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 id="2147485221" r:id="rId2"/>
    <p:sldMasterId id="2147485233" r:id="rId3"/>
    <p:sldMasterId id="2147485245" r:id="rId4"/>
    <p:sldMasterId id="2147485257" r:id="rId5"/>
    <p:sldMasterId id="2147485269" r:id="rId6"/>
    <p:sldMasterId id="2147485281" r:id="rId7"/>
    <p:sldMasterId id="2147485293" r:id="rId8"/>
    <p:sldMasterId id="2147485305" r:id="rId9"/>
  </p:sldMasterIdLst>
  <p:notesMasterIdLst>
    <p:notesMasterId r:id="rId75"/>
  </p:notesMasterIdLst>
  <p:handoutMasterIdLst>
    <p:handoutMasterId r:id="rId76"/>
  </p:handoutMasterIdLst>
  <p:sldIdLst>
    <p:sldId id="675" r:id="rId10"/>
    <p:sldId id="256" r:id="rId11"/>
    <p:sldId id="257" r:id="rId12"/>
    <p:sldId id="258" r:id="rId13"/>
    <p:sldId id="259" r:id="rId14"/>
    <p:sldId id="260" r:id="rId15"/>
    <p:sldId id="261" r:id="rId16"/>
    <p:sldId id="262" r:id="rId17"/>
    <p:sldId id="543" r:id="rId18"/>
    <p:sldId id="263" r:id="rId19"/>
    <p:sldId id="264" r:id="rId20"/>
    <p:sldId id="265" r:id="rId21"/>
    <p:sldId id="266" r:id="rId22"/>
    <p:sldId id="267" r:id="rId23"/>
    <p:sldId id="268" r:id="rId24"/>
    <p:sldId id="269" r:id="rId25"/>
    <p:sldId id="615" r:id="rId26"/>
    <p:sldId id="270" r:id="rId27"/>
    <p:sldId id="271" r:id="rId28"/>
    <p:sldId id="272" r:id="rId29"/>
    <p:sldId id="273" r:id="rId30"/>
    <p:sldId id="274" r:id="rId31"/>
    <p:sldId id="275" r:id="rId32"/>
    <p:sldId id="276" r:id="rId33"/>
    <p:sldId id="676" r:id="rId34"/>
    <p:sldId id="677" r:id="rId35"/>
    <p:sldId id="389" r:id="rId36"/>
    <p:sldId id="401" r:id="rId37"/>
    <p:sldId id="390" r:id="rId38"/>
    <p:sldId id="391" r:id="rId39"/>
    <p:sldId id="403" r:id="rId40"/>
    <p:sldId id="404" r:id="rId41"/>
    <p:sldId id="405" r:id="rId42"/>
    <p:sldId id="392" r:id="rId43"/>
    <p:sldId id="394" r:id="rId44"/>
    <p:sldId id="397" r:id="rId45"/>
    <p:sldId id="395" r:id="rId46"/>
    <p:sldId id="396" r:id="rId47"/>
    <p:sldId id="398" r:id="rId48"/>
    <p:sldId id="400" r:id="rId49"/>
    <p:sldId id="399" r:id="rId50"/>
    <p:sldId id="277" r:id="rId51"/>
    <p:sldId id="278" r:id="rId52"/>
    <p:sldId id="279" r:id="rId53"/>
    <p:sldId id="280" r:id="rId54"/>
    <p:sldId id="281" r:id="rId55"/>
    <p:sldId id="282" r:id="rId56"/>
    <p:sldId id="283" r:id="rId57"/>
    <p:sldId id="609" r:id="rId58"/>
    <p:sldId id="683" r:id="rId59"/>
    <p:sldId id="684" r:id="rId60"/>
    <p:sldId id="685" r:id="rId61"/>
    <p:sldId id="698" r:id="rId62"/>
    <p:sldId id="681" r:id="rId63"/>
    <p:sldId id="284" r:id="rId64"/>
    <p:sldId id="285" r:id="rId65"/>
    <p:sldId id="286" r:id="rId66"/>
    <p:sldId id="287" r:id="rId67"/>
    <p:sldId id="288" r:id="rId68"/>
    <p:sldId id="289" r:id="rId69"/>
    <p:sldId id="290" r:id="rId70"/>
    <p:sldId id="291" r:id="rId71"/>
    <p:sldId id="292" r:id="rId72"/>
    <p:sldId id="293" r:id="rId73"/>
    <p:sldId id="682" r:id="rId7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99"/>
    <a:srgbClr val="EBF4C8"/>
    <a:srgbClr val="FF3399"/>
    <a:srgbClr val="FFFF00"/>
    <a:srgbClr val="FFFFCC"/>
    <a:srgbClr val="CC0099"/>
    <a:srgbClr val="FF6699"/>
    <a:srgbClr val="001B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1B73C0-2516-44D1-A0E4-13DE47A993EC}" v="15" dt="2024-04-28T14:40:37.2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728" autoAdjust="0"/>
  </p:normalViewPr>
  <p:slideViewPr>
    <p:cSldViewPr>
      <p:cViewPr varScale="1">
        <p:scale>
          <a:sx n="59" d="100"/>
          <a:sy n="59" d="100"/>
        </p:scale>
        <p:origin x="948" y="5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2.xml"/><Relationship Id="rId82" Type="http://schemas.microsoft.com/office/2015/10/relationships/revisionInfo" Target="revisionInfo.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B21B73C0-2516-44D1-A0E4-13DE47A993EC}"/>
    <pc:docChg chg="undo custSel addSld delSld modSld sldOrd modShowInfo">
      <pc:chgData name="John Oakes" userId="1a36f0057432ea1f" providerId="LiveId" clId="{B21B73C0-2516-44D1-A0E4-13DE47A993EC}" dt="2024-04-28T17:54:35.196" v="1576" actId="2744"/>
      <pc:docMkLst>
        <pc:docMk/>
      </pc:docMkLst>
      <pc:sldChg chg="modSp mod">
        <pc:chgData name="John Oakes" userId="1a36f0057432ea1f" providerId="LiveId" clId="{B21B73C0-2516-44D1-A0E4-13DE47A993EC}" dt="2024-04-28T14:37:39.345" v="1519" actId="27636"/>
        <pc:sldMkLst>
          <pc:docMk/>
          <pc:sldMk cId="0" sldId="288"/>
        </pc:sldMkLst>
        <pc:spChg chg="mod">
          <ac:chgData name="John Oakes" userId="1a36f0057432ea1f" providerId="LiveId" clId="{B21B73C0-2516-44D1-A0E4-13DE47A993EC}" dt="2024-04-28T14:37:39.345" v="1519" actId="27636"/>
          <ac:spMkLst>
            <pc:docMk/>
            <pc:sldMk cId="0" sldId="288"/>
            <ac:spMk id="217" creationId="{00000000-0000-0000-0000-000000000000}"/>
          </ac:spMkLst>
        </pc:spChg>
      </pc:sldChg>
      <pc:sldChg chg="modSp mod">
        <pc:chgData name="John Oakes" userId="1a36f0057432ea1f" providerId="LiveId" clId="{B21B73C0-2516-44D1-A0E4-13DE47A993EC}" dt="2024-04-28T00:14:23.994" v="197" actId="20577"/>
        <pc:sldMkLst>
          <pc:docMk/>
          <pc:sldMk cId="175674666" sldId="391"/>
        </pc:sldMkLst>
        <pc:spChg chg="mod">
          <ac:chgData name="John Oakes" userId="1a36f0057432ea1f" providerId="LiveId" clId="{B21B73C0-2516-44D1-A0E4-13DE47A993EC}" dt="2024-04-28T00:14:23.994" v="197" actId="20577"/>
          <ac:spMkLst>
            <pc:docMk/>
            <pc:sldMk cId="175674666" sldId="391"/>
            <ac:spMk id="3" creationId="{21F2C120-D30C-4E77-8305-4CF1C0973B70}"/>
          </ac:spMkLst>
        </pc:spChg>
      </pc:sldChg>
      <pc:sldChg chg="modSp mod">
        <pc:chgData name="John Oakes" userId="1a36f0057432ea1f" providerId="LiveId" clId="{B21B73C0-2516-44D1-A0E4-13DE47A993EC}" dt="2024-04-28T00:25:32.091" v="1046" actId="20577"/>
        <pc:sldMkLst>
          <pc:docMk/>
          <pc:sldMk cId="1637550641" sldId="392"/>
        </pc:sldMkLst>
        <pc:spChg chg="mod">
          <ac:chgData name="John Oakes" userId="1a36f0057432ea1f" providerId="LiveId" clId="{B21B73C0-2516-44D1-A0E4-13DE47A993EC}" dt="2024-04-28T00:25:32.091" v="1046" actId="20577"/>
          <ac:spMkLst>
            <pc:docMk/>
            <pc:sldMk cId="1637550641" sldId="392"/>
            <ac:spMk id="2" creationId="{F2AA7FD6-1DB2-4243-9A49-7CE8E7F98C69}"/>
          </ac:spMkLst>
        </pc:spChg>
      </pc:sldChg>
      <pc:sldChg chg="modSp mod">
        <pc:chgData name="John Oakes" userId="1a36f0057432ea1f" providerId="LiveId" clId="{B21B73C0-2516-44D1-A0E4-13DE47A993EC}" dt="2024-04-28T00:26:41.873" v="1050" actId="20577"/>
        <pc:sldMkLst>
          <pc:docMk/>
          <pc:sldMk cId="4028255656" sldId="395"/>
        </pc:sldMkLst>
        <pc:spChg chg="mod">
          <ac:chgData name="John Oakes" userId="1a36f0057432ea1f" providerId="LiveId" clId="{B21B73C0-2516-44D1-A0E4-13DE47A993EC}" dt="2024-04-28T00:26:41.873" v="1050" actId="20577"/>
          <ac:spMkLst>
            <pc:docMk/>
            <pc:sldMk cId="4028255656" sldId="395"/>
            <ac:spMk id="2" creationId="{213DACC8-BBF0-47C0-AAA5-EBF42B553839}"/>
          </ac:spMkLst>
        </pc:spChg>
      </pc:sldChg>
      <pc:sldChg chg="modSp mod">
        <pc:chgData name="John Oakes" userId="1a36f0057432ea1f" providerId="LiveId" clId="{B21B73C0-2516-44D1-A0E4-13DE47A993EC}" dt="2024-04-27T23:52:32.734" v="23" actId="6549"/>
        <pc:sldMkLst>
          <pc:docMk/>
          <pc:sldMk cId="2926673202" sldId="399"/>
        </pc:sldMkLst>
        <pc:spChg chg="mod">
          <ac:chgData name="John Oakes" userId="1a36f0057432ea1f" providerId="LiveId" clId="{B21B73C0-2516-44D1-A0E4-13DE47A993EC}" dt="2024-04-27T23:52:32.734" v="23" actId="6549"/>
          <ac:spMkLst>
            <pc:docMk/>
            <pc:sldMk cId="2926673202" sldId="399"/>
            <ac:spMk id="3" creationId="{8A555646-2646-4201-BA5A-B479239421FD}"/>
          </ac:spMkLst>
        </pc:spChg>
      </pc:sldChg>
      <pc:sldChg chg="modSp new mod">
        <pc:chgData name="John Oakes" userId="1a36f0057432ea1f" providerId="LiveId" clId="{B21B73C0-2516-44D1-A0E4-13DE47A993EC}" dt="2024-04-28T00:13:36.649" v="189" actId="20577"/>
        <pc:sldMkLst>
          <pc:docMk/>
          <pc:sldMk cId="430029402" sldId="401"/>
        </pc:sldMkLst>
        <pc:spChg chg="mod">
          <ac:chgData name="John Oakes" userId="1a36f0057432ea1f" providerId="LiveId" clId="{B21B73C0-2516-44D1-A0E4-13DE47A993EC}" dt="2024-04-28T00:12:07.928" v="52" actId="20577"/>
          <ac:spMkLst>
            <pc:docMk/>
            <pc:sldMk cId="430029402" sldId="401"/>
            <ac:spMk id="2" creationId="{4A1B31C2-6C26-72D2-1056-8365AAF049B8}"/>
          </ac:spMkLst>
        </pc:spChg>
        <pc:spChg chg="mod">
          <ac:chgData name="John Oakes" userId="1a36f0057432ea1f" providerId="LiveId" clId="{B21B73C0-2516-44D1-A0E4-13DE47A993EC}" dt="2024-04-28T00:13:36.649" v="189" actId="20577"/>
          <ac:spMkLst>
            <pc:docMk/>
            <pc:sldMk cId="430029402" sldId="401"/>
            <ac:spMk id="3" creationId="{5A8598A1-D494-9196-20D9-8473E67977CE}"/>
          </ac:spMkLst>
        </pc:spChg>
      </pc:sldChg>
      <pc:sldChg chg="new del">
        <pc:chgData name="John Oakes" userId="1a36f0057432ea1f" providerId="LiveId" clId="{B21B73C0-2516-44D1-A0E4-13DE47A993EC}" dt="2024-04-28T00:20:50.865" v="585" actId="47"/>
        <pc:sldMkLst>
          <pc:docMk/>
          <pc:sldMk cId="1681486947" sldId="402"/>
        </pc:sldMkLst>
      </pc:sldChg>
      <pc:sldChg chg="modSp new mod ord">
        <pc:chgData name="John Oakes" userId="1a36f0057432ea1f" providerId="LiveId" clId="{B21B73C0-2516-44D1-A0E4-13DE47A993EC}" dt="2024-04-28T00:20:37.210" v="584"/>
        <pc:sldMkLst>
          <pc:docMk/>
          <pc:sldMk cId="3849454671" sldId="403"/>
        </pc:sldMkLst>
        <pc:spChg chg="mod">
          <ac:chgData name="John Oakes" userId="1a36f0057432ea1f" providerId="LiveId" clId="{B21B73C0-2516-44D1-A0E4-13DE47A993EC}" dt="2024-04-28T00:15:01.899" v="220" actId="20577"/>
          <ac:spMkLst>
            <pc:docMk/>
            <pc:sldMk cId="3849454671" sldId="403"/>
            <ac:spMk id="2" creationId="{C473CA78-0272-43EA-0F1A-55F585BB25D7}"/>
          </ac:spMkLst>
        </pc:spChg>
        <pc:spChg chg="mod">
          <ac:chgData name="John Oakes" userId="1a36f0057432ea1f" providerId="LiveId" clId="{B21B73C0-2516-44D1-A0E4-13DE47A993EC}" dt="2024-04-28T00:18:49.507" v="582" actId="14100"/>
          <ac:spMkLst>
            <pc:docMk/>
            <pc:sldMk cId="3849454671" sldId="403"/>
            <ac:spMk id="3" creationId="{8D61F90B-DADE-0A0C-C04F-30DA64D8DC5B}"/>
          </ac:spMkLst>
        </pc:spChg>
      </pc:sldChg>
      <pc:sldChg chg="modSp new mod">
        <pc:chgData name="John Oakes" userId="1a36f0057432ea1f" providerId="LiveId" clId="{B21B73C0-2516-44D1-A0E4-13DE47A993EC}" dt="2024-04-28T00:22:27.540" v="786" actId="20577"/>
        <pc:sldMkLst>
          <pc:docMk/>
          <pc:sldMk cId="4211523741" sldId="404"/>
        </pc:sldMkLst>
        <pc:spChg chg="mod">
          <ac:chgData name="John Oakes" userId="1a36f0057432ea1f" providerId="LiveId" clId="{B21B73C0-2516-44D1-A0E4-13DE47A993EC}" dt="2024-04-28T00:21:24.290" v="614" actId="20577"/>
          <ac:spMkLst>
            <pc:docMk/>
            <pc:sldMk cId="4211523741" sldId="404"/>
            <ac:spMk id="2" creationId="{8F5FB375-10EF-0E58-7B14-8D43050CB6C6}"/>
          </ac:spMkLst>
        </pc:spChg>
        <pc:spChg chg="mod">
          <ac:chgData name="John Oakes" userId="1a36f0057432ea1f" providerId="LiveId" clId="{B21B73C0-2516-44D1-A0E4-13DE47A993EC}" dt="2024-04-28T00:22:27.540" v="786" actId="20577"/>
          <ac:spMkLst>
            <pc:docMk/>
            <pc:sldMk cId="4211523741" sldId="404"/>
            <ac:spMk id="3" creationId="{45981E73-68FA-E426-E96F-EE4E18B36256}"/>
          </ac:spMkLst>
        </pc:spChg>
      </pc:sldChg>
      <pc:sldChg chg="modSp new mod">
        <pc:chgData name="John Oakes" userId="1a36f0057432ea1f" providerId="LiveId" clId="{B21B73C0-2516-44D1-A0E4-13DE47A993EC}" dt="2024-04-28T00:25:12.286" v="1038" actId="255"/>
        <pc:sldMkLst>
          <pc:docMk/>
          <pc:sldMk cId="2771835474" sldId="405"/>
        </pc:sldMkLst>
        <pc:spChg chg="mod">
          <ac:chgData name="John Oakes" userId="1a36f0057432ea1f" providerId="LiveId" clId="{B21B73C0-2516-44D1-A0E4-13DE47A993EC}" dt="2024-04-28T00:23:00.900" v="827" actId="255"/>
          <ac:spMkLst>
            <pc:docMk/>
            <pc:sldMk cId="2771835474" sldId="405"/>
            <ac:spMk id="2" creationId="{1E079AC1-1FA2-5938-3D69-329FBE24C5F5}"/>
          </ac:spMkLst>
        </pc:spChg>
        <pc:spChg chg="mod">
          <ac:chgData name="John Oakes" userId="1a36f0057432ea1f" providerId="LiveId" clId="{B21B73C0-2516-44D1-A0E4-13DE47A993EC}" dt="2024-04-28T00:25:12.286" v="1038" actId="255"/>
          <ac:spMkLst>
            <pc:docMk/>
            <pc:sldMk cId="2771835474" sldId="405"/>
            <ac:spMk id="3" creationId="{86E3836D-533D-EEA0-6CE0-ED1F463AAD24}"/>
          </ac:spMkLst>
        </pc:spChg>
      </pc:sldChg>
      <pc:sldChg chg="addSp delSp modSp new mod ord">
        <pc:chgData name="John Oakes" userId="1a36f0057432ea1f" providerId="LiveId" clId="{B21B73C0-2516-44D1-A0E4-13DE47A993EC}" dt="2024-04-28T05:47:22.965" v="1064" actId="1076"/>
        <pc:sldMkLst>
          <pc:docMk/>
          <pc:sldMk cId="3055805879" sldId="676"/>
        </pc:sldMkLst>
        <pc:spChg chg="del">
          <ac:chgData name="John Oakes" userId="1a36f0057432ea1f" providerId="LiveId" clId="{B21B73C0-2516-44D1-A0E4-13DE47A993EC}" dt="2024-04-28T05:47:13.249" v="1060" actId="931"/>
          <ac:spMkLst>
            <pc:docMk/>
            <pc:sldMk cId="3055805879" sldId="676"/>
            <ac:spMk id="3" creationId="{D4DF7C7A-271F-2C4A-68D7-D5AD87460284}"/>
          </ac:spMkLst>
        </pc:spChg>
        <pc:picChg chg="add mod">
          <ac:chgData name="John Oakes" userId="1a36f0057432ea1f" providerId="LiveId" clId="{B21B73C0-2516-44D1-A0E4-13DE47A993EC}" dt="2024-04-28T05:47:22.965" v="1064" actId="1076"/>
          <ac:picMkLst>
            <pc:docMk/>
            <pc:sldMk cId="3055805879" sldId="676"/>
            <ac:picMk id="5" creationId="{A7B35CFD-15AD-21BA-C1DB-8D45B52EDB0C}"/>
          </ac:picMkLst>
        </pc:picChg>
      </pc:sldChg>
      <pc:sldChg chg="addSp delSp modSp new mod ord">
        <pc:chgData name="John Oakes" userId="1a36f0057432ea1f" providerId="LiveId" clId="{B21B73C0-2516-44D1-A0E4-13DE47A993EC}" dt="2024-04-28T05:48:05.508" v="1101" actId="20577"/>
        <pc:sldMkLst>
          <pc:docMk/>
          <pc:sldMk cId="2390933980" sldId="677"/>
        </pc:sldMkLst>
        <pc:spChg chg="mod">
          <ac:chgData name="John Oakes" userId="1a36f0057432ea1f" providerId="LiveId" clId="{B21B73C0-2516-44D1-A0E4-13DE47A993EC}" dt="2024-04-28T05:48:05.508" v="1101" actId="20577"/>
          <ac:spMkLst>
            <pc:docMk/>
            <pc:sldMk cId="2390933980" sldId="677"/>
            <ac:spMk id="2" creationId="{B820DDD2-2A51-9973-E420-51D1DF093410}"/>
          </ac:spMkLst>
        </pc:spChg>
        <pc:spChg chg="del">
          <ac:chgData name="John Oakes" userId="1a36f0057432ea1f" providerId="LiveId" clId="{B21B73C0-2516-44D1-A0E4-13DE47A993EC}" dt="2024-04-28T05:46:55.473" v="1057" actId="931"/>
          <ac:spMkLst>
            <pc:docMk/>
            <pc:sldMk cId="2390933980" sldId="677"/>
            <ac:spMk id="3" creationId="{6513260E-8373-28D0-417C-5EC002D2205D}"/>
          </ac:spMkLst>
        </pc:spChg>
        <pc:picChg chg="add mod">
          <ac:chgData name="John Oakes" userId="1a36f0057432ea1f" providerId="LiveId" clId="{B21B73C0-2516-44D1-A0E4-13DE47A993EC}" dt="2024-04-28T05:47:44.092" v="1069" actId="1076"/>
          <ac:picMkLst>
            <pc:docMk/>
            <pc:sldMk cId="2390933980" sldId="677"/>
            <ac:picMk id="5" creationId="{4811FBC0-305D-8614-FECC-B0A054620DF9}"/>
          </ac:picMkLst>
        </pc:picChg>
      </pc:sldChg>
      <pc:sldChg chg="addSp delSp modSp mod">
        <pc:chgData name="John Oakes" userId="1a36f0057432ea1f" providerId="LiveId" clId="{B21B73C0-2516-44D1-A0E4-13DE47A993EC}" dt="2024-04-28T14:40:01.940" v="1567" actId="255"/>
        <pc:sldMkLst>
          <pc:docMk/>
          <pc:sldMk cId="0" sldId="683"/>
        </pc:sldMkLst>
        <pc:spChg chg="mod">
          <ac:chgData name="John Oakes" userId="1a36f0057432ea1f" providerId="LiveId" clId="{B21B73C0-2516-44D1-A0E4-13DE47A993EC}" dt="2024-04-28T14:40:01.940" v="1567" actId="255"/>
          <ac:spMkLst>
            <pc:docMk/>
            <pc:sldMk cId="0" sldId="683"/>
            <ac:spMk id="108547" creationId="{07D8039F-9E7F-8317-52DA-D1A173623B0A}"/>
          </ac:spMkLst>
        </pc:spChg>
        <pc:picChg chg="del">
          <ac:chgData name="John Oakes" userId="1a36f0057432ea1f" providerId="LiveId" clId="{B21B73C0-2516-44D1-A0E4-13DE47A993EC}" dt="2024-04-28T05:48:47.965" v="1102" actId="478"/>
          <ac:picMkLst>
            <pc:docMk/>
            <pc:sldMk cId="0" sldId="683"/>
            <ac:picMk id="4" creationId="{109A4861-F0DC-B958-10F1-310EB9B8C8F1}"/>
          </ac:picMkLst>
        </pc:picChg>
        <pc:picChg chg="add mod">
          <ac:chgData name="John Oakes" userId="1a36f0057432ea1f" providerId="LiveId" clId="{B21B73C0-2516-44D1-A0E4-13DE47A993EC}" dt="2024-04-28T05:50:34.897" v="1105" actId="1076"/>
          <ac:picMkLst>
            <pc:docMk/>
            <pc:sldMk cId="0" sldId="683"/>
            <ac:picMk id="1026" creationId="{CCC48817-3BC0-DD65-0865-FDE10856EB4E}"/>
          </ac:picMkLst>
        </pc:picChg>
      </pc:sldChg>
      <pc:sldChg chg="addSp delSp modSp mod">
        <pc:chgData name="John Oakes" userId="1a36f0057432ea1f" providerId="LiveId" clId="{B21B73C0-2516-44D1-A0E4-13DE47A993EC}" dt="2024-04-28T14:40:55.302" v="1575" actId="20577"/>
        <pc:sldMkLst>
          <pc:docMk/>
          <pc:sldMk cId="0" sldId="684"/>
        </pc:sldMkLst>
        <pc:spChg chg="mod">
          <ac:chgData name="John Oakes" userId="1a36f0057432ea1f" providerId="LiveId" clId="{B21B73C0-2516-44D1-A0E4-13DE47A993EC}" dt="2024-04-28T14:40:55.302" v="1575" actId="20577"/>
          <ac:spMkLst>
            <pc:docMk/>
            <pc:sldMk cId="0" sldId="684"/>
            <ac:spMk id="109571" creationId="{439C152F-8267-9D55-FF0E-303D517E936C}"/>
          </ac:spMkLst>
        </pc:spChg>
        <pc:picChg chg="add mod">
          <ac:chgData name="John Oakes" userId="1a36f0057432ea1f" providerId="LiveId" clId="{B21B73C0-2516-44D1-A0E4-13DE47A993EC}" dt="2024-04-28T14:40:42.884" v="1572" actId="1076"/>
          <ac:picMkLst>
            <pc:docMk/>
            <pc:sldMk cId="0" sldId="684"/>
            <ac:picMk id="3" creationId="{827425D1-E4EB-7E52-10CB-BAE0B5227EAC}"/>
          </ac:picMkLst>
        </pc:picChg>
        <pc:picChg chg="del">
          <ac:chgData name="John Oakes" userId="1a36f0057432ea1f" providerId="LiveId" clId="{B21B73C0-2516-44D1-A0E4-13DE47A993EC}" dt="2024-04-28T14:39:04.395" v="1520" actId="478"/>
          <ac:picMkLst>
            <pc:docMk/>
            <pc:sldMk cId="0" sldId="684"/>
            <ac:picMk id="2050" creationId="{EE6EB254-4806-5F26-8381-BB6E5AF06CF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55A443C5-F66E-4B95-A27F-1A37FEC56D7E}"/>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cs typeface="Arial" pitchFamily="34" charset="0"/>
              </a:defRPr>
            </a:lvl1pPr>
          </a:lstStyle>
          <a:p>
            <a:pPr>
              <a:defRPr/>
            </a:pPr>
            <a:endParaRPr lang="en-US"/>
          </a:p>
        </p:txBody>
      </p:sp>
      <p:sp>
        <p:nvSpPr>
          <p:cNvPr id="17411" name="Rectangle 3">
            <a:extLst>
              <a:ext uri="{FF2B5EF4-FFF2-40B4-BE49-F238E27FC236}">
                <a16:creationId xmlns:a16="http://schemas.microsoft.com/office/drawing/2014/main" id="{12189998-C54D-4AF4-8466-7BECE0A9AFE7}"/>
              </a:ext>
            </a:extLst>
          </p:cNvPr>
          <p:cNvSpPr>
            <a:spLocks noGrp="1" noChangeArrowheads="1"/>
          </p:cNvSpPr>
          <p:nvPr>
            <p:ph type="dt" sz="quarter"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cs typeface="Arial" pitchFamily="34" charset="0"/>
              </a:defRPr>
            </a:lvl1pPr>
          </a:lstStyle>
          <a:p>
            <a:pPr>
              <a:defRPr/>
            </a:pPr>
            <a:endParaRPr lang="en-US"/>
          </a:p>
        </p:txBody>
      </p:sp>
      <p:sp>
        <p:nvSpPr>
          <p:cNvPr id="17412" name="Rectangle 4">
            <a:extLst>
              <a:ext uri="{FF2B5EF4-FFF2-40B4-BE49-F238E27FC236}">
                <a16:creationId xmlns:a16="http://schemas.microsoft.com/office/drawing/2014/main" id="{B78275C8-67D7-44F2-8C9C-08D12DAE73BC}"/>
              </a:ext>
            </a:extLst>
          </p:cNvPr>
          <p:cNvSpPr>
            <a:spLocks noGrp="1" noChangeArrowheads="1"/>
          </p:cNvSpPr>
          <p:nvPr>
            <p:ph type="ftr" sz="quarter" idx="2"/>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cs typeface="Arial" pitchFamily="34" charset="0"/>
              </a:defRPr>
            </a:lvl1pPr>
          </a:lstStyle>
          <a:p>
            <a:pPr>
              <a:defRPr/>
            </a:pPr>
            <a:endParaRPr lang="en-US"/>
          </a:p>
        </p:txBody>
      </p:sp>
      <p:sp>
        <p:nvSpPr>
          <p:cNvPr id="17413" name="Rectangle 5">
            <a:extLst>
              <a:ext uri="{FF2B5EF4-FFF2-40B4-BE49-F238E27FC236}">
                <a16:creationId xmlns:a16="http://schemas.microsoft.com/office/drawing/2014/main" id="{460C62CD-163D-4C2D-9B56-5B47C6E7DAB7}"/>
              </a:ext>
            </a:extLst>
          </p:cNvPr>
          <p:cNvSpPr>
            <a:spLocks noGrp="1" noChangeArrowheads="1"/>
          </p:cNvSpPr>
          <p:nvPr>
            <p:ph type="sldNum" sz="quarter" idx="3"/>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pPr>
              <a:defRPr/>
            </a:pPr>
            <a:fld id="{C8FF07B3-5183-4A5D-A0EE-6E660BA9AC2E}"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103D0FCB-1C5E-4B8A-9B83-FD6C83049514}"/>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cs typeface="Arial" pitchFamily="34" charset="0"/>
              </a:defRPr>
            </a:lvl1pPr>
          </a:lstStyle>
          <a:p>
            <a:pPr>
              <a:defRPr/>
            </a:pPr>
            <a:endParaRPr lang="en-US"/>
          </a:p>
        </p:txBody>
      </p:sp>
      <p:sp>
        <p:nvSpPr>
          <p:cNvPr id="19459" name="Rectangle 3">
            <a:extLst>
              <a:ext uri="{FF2B5EF4-FFF2-40B4-BE49-F238E27FC236}">
                <a16:creationId xmlns:a16="http://schemas.microsoft.com/office/drawing/2014/main" id="{E0B596CE-FB01-4E21-92D8-5366EAC2AB4F}"/>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cs typeface="Arial" pitchFamily="34" charset="0"/>
              </a:defRPr>
            </a:lvl1pPr>
          </a:lstStyle>
          <a:p>
            <a:pPr>
              <a:defRPr/>
            </a:pPr>
            <a:endParaRPr lang="en-US"/>
          </a:p>
        </p:txBody>
      </p:sp>
      <p:sp>
        <p:nvSpPr>
          <p:cNvPr id="19460" name="Rectangle 4">
            <a:extLst>
              <a:ext uri="{FF2B5EF4-FFF2-40B4-BE49-F238E27FC236}">
                <a16:creationId xmlns:a16="http://schemas.microsoft.com/office/drawing/2014/main" id="{869DC523-3E53-4877-939E-A5E306BE8655}"/>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9461" name="Rectangle 5">
            <a:extLst>
              <a:ext uri="{FF2B5EF4-FFF2-40B4-BE49-F238E27FC236}">
                <a16:creationId xmlns:a16="http://schemas.microsoft.com/office/drawing/2014/main" id="{4B6A2241-9B95-4982-97F4-C64206A20E51}"/>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462" name="Rectangle 6">
            <a:extLst>
              <a:ext uri="{FF2B5EF4-FFF2-40B4-BE49-F238E27FC236}">
                <a16:creationId xmlns:a16="http://schemas.microsoft.com/office/drawing/2014/main" id="{D872F279-0C2A-4580-BB8F-215DB4F42149}"/>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cs typeface="Arial" pitchFamily="34" charset="0"/>
              </a:defRPr>
            </a:lvl1pPr>
          </a:lstStyle>
          <a:p>
            <a:pPr>
              <a:defRPr/>
            </a:pPr>
            <a:endParaRPr lang="en-US"/>
          </a:p>
        </p:txBody>
      </p:sp>
      <p:sp>
        <p:nvSpPr>
          <p:cNvPr id="19463" name="Rectangle 7">
            <a:extLst>
              <a:ext uri="{FF2B5EF4-FFF2-40B4-BE49-F238E27FC236}">
                <a16:creationId xmlns:a16="http://schemas.microsoft.com/office/drawing/2014/main" id="{403C59DF-DDD5-48B1-92F9-0C71981E1C18}"/>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pPr>
              <a:defRPr/>
            </a:pPr>
            <a:fld id="{CFED12A3-AA83-4687-A591-C19EDC2780E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9a03609441_1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9a03609441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9a03609441_1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9a03609441_1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9cfe648aa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9cfe648aa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9a03609441_1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9a03609441_1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9cfe648aa3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9cfe648aa3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9a03609441_1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9a03609441_1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9a03609441_1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9a03609441_1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d0438ca8e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2d0438ca8e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d0438ca8e5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d0438ca8e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d0438ca8e5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d0438ca8e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d0438ca8e5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d0438ca8e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d0438ca8e5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d0438ca8e5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d0438ca8e5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d0438ca8e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d0438ca8e5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d0438ca8e5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6785faa25c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6785faa25c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6785faa25c_2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6785faa25c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6785faa25c_2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6785faa25c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6785faa25c_2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6785faa25c_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6785faa25c_2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6785faa25c_2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6785faa25c_2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6785faa25c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6785faa25c_2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6785faa25c_2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6785faa25c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g26785faa25c_4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6785faa25c_4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g26785faa25c_4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6785faa25c_4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g26785faa25c_4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6785faa25c_4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g26785faa25c_4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6785faa25c_4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g26785faa25c_4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6785faa25c_4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g26785faa25c_4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6785faa25c_4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g26785faa25c_4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2ED0F2C6-8101-5667-4BD6-C9735BE4B47B}"/>
              </a:ext>
            </a:extLst>
          </p:cNvPr>
          <p:cNvSpPr>
            <a:spLocks noGrp="1" noRot="1" noChangeAspect="1" noChangeArrowheads="1" noTextEdit="1"/>
          </p:cNvSpPr>
          <p:nvPr>
            <p:ph type="sldImg"/>
          </p:nvPr>
        </p:nvSpPr>
        <p:spPr>
          <a:ln/>
        </p:spPr>
      </p:sp>
      <p:sp>
        <p:nvSpPr>
          <p:cNvPr id="110595" name="Notes Placeholder 2">
            <a:extLst>
              <a:ext uri="{FF2B5EF4-FFF2-40B4-BE49-F238E27FC236}">
                <a16:creationId xmlns:a16="http://schemas.microsoft.com/office/drawing/2014/main" id="{CC3A8823-7B31-B2C0-B053-1ECC29EEDFC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2-24</a:t>
            </a:r>
          </a:p>
        </p:txBody>
      </p:sp>
      <p:sp>
        <p:nvSpPr>
          <p:cNvPr id="110596" name="Slide Number Placeholder 3">
            <a:extLst>
              <a:ext uri="{FF2B5EF4-FFF2-40B4-BE49-F238E27FC236}">
                <a16:creationId xmlns:a16="http://schemas.microsoft.com/office/drawing/2014/main" id="{C6D4C926-F5CA-312F-C171-C3DB7E4E3BC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DD46AE3-221F-4AEF-977F-BCF4F4A38BC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6785faa25c_7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6785faa25c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6785faa25c_7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6785faa25c_7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6785faa25c_7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6785faa25c_7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6785faa25c_7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6785faa25c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6785faa25c_7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6785faa25c_7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6785faa25c_7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6785faa25c_7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6785faa25c_7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6785faa25c_7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6785faa25c_7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6785faa25c_7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6785faa25c_7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6785faa25c_7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6785faa25c_7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26785faa25c_7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F3698E5D-B71B-44AD-9DAC-78B957859F3E}"/>
              </a:ext>
            </a:extLst>
          </p:cNvPr>
          <p:cNvGrpSpPr>
            <a:grpSpLocks/>
          </p:cNvGrpSpPr>
          <p:nvPr/>
        </p:nvGrpSpPr>
        <p:grpSpPr bwMode="auto">
          <a:xfrm>
            <a:off x="1" y="0"/>
            <a:ext cx="12198351" cy="6851650"/>
            <a:chOff x="1" y="0"/>
            <a:chExt cx="5763" cy="4316"/>
          </a:xfrm>
        </p:grpSpPr>
        <p:sp>
          <p:nvSpPr>
            <p:cNvPr id="5" name="Freeform 3">
              <a:extLst>
                <a:ext uri="{FF2B5EF4-FFF2-40B4-BE49-F238E27FC236}">
                  <a16:creationId xmlns:a16="http://schemas.microsoft.com/office/drawing/2014/main" id="{A068C0C8-172C-4690-A253-F0E4FB7FB411}"/>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6" name="Freeform 4">
              <a:extLst>
                <a:ext uri="{FF2B5EF4-FFF2-40B4-BE49-F238E27FC236}">
                  <a16:creationId xmlns:a16="http://schemas.microsoft.com/office/drawing/2014/main" id="{9B621879-A2DA-4EEF-86B5-D037EE1BDA01}"/>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7" name="Freeform 5">
              <a:extLst>
                <a:ext uri="{FF2B5EF4-FFF2-40B4-BE49-F238E27FC236}">
                  <a16:creationId xmlns:a16="http://schemas.microsoft.com/office/drawing/2014/main" id="{1AF236BF-8455-4D5C-B82D-48F6D46800E1}"/>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nvGrpSpPr>
            <p:cNvPr id="8" name="Group 6">
              <a:extLst>
                <a:ext uri="{FF2B5EF4-FFF2-40B4-BE49-F238E27FC236}">
                  <a16:creationId xmlns:a16="http://schemas.microsoft.com/office/drawing/2014/main" id="{AE070978-5017-40ED-82AA-6AFDEF076321}"/>
                </a:ext>
              </a:extLst>
            </p:cNvPr>
            <p:cNvGrpSpPr>
              <a:grpSpLocks/>
            </p:cNvGrpSpPr>
            <p:nvPr/>
          </p:nvGrpSpPr>
          <p:grpSpPr bwMode="auto">
            <a:xfrm>
              <a:off x="288" y="0"/>
              <a:ext cx="5098" cy="4316"/>
              <a:chOff x="288" y="0"/>
              <a:chExt cx="5098" cy="4316"/>
            </a:xfrm>
          </p:grpSpPr>
          <p:sp>
            <p:nvSpPr>
              <p:cNvPr id="28" name="Freeform 7">
                <a:extLst>
                  <a:ext uri="{FF2B5EF4-FFF2-40B4-BE49-F238E27FC236}">
                    <a16:creationId xmlns:a16="http://schemas.microsoft.com/office/drawing/2014/main" id="{10A55731-D206-4D98-BE12-FDF7F9FFD59C}"/>
                  </a:ext>
                </a:extLst>
              </p:cNvPr>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9" name="Freeform 8">
                <a:extLst>
                  <a:ext uri="{FF2B5EF4-FFF2-40B4-BE49-F238E27FC236}">
                    <a16:creationId xmlns:a16="http://schemas.microsoft.com/office/drawing/2014/main" id="{8D11088A-A696-4A2E-8C34-DF51DDF5CEF0}"/>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0" name="Freeform 9">
                <a:extLst>
                  <a:ext uri="{FF2B5EF4-FFF2-40B4-BE49-F238E27FC236}">
                    <a16:creationId xmlns:a16="http://schemas.microsoft.com/office/drawing/2014/main" id="{7A1FE0BA-5B21-4E52-8EBE-F9D4B8674C49}"/>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1" name="Freeform 10">
                <a:extLst>
                  <a:ext uri="{FF2B5EF4-FFF2-40B4-BE49-F238E27FC236}">
                    <a16:creationId xmlns:a16="http://schemas.microsoft.com/office/drawing/2014/main" id="{4C5855C2-6302-4F86-B33A-C9AEC6DAF7A9}"/>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2" name="Freeform 11">
                <a:extLst>
                  <a:ext uri="{FF2B5EF4-FFF2-40B4-BE49-F238E27FC236}">
                    <a16:creationId xmlns:a16="http://schemas.microsoft.com/office/drawing/2014/main" id="{93FAC77A-A16E-4FD2-914E-F76C47AF1FB9}"/>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3" name="Freeform 12">
                <a:extLst>
                  <a:ext uri="{FF2B5EF4-FFF2-40B4-BE49-F238E27FC236}">
                    <a16:creationId xmlns:a16="http://schemas.microsoft.com/office/drawing/2014/main" id="{8A4A88E6-B754-4D54-8DFC-82F98DA7E966}"/>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4" name="Freeform 13">
                <a:extLst>
                  <a:ext uri="{FF2B5EF4-FFF2-40B4-BE49-F238E27FC236}">
                    <a16:creationId xmlns:a16="http://schemas.microsoft.com/office/drawing/2014/main" id="{6634722B-DA95-4627-BE3C-661F7F3F684A}"/>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5" name="Freeform 14">
                <a:extLst>
                  <a:ext uri="{FF2B5EF4-FFF2-40B4-BE49-F238E27FC236}">
                    <a16:creationId xmlns:a16="http://schemas.microsoft.com/office/drawing/2014/main" id="{11F8A8C3-A5C4-4351-BB4D-200DD0C92333}"/>
                  </a:ext>
                </a:extLst>
              </p:cNvPr>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6" name="Freeform 15">
                <a:extLst>
                  <a:ext uri="{FF2B5EF4-FFF2-40B4-BE49-F238E27FC236}">
                    <a16:creationId xmlns:a16="http://schemas.microsoft.com/office/drawing/2014/main" id="{11D4CAF6-4DF3-4270-9873-5315A0918C06}"/>
                  </a:ext>
                </a:extLst>
              </p:cNvPr>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7" name="Freeform 16">
                <a:extLst>
                  <a:ext uri="{FF2B5EF4-FFF2-40B4-BE49-F238E27FC236}">
                    <a16:creationId xmlns:a16="http://schemas.microsoft.com/office/drawing/2014/main" id="{9839DA6C-680E-44FB-A512-17B3F0CB2114}"/>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8" name="Freeform 17">
                <a:extLst>
                  <a:ext uri="{FF2B5EF4-FFF2-40B4-BE49-F238E27FC236}">
                    <a16:creationId xmlns:a16="http://schemas.microsoft.com/office/drawing/2014/main" id="{DA9C75A9-38A0-4AC7-92D1-F170442B8B6E}"/>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9" name="Freeform 18">
                <a:extLst>
                  <a:ext uri="{FF2B5EF4-FFF2-40B4-BE49-F238E27FC236}">
                    <a16:creationId xmlns:a16="http://schemas.microsoft.com/office/drawing/2014/main" id="{3FDBE58D-D7DE-43D6-BE79-E47DDEE216D2}"/>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40" name="Freeform 19">
                <a:extLst>
                  <a:ext uri="{FF2B5EF4-FFF2-40B4-BE49-F238E27FC236}">
                    <a16:creationId xmlns:a16="http://schemas.microsoft.com/office/drawing/2014/main" id="{DFA1C596-50DA-4256-ABB1-ACD3CF0829E4}"/>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sp>
          <p:nvSpPr>
            <p:cNvPr id="9" name="Freeform 20">
              <a:extLst>
                <a:ext uri="{FF2B5EF4-FFF2-40B4-BE49-F238E27FC236}">
                  <a16:creationId xmlns:a16="http://schemas.microsoft.com/office/drawing/2014/main" id="{8C0ED0AB-5DF0-4FFE-8A7C-BAB063041C75}"/>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0" name="Freeform 21">
              <a:extLst>
                <a:ext uri="{FF2B5EF4-FFF2-40B4-BE49-F238E27FC236}">
                  <a16:creationId xmlns:a16="http://schemas.microsoft.com/office/drawing/2014/main" id="{A4E44016-2189-4EAD-B69D-58F3D9FD3386}"/>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1" name="Freeform 22">
              <a:extLst>
                <a:ext uri="{FF2B5EF4-FFF2-40B4-BE49-F238E27FC236}">
                  <a16:creationId xmlns:a16="http://schemas.microsoft.com/office/drawing/2014/main" id="{FEDE09D5-1186-4220-AE18-6E16BFF41C72}"/>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2" name="Freeform 23">
              <a:extLst>
                <a:ext uri="{FF2B5EF4-FFF2-40B4-BE49-F238E27FC236}">
                  <a16:creationId xmlns:a16="http://schemas.microsoft.com/office/drawing/2014/main" id="{217E5E35-CFE9-4C54-8433-E45E79E54980}"/>
                </a:ext>
              </a:extLst>
            </p:cNvPr>
            <p:cNvSpPr>
              <a:spLocks/>
            </p:cNvSpPr>
            <p:nvPr/>
          </p:nvSpPr>
          <p:spPr bwMode="hidden">
            <a:xfrm>
              <a:off x="5041" y="0"/>
              <a:ext cx="719" cy="845"/>
            </a:xfrm>
            <a:custGeom>
              <a:avLst/>
              <a:gdLst>
                <a:gd name="T0" fmla="*/ 775 w 717"/>
                <a:gd name="T1" fmla="*/ 845 h 845"/>
                <a:gd name="T2" fmla="*/ 775 w 717"/>
                <a:gd name="T3" fmla="*/ 821 h 845"/>
                <a:gd name="T4" fmla="*/ 632 w 717"/>
                <a:gd name="T5" fmla="*/ 605 h 845"/>
                <a:gd name="T6" fmla="*/ 435 w 717"/>
                <a:gd name="T7" fmla="*/ 396 h 845"/>
                <a:gd name="T8" fmla="*/ 250 w 717"/>
                <a:gd name="T9" fmla="*/ 192 h 845"/>
                <a:gd name="T10" fmla="*/ 17 w 717"/>
                <a:gd name="T11" fmla="*/ 0 h 845"/>
                <a:gd name="T12" fmla="*/ 0 w 717"/>
                <a:gd name="T13" fmla="*/ 0 h 845"/>
                <a:gd name="T14" fmla="*/ 238 w 717"/>
                <a:gd name="T15" fmla="*/ 198 h 845"/>
                <a:gd name="T16" fmla="*/ 429 w 717"/>
                <a:gd name="T17" fmla="*/ 408 h 845"/>
                <a:gd name="T18" fmla="*/ 626 w 717"/>
                <a:gd name="T19" fmla="*/ 623 h 845"/>
                <a:gd name="T20" fmla="*/ 775 w 717"/>
                <a:gd name="T21" fmla="*/ 845 h 845"/>
                <a:gd name="T22" fmla="*/ 775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24">
              <a:extLst>
                <a:ext uri="{FF2B5EF4-FFF2-40B4-BE49-F238E27FC236}">
                  <a16:creationId xmlns:a16="http://schemas.microsoft.com/office/drawing/2014/main" id="{93EA8454-1A32-419E-A2DD-EF9E013CC44B}"/>
                </a:ext>
              </a:extLst>
            </p:cNvPr>
            <p:cNvSpPr>
              <a:spLocks/>
            </p:cNvSpPr>
            <p:nvPr/>
          </p:nvSpPr>
          <p:spPr bwMode="hidden">
            <a:xfrm>
              <a:off x="5352" y="0"/>
              <a:ext cx="408" cy="414"/>
            </a:xfrm>
            <a:custGeom>
              <a:avLst/>
              <a:gdLst>
                <a:gd name="T0" fmla="*/ 436 w 407"/>
                <a:gd name="T1" fmla="*/ 414 h 414"/>
                <a:gd name="T2" fmla="*/ 436 w 407"/>
                <a:gd name="T3" fmla="*/ 396 h 414"/>
                <a:gd name="T4" fmla="*/ 251 w 407"/>
                <a:gd name="T5" fmla="*/ 192 h 414"/>
                <a:gd name="T6" fmla="*/ 12 w 407"/>
                <a:gd name="T7" fmla="*/ 0 h 414"/>
                <a:gd name="T8" fmla="*/ 0 w 407"/>
                <a:gd name="T9" fmla="*/ 0 h 414"/>
                <a:gd name="T10" fmla="*/ 108 w 407"/>
                <a:gd name="T11" fmla="*/ 102 h 414"/>
                <a:gd name="T12" fmla="*/ 245 w 407"/>
                <a:gd name="T13" fmla="*/ 204 h 414"/>
                <a:gd name="T14" fmla="*/ 436 w 407"/>
                <a:gd name="T15" fmla="*/ 414 h 414"/>
                <a:gd name="T16" fmla="*/ 436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25">
              <a:extLst>
                <a:ext uri="{FF2B5EF4-FFF2-40B4-BE49-F238E27FC236}">
                  <a16:creationId xmlns:a16="http://schemas.microsoft.com/office/drawing/2014/main" id="{4F18BF9A-5BFA-4D85-9174-B94107667617}"/>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5" name="Freeform 26">
              <a:extLst>
                <a:ext uri="{FF2B5EF4-FFF2-40B4-BE49-F238E27FC236}">
                  <a16:creationId xmlns:a16="http://schemas.microsoft.com/office/drawing/2014/main" id="{1F6594DD-29C9-4615-840C-1B65045C1B73}"/>
                </a:ext>
              </a:extLst>
            </p:cNvPr>
            <p:cNvSpPr>
              <a:spLocks/>
            </p:cNvSpPr>
            <p:nvPr/>
          </p:nvSpPr>
          <p:spPr bwMode="hidden">
            <a:xfrm>
              <a:off x="6" y="0"/>
              <a:ext cx="588" cy="599"/>
            </a:xfrm>
            <a:custGeom>
              <a:avLst/>
              <a:gdLst>
                <a:gd name="T0" fmla="*/ 644 w 586"/>
                <a:gd name="T1" fmla="*/ 0 h 599"/>
                <a:gd name="T2" fmla="*/ 626 w 586"/>
                <a:gd name="T3" fmla="*/ 0 h 599"/>
                <a:gd name="T4" fmla="*/ 436 w 586"/>
                <a:gd name="T5" fmla="*/ 132 h 599"/>
                <a:gd name="T6" fmla="*/ 286 w 586"/>
                <a:gd name="T7" fmla="*/ 270 h 599"/>
                <a:gd name="T8" fmla="*/ 120 w 586"/>
                <a:gd name="T9" fmla="*/ 420 h 599"/>
                <a:gd name="T10" fmla="*/ 0 w 586"/>
                <a:gd name="T11" fmla="*/ 575 h 599"/>
                <a:gd name="T12" fmla="*/ 0 w 586"/>
                <a:gd name="T13" fmla="*/ 599 h 599"/>
                <a:gd name="T14" fmla="*/ 120 w 586"/>
                <a:gd name="T15" fmla="*/ 432 h 599"/>
                <a:gd name="T16" fmla="*/ 286 w 586"/>
                <a:gd name="T17" fmla="*/ 282 h 599"/>
                <a:gd name="T18" fmla="*/ 444 w 586"/>
                <a:gd name="T19" fmla="*/ 138 h 599"/>
                <a:gd name="T20" fmla="*/ 644 w 586"/>
                <a:gd name="T21" fmla="*/ 0 h 599"/>
                <a:gd name="T22" fmla="*/ 644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27">
              <a:extLst>
                <a:ext uri="{FF2B5EF4-FFF2-40B4-BE49-F238E27FC236}">
                  <a16:creationId xmlns:a16="http://schemas.microsoft.com/office/drawing/2014/main" id="{E0F81323-DC9A-4859-A67B-2DCF01596F47}"/>
                </a:ext>
              </a:extLst>
            </p:cNvPr>
            <p:cNvSpPr>
              <a:spLocks/>
            </p:cNvSpPr>
            <p:nvPr/>
          </p:nvSpPr>
          <p:spPr bwMode="hidden">
            <a:xfrm>
              <a:off x="6" y="0"/>
              <a:ext cx="270" cy="252"/>
            </a:xfrm>
            <a:custGeom>
              <a:avLst/>
              <a:gdLst>
                <a:gd name="T0" fmla="*/ 298 w 269"/>
                <a:gd name="T1" fmla="*/ 0 h 252"/>
                <a:gd name="T2" fmla="*/ 280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98 w 269"/>
                <a:gd name="T15" fmla="*/ 0 h 252"/>
                <a:gd name="T16" fmla="*/ 298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Line 28">
              <a:extLst>
                <a:ext uri="{FF2B5EF4-FFF2-40B4-BE49-F238E27FC236}">
                  <a16:creationId xmlns:a16="http://schemas.microsoft.com/office/drawing/2014/main" id="{B702398C-6B95-4323-BC06-F680DC0CC28F}"/>
                </a:ext>
              </a:extLst>
            </p:cNvPr>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Line 29">
              <a:extLst>
                <a:ext uri="{FF2B5EF4-FFF2-40B4-BE49-F238E27FC236}">
                  <a16:creationId xmlns:a16="http://schemas.microsoft.com/office/drawing/2014/main" id="{201A607D-5758-4A7E-82AD-E2E62841257A}"/>
                </a:ext>
              </a:extLst>
            </p:cNvPr>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Line 30">
              <a:extLst>
                <a:ext uri="{FF2B5EF4-FFF2-40B4-BE49-F238E27FC236}">
                  <a16:creationId xmlns:a16="http://schemas.microsoft.com/office/drawing/2014/main" id="{AA7F7520-A995-4B6A-82A3-16F182EECCF9}"/>
                </a:ext>
              </a:extLst>
            </p:cNvPr>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 name="Group 31">
              <a:extLst>
                <a:ext uri="{FF2B5EF4-FFF2-40B4-BE49-F238E27FC236}">
                  <a16:creationId xmlns:a16="http://schemas.microsoft.com/office/drawing/2014/main" id="{80F49415-D287-4969-8A28-9D35AFC2EF09}"/>
                </a:ext>
              </a:extLst>
            </p:cNvPr>
            <p:cNvGrpSpPr>
              <a:grpSpLocks/>
            </p:cNvGrpSpPr>
            <p:nvPr/>
          </p:nvGrpSpPr>
          <p:grpSpPr bwMode="auto">
            <a:xfrm>
              <a:off x="1" y="392"/>
              <a:ext cx="5758" cy="1571"/>
              <a:chOff x="1" y="392"/>
              <a:chExt cx="5758" cy="1571"/>
            </a:xfrm>
          </p:grpSpPr>
          <p:sp>
            <p:nvSpPr>
              <p:cNvPr id="23" name="Line 32">
                <a:extLst>
                  <a:ext uri="{FF2B5EF4-FFF2-40B4-BE49-F238E27FC236}">
                    <a16:creationId xmlns:a16="http://schemas.microsoft.com/office/drawing/2014/main" id="{16E91F39-9915-4C0B-BC55-C5DEEB43CF6D}"/>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Line 33">
                <a:extLst>
                  <a:ext uri="{FF2B5EF4-FFF2-40B4-BE49-F238E27FC236}">
                    <a16:creationId xmlns:a16="http://schemas.microsoft.com/office/drawing/2014/main" id="{E1DA1599-20B7-478B-9568-7DA90A412C84}"/>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Line 34">
                <a:extLst>
                  <a:ext uri="{FF2B5EF4-FFF2-40B4-BE49-F238E27FC236}">
                    <a16:creationId xmlns:a16="http://schemas.microsoft.com/office/drawing/2014/main" id="{2339CB3D-D3A4-445E-871C-529BD65A2C9F}"/>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Line 35">
                <a:extLst>
                  <a:ext uri="{FF2B5EF4-FFF2-40B4-BE49-F238E27FC236}">
                    <a16:creationId xmlns:a16="http://schemas.microsoft.com/office/drawing/2014/main" id="{209BFF2A-346D-4691-86A9-D4F67F2CA13B}"/>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 name="Line 36">
                <a:extLst>
                  <a:ext uri="{FF2B5EF4-FFF2-40B4-BE49-F238E27FC236}">
                    <a16:creationId xmlns:a16="http://schemas.microsoft.com/office/drawing/2014/main" id="{9B1085D9-B88C-404C-8EEF-7EDEB1309C71}"/>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1" name="Line 37">
              <a:extLst>
                <a:ext uri="{FF2B5EF4-FFF2-40B4-BE49-F238E27FC236}">
                  <a16:creationId xmlns:a16="http://schemas.microsoft.com/office/drawing/2014/main" id="{FC760455-F97C-4826-964A-8D55FF20C9F8}"/>
                </a:ext>
              </a:extLst>
            </p:cNvPr>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38">
              <a:extLst>
                <a:ext uri="{FF2B5EF4-FFF2-40B4-BE49-F238E27FC236}">
                  <a16:creationId xmlns:a16="http://schemas.microsoft.com/office/drawing/2014/main" id="{2BC903C3-0FFC-46FE-896E-708DA91B05E4}"/>
                </a:ext>
              </a:extLst>
            </p:cNvPr>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4007" name="Rectangle 39"/>
          <p:cNvSpPr>
            <a:spLocks noGrp="1" noChangeArrowheads="1"/>
          </p:cNvSpPr>
          <p:nvPr>
            <p:ph type="ctrTitle" sz="quarter"/>
          </p:nvPr>
        </p:nvSpPr>
        <p:spPr>
          <a:xfrm>
            <a:off x="914400" y="1692276"/>
            <a:ext cx="10363200" cy="1736725"/>
          </a:xfrm>
        </p:spPr>
        <p:txBody>
          <a:bodyPr anchor="b"/>
          <a:lstStyle>
            <a:lvl1pPr>
              <a:defRPr sz="5400"/>
            </a:lvl1pPr>
          </a:lstStyle>
          <a:p>
            <a:pPr lvl="0"/>
            <a:r>
              <a:rPr lang="en-US" noProof="0"/>
              <a:t>Click to edit Master title style</a:t>
            </a:r>
          </a:p>
        </p:txBody>
      </p:sp>
      <p:sp>
        <p:nvSpPr>
          <p:cNvPr id="84008" name="Rectangle 40"/>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41" name="Rectangle 41">
            <a:extLst>
              <a:ext uri="{FF2B5EF4-FFF2-40B4-BE49-F238E27FC236}">
                <a16:creationId xmlns:a16="http://schemas.microsoft.com/office/drawing/2014/main" id="{7BB14376-2EB9-4EC4-BCE2-5412D707AE94}"/>
              </a:ext>
            </a:extLst>
          </p:cNvPr>
          <p:cNvSpPr>
            <a:spLocks noGrp="1" noChangeArrowheads="1"/>
          </p:cNvSpPr>
          <p:nvPr>
            <p:ph type="dt" sz="quarter" idx="10"/>
          </p:nvPr>
        </p:nvSpPr>
        <p:spPr/>
        <p:txBody>
          <a:bodyPr/>
          <a:lstStyle>
            <a:lvl1pPr>
              <a:defRPr/>
            </a:lvl1pPr>
          </a:lstStyle>
          <a:p>
            <a:pPr>
              <a:defRPr/>
            </a:pPr>
            <a:endParaRPr lang="en-US"/>
          </a:p>
        </p:txBody>
      </p:sp>
      <p:sp>
        <p:nvSpPr>
          <p:cNvPr id="42" name="Rectangle 42">
            <a:extLst>
              <a:ext uri="{FF2B5EF4-FFF2-40B4-BE49-F238E27FC236}">
                <a16:creationId xmlns:a16="http://schemas.microsoft.com/office/drawing/2014/main" id="{A6372D01-821B-4C9D-B59C-3D66FEF41FE4}"/>
              </a:ext>
            </a:extLst>
          </p:cNvPr>
          <p:cNvSpPr>
            <a:spLocks noGrp="1" noChangeArrowheads="1"/>
          </p:cNvSpPr>
          <p:nvPr>
            <p:ph type="ftr" sz="quarter" idx="11"/>
          </p:nvPr>
        </p:nvSpPr>
        <p:spPr/>
        <p:txBody>
          <a:bodyPr/>
          <a:lstStyle>
            <a:lvl1pPr>
              <a:defRPr/>
            </a:lvl1pPr>
          </a:lstStyle>
          <a:p>
            <a:pPr>
              <a:defRPr/>
            </a:pPr>
            <a:endParaRPr lang="en-US"/>
          </a:p>
        </p:txBody>
      </p:sp>
      <p:sp>
        <p:nvSpPr>
          <p:cNvPr id="43" name="Rectangle 43">
            <a:extLst>
              <a:ext uri="{FF2B5EF4-FFF2-40B4-BE49-F238E27FC236}">
                <a16:creationId xmlns:a16="http://schemas.microsoft.com/office/drawing/2014/main" id="{BC5D4190-B31A-44F3-8C15-051758F84D86}"/>
              </a:ext>
            </a:extLst>
          </p:cNvPr>
          <p:cNvSpPr>
            <a:spLocks noGrp="1" noChangeArrowheads="1"/>
          </p:cNvSpPr>
          <p:nvPr>
            <p:ph type="sldNum" sz="quarter" idx="12"/>
          </p:nvPr>
        </p:nvSpPr>
        <p:spPr/>
        <p:txBody>
          <a:bodyPr/>
          <a:lstStyle>
            <a:lvl1pPr>
              <a:defRPr/>
            </a:lvl1pPr>
          </a:lstStyle>
          <a:p>
            <a:pPr>
              <a:defRPr/>
            </a:pPr>
            <a:fld id="{4693CA46-E8AD-40D6-A68F-E8FFD26ED9A0}" type="slidenum">
              <a:rPr lang="en-US" altLang="en-US"/>
              <a:pPr>
                <a:defRPr/>
              </a:pPr>
              <a:t>‹#›</a:t>
            </a:fld>
            <a:endParaRPr lang="en-US" altLang="en-US"/>
          </a:p>
        </p:txBody>
      </p:sp>
    </p:spTree>
    <p:extLst>
      <p:ext uri="{BB962C8B-B14F-4D97-AF65-F5344CB8AC3E}">
        <p14:creationId xmlns:p14="http://schemas.microsoft.com/office/powerpoint/2010/main" val="3580445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9E30E193-6CFB-4785-A3EB-3020EF436FE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953C61C3-09C2-4E19-AED5-26C154EC7C2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B2BF1245-2EAC-4E7F-856C-B657C107D3A3}"/>
              </a:ext>
            </a:extLst>
          </p:cNvPr>
          <p:cNvSpPr>
            <a:spLocks noGrp="1" noChangeArrowheads="1"/>
          </p:cNvSpPr>
          <p:nvPr>
            <p:ph type="sldNum" sz="quarter" idx="12"/>
          </p:nvPr>
        </p:nvSpPr>
        <p:spPr>
          <a:ln/>
        </p:spPr>
        <p:txBody>
          <a:bodyPr/>
          <a:lstStyle>
            <a:lvl1pPr>
              <a:defRPr/>
            </a:lvl1pPr>
          </a:lstStyle>
          <a:p>
            <a:pPr>
              <a:defRPr/>
            </a:pPr>
            <a:fld id="{28AF8CBE-C091-41D1-8408-3A3D4F2C4F2C}" type="slidenum">
              <a:rPr lang="en-US" altLang="en-US"/>
              <a:pPr>
                <a:defRPr/>
              </a:pPr>
              <a:t>‹#›</a:t>
            </a:fld>
            <a:endParaRPr lang="en-US" altLang="en-US"/>
          </a:p>
        </p:txBody>
      </p:sp>
    </p:spTree>
    <p:extLst>
      <p:ext uri="{BB962C8B-B14F-4D97-AF65-F5344CB8AC3E}">
        <p14:creationId xmlns:p14="http://schemas.microsoft.com/office/powerpoint/2010/main" val="1885224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a:extLst>
              <a:ext uri="{FF2B5EF4-FFF2-40B4-BE49-F238E27FC236}">
                <a16:creationId xmlns:a16="http://schemas.microsoft.com/office/drawing/2014/main" id="{81DAB593-DCDB-46E5-82A5-20BF70EB350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F2A59BAB-0A34-49BA-B48C-A5AB054805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D28956E0-DC3E-4AD2-A66F-E182970FB218}"/>
              </a:ext>
            </a:extLst>
          </p:cNvPr>
          <p:cNvSpPr>
            <a:spLocks noGrp="1" noChangeArrowheads="1"/>
          </p:cNvSpPr>
          <p:nvPr>
            <p:ph type="sldNum" sz="quarter" idx="12"/>
          </p:nvPr>
        </p:nvSpPr>
        <p:spPr>
          <a:ln/>
        </p:spPr>
        <p:txBody>
          <a:bodyPr/>
          <a:lstStyle>
            <a:lvl1pPr>
              <a:defRPr/>
            </a:lvl1pPr>
          </a:lstStyle>
          <a:p>
            <a:pPr>
              <a:defRPr/>
            </a:pPr>
            <a:fld id="{084E4DC7-5CD4-47C4-9765-9CD582725318}" type="slidenum">
              <a:rPr lang="en-US" altLang="en-US"/>
              <a:pPr>
                <a:defRPr/>
              </a:pPr>
              <a:t>‹#›</a:t>
            </a:fld>
            <a:endParaRPr lang="en-US" altLang="en-US"/>
          </a:p>
        </p:txBody>
      </p:sp>
    </p:spTree>
    <p:extLst>
      <p:ext uri="{BB962C8B-B14F-4D97-AF65-F5344CB8AC3E}">
        <p14:creationId xmlns:p14="http://schemas.microsoft.com/office/powerpoint/2010/main" val="939035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89B4FF2E-5123-41A1-806C-8132B55BA95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2C1090F0-56F9-4D06-9D06-5B7D6DC107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E2624C28-4D0E-44A0-835D-847826D18E75}"/>
              </a:ext>
            </a:extLst>
          </p:cNvPr>
          <p:cNvSpPr>
            <a:spLocks noGrp="1" noChangeArrowheads="1"/>
          </p:cNvSpPr>
          <p:nvPr>
            <p:ph type="sldNum" sz="quarter" idx="12"/>
          </p:nvPr>
        </p:nvSpPr>
        <p:spPr>
          <a:ln/>
        </p:spPr>
        <p:txBody>
          <a:bodyPr/>
          <a:lstStyle>
            <a:lvl1pPr>
              <a:defRPr/>
            </a:lvl1pPr>
          </a:lstStyle>
          <a:p>
            <a:pPr>
              <a:defRPr/>
            </a:pPr>
            <a:fld id="{2D82A9F7-9345-4F3D-9330-494DCC765678}" type="slidenum">
              <a:rPr lang="en-US" altLang="en-US"/>
              <a:pPr>
                <a:defRPr/>
              </a:pPr>
              <a:t>‹#›</a:t>
            </a:fld>
            <a:endParaRPr lang="en-US" altLang="en-US"/>
          </a:p>
        </p:txBody>
      </p:sp>
    </p:spTree>
    <p:extLst>
      <p:ext uri="{BB962C8B-B14F-4D97-AF65-F5344CB8AC3E}">
        <p14:creationId xmlns:p14="http://schemas.microsoft.com/office/powerpoint/2010/main" val="45892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a:extLst>
              <a:ext uri="{FF2B5EF4-FFF2-40B4-BE49-F238E27FC236}">
                <a16:creationId xmlns:a16="http://schemas.microsoft.com/office/drawing/2014/main" id="{9E40BE2C-FA01-488E-9317-D7330450B4A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1">
            <a:extLst>
              <a:ext uri="{FF2B5EF4-FFF2-40B4-BE49-F238E27FC236}">
                <a16:creationId xmlns:a16="http://schemas.microsoft.com/office/drawing/2014/main" id="{10CEFC29-D0D1-4E34-8070-00E3A85270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2">
            <a:extLst>
              <a:ext uri="{FF2B5EF4-FFF2-40B4-BE49-F238E27FC236}">
                <a16:creationId xmlns:a16="http://schemas.microsoft.com/office/drawing/2014/main" id="{527DD823-E754-4961-8B39-84471AE110E9}"/>
              </a:ext>
            </a:extLst>
          </p:cNvPr>
          <p:cNvSpPr>
            <a:spLocks noGrp="1" noChangeArrowheads="1"/>
          </p:cNvSpPr>
          <p:nvPr>
            <p:ph type="sldNum" sz="quarter" idx="12"/>
          </p:nvPr>
        </p:nvSpPr>
        <p:spPr>
          <a:ln/>
        </p:spPr>
        <p:txBody>
          <a:bodyPr/>
          <a:lstStyle>
            <a:lvl1pPr>
              <a:defRPr/>
            </a:lvl1pPr>
          </a:lstStyle>
          <a:p>
            <a:pPr>
              <a:defRPr/>
            </a:pPr>
            <a:fld id="{E41DF5AB-7617-47C7-9DA8-05680CB4B5C0}" type="slidenum">
              <a:rPr lang="en-US" altLang="en-US"/>
              <a:pPr>
                <a:defRPr/>
              </a:pPr>
              <a:t>‹#›</a:t>
            </a:fld>
            <a:endParaRPr lang="en-US" altLang="en-US"/>
          </a:p>
        </p:txBody>
      </p:sp>
    </p:spTree>
    <p:extLst>
      <p:ext uri="{BB962C8B-B14F-4D97-AF65-F5344CB8AC3E}">
        <p14:creationId xmlns:p14="http://schemas.microsoft.com/office/powerpoint/2010/main" val="2628312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a:extLst>
              <a:ext uri="{FF2B5EF4-FFF2-40B4-BE49-F238E27FC236}">
                <a16:creationId xmlns:a16="http://schemas.microsoft.com/office/drawing/2014/main" id="{7E66E5A6-16A4-4FC6-A99A-F9DD7600C7D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1">
            <a:extLst>
              <a:ext uri="{FF2B5EF4-FFF2-40B4-BE49-F238E27FC236}">
                <a16:creationId xmlns:a16="http://schemas.microsoft.com/office/drawing/2014/main" id="{E702FCF4-6B73-4D3E-BB74-E49E9278958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2">
            <a:extLst>
              <a:ext uri="{FF2B5EF4-FFF2-40B4-BE49-F238E27FC236}">
                <a16:creationId xmlns:a16="http://schemas.microsoft.com/office/drawing/2014/main" id="{65D1F35D-4135-4F0B-8754-BFA56E9617A8}"/>
              </a:ext>
            </a:extLst>
          </p:cNvPr>
          <p:cNvSpPr>
            <a:spLocks noGrp="1" noChangeArrowheads="1"/>
          </p:cNvSpPr>
          <p:nvPr>
            <p:ph type="sldNum" sz="quarter" idx="12"/>
          </p:nvPr>
        </p:nvSpPr>
        <p:spPr>
          <a:ln/>
        </p:spPr>
        <p:txBody>
          <a:bodyPr/>
          <a:lstStyle>
            <a:lvl1pPr>
              <a:defRPr/>
            </a:lvl1pPr>
          </a:lstStyle>
          <a:p>
            <a:pPr>
              <a:defRPr/>
            </a:pPr>
            <a:fld id="{ABBA1AAF-44D3-43A8-B5E2-08BECEB61A77}" type="slidenum">
              <a:rPr lang="en-US" altLang="en-US"/>
              <a:pPr>
                <a:defRPr/>
              </a:pPr>
              <a:t>‹#›</a:t>
            </a:fld>
            <a:endParaRPr lang="en-US" altLang="en-US"/>
          </a:p>
        </p:txBody>
      </p:sp>
    </p:spTree>
    <p:extLst>
      <p:ext uri="{BB962C8B-B14F-4D97-AF65-F5344CB8AC3E}">
        <p14:creationId xmlns:p14="http://schemas.microsoft.com/office/powerpoint/2010/main" val="4186925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F16BD561-CD0E-4EA6-A014-6E6A34FC5A7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1">
            <a:extLst>
              <a:ext uri="{FF2B5EF4-FFF2-40B4-BE49-F238E27FC236}">
                <a16:creationId xmlns:a16="http://schemas.microsoft.com/office/drawing/2014/main" id="{979A4948-80D7-4F16-A5F9-D0046DE8A18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2">
            <a:extLst>
              <a:ext uri="{FF2B5EF4-FFF2-40B4-BE49-F238E27FC236}">
                <a16:creationId xmlns:a16="http://schemas.microsoft.com/office/drawing/2014/main" id="{9ABD8E6F-D6A5-473A-AA6D-9CD598607382}"/>
              </a:ext>
            </a:extLst>
          </p:cNvPr>
          <p:cNvSpPr>
            <a:spLocks noGrp="1" noChangeArrowheads="1"/>
          </p:cNvSpPr>
          <p:nvPr>
            <p:ph type="sldNum" sz="quarter" idx="12"/>
          </p:nvPr>
        </p:nvSpPr>
        <p:spPr>
          <a:ln/>
        </p:spPr>
        <p:txBody>
          <a:bodyPr/>
          <a:lstStyle>
            <a:lvl1pPr>
              <a:defRPr/>
            </a:lvl1pPr>
          </a:lstStyle>
          <a:p>
            <a:pPr>
              <a:defRPr/>
            </a:pPr>
            <a:fld id="{ECA5BA6A-3205-46DE-BF4C-6DC991550D92}" type="slidenum">
              <a:rPr lang="en-US" altLang="en-US"/>
              <a:pPr>
                <a:defRPr/>
              </a:pPr>
              <a:t>‹#›</a:t>
            </a:fld>
            <a:endParaRPr lang="en-US" altLang="en-US"/>
          </a:p>
        </p:txBody>
      </p:sp>
    </p:spTree>
    <p:extLst>
      <p:ext uri="{BB962C8B-B14F-4D97-AF65-F5344CB8AC3E}">
        <p14:creationId xmlns:p14="http://schemas.microsoft.com/office/powerpoint/2010/main" val="3363070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5EBFEA12-6127-4936-8A8D-7CA31E560B9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71B4C76E-A84E-4B94-A677-5FDCEB8CF6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102B646D-5E33-4E25-816C-0B56A6C948D2}"/>
              </a:ext>
            </a:extLst>
          </p:cNvPr>
          <p:cNvSpPr>
            <a:spLocks noGrp="1" noChangeArrowheads="1"/>
          </p:cNvSpPr>
          <p:nvPr>
            <p:ph type="sldNum" sz="quarter" idx="12"/>
          </p:nvPr>
        </p:nvSpPr>
        <p:spPr>
          <a:ln/>
        </p:spPr>
        <p:txBody>
          <a:bodyPr/>
          <a:lstStyle>
            <a:lvl1pPr>
              <a:defRPr/>
            </a:lvl1pPr>
          </a:lstStyle>
          <a:p>
            <a:pPr>
              <a:defRPr/>
            </a:pPr>
            <a:fld id="{61DFB81F-34C6-4BDF-945E-ADCCE8C076B3}" type="slidenum">
              <a:rPr lang="en-US" altLang="en-US"/>
              <a:pPr>
                <a:defRPr/>
              </a:pPr>
              <a:t>‹#›</a:t>
            </a:fld>
            <a:endParaRPr lang="en-US" altLang="en-US"/>
          </a:p>
        </p:txBody>
      </p:sp>
    </p:spTree>
    <p:extLst>
      <p:ext uri="{BB962C8B-B14F-4D97-AF65-F5344CB8AC3E}">
        <p14:creationId xmlns:p14="http://schemas.microsoft.com/office/powerpoint/2010/main" val="1354822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694BD346-BF7B-4D8E-9FB3-EA3F431DCEE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4C250F8E-5D24-4D33-8DFF-8046861E15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C8844A0D-80CB-4577-803D-EE0DCB9F58EE}"/>
              </a:ext>
            </a:extLst>
          </p:cNvPr>
          <p:cNvSpPr>
            <a:spLocks noGrp="1" noChangeArrowheads="1"/>
          </p:cNvSpPr>
          <p:nvPr>
            <p:ph type="sldNum" sz="quarter" idx="12"/>
          </p:nvPr>
        </p:nvSpPr>
        <p:spPr>
          <a:ln/>
        </p:spPr>
        <p:txBody>
          <a:bodyPr/>
          <a:lstStyle>
            <a:lvl1pPr>
              <a:defRPr/>
            </a:lvl1pPr>
          </a:lstStyle>
          <a:p>
            <a:pPr>
              <a:defRPr/>
            </a:pPr>
            <a:fld id="{6F5D205D-0A07-47D5-A849-2E8C0E87C9C6}" type="slidenum">
              <a:rPr lang="en-US" altLang="en-US"/>
              <a:pPr>
                <a:defRPr/>
              </a:pPr>
              <a:t>‹#›</a:t>
            </a:fld>
            <a:endParaRPr lang="en-US" altLang="en-US"/>
          </a:p>
        </p:txBody>
      </p:sp>
    </p:spTree>
    <p:extLst>
      <p:ext uri="{BB962C8B-B14F-4D97-AF65-F5344CB8AC3E}">
        <p14:creationId xmlns:p14="http://schemas.microsoft.com/office/powerpoint/2010/main" val="3210047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D520CC29-A462-4807-80F2-E1E1EBF324F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74B99425-EFD9-4726-9732-76D13192B2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357010BF-5083-4955-B582-135654381B1F}"/>
              </a:ext>
            </a:extLst>
          </p:cNvPr>
          <p:cNvSpPr>
            <a:spLocks noGrp="1" noChangeArrowheads="1"/>
          </p:cNvSpPr>
          <p:nvPr>
            <p:ph type="sldNum" sz="quarter" idx="12"/>
          </p:nvPr>
        </p:nvSpPr>
        <p:spPr>
          <a:ln/>
        </p:spPr>
        <p:txBody>
          <a:bodyPr/>
          <a:lstStyle>
            <a:lvl1pPr>
              <a:defRPr/>
            </a:lvl1pPr>
          </a:lstStyle>
          <a:p>
            <a:pPr>
              <a:defRPr/>
            </a:pPr>
            <a:fld id="{24E80BA4-C8F9-40A4-949C-333CD377E3C5}" type="slidenum">
              <a:rPr lang="en-US" altLang="en-US"/>
              <a:pPr>
                <a:defRPr/>
              </a:pPr>
              <a:t>‹#›</a:t>
            </a:fld>
            <a:endParaRPr lang="en-US" altLang="en-US"/>
          </a:p>
        </p:txBody>
      </p:sp>
    </p:spTree>
    <p:extLst>
      <p:ext uri="{BB962C8B-B14F-4D97-AF65-F5344CB8AC3E}">
        <p14:creationId xmlns:p14="http://schemas.microsoft.com/office/powerpoint/2010/main" val="2140407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DD446665-2AC1-4583-921B-F80F70CFE15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3CAC6CA4-1695-4A40-A24F-26F38D159B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23464931-420A-49C8-BC3A-518419F9DE8D}"/>
              </a:ext>
            </a:extLst>
          </p:cNvPr>
          <p:cNvSpPr>
            <a:spLocks noGrp="1" noChangeArrowheads="1"/>
          </p:cNvSpPr>
          <p:nvPr>
            <p:ph type="sldNum" sz="quarter" idx="12"/>
          </p:nvPr>
        </p:nvSpPr>
        <p:spPr>
          <a:ln/>
        </p:spPr>
        <p:txBody>
          <a:bodyPr/>
          <a:lstStyle>
            <a:lvl1pPr>
              <a:defRPr/>
            </a:lvl1pPr>
          </a:lstStyle>
          <a:p>
            <a:pPr>
              <a:defRPr/>
            </a:pPr>
            <a:fld id="{1EE467CB-CB21-4B3D-AF6B-01ADEE576057}" type="slidenum">
              <a:rPr lang="en-US" altLang="en-US"/>
              <a:pPr>
                <a:defRPr/>
              </a:pPr>
              <a:t>‹#›</a:t>
            </a:fld>
            <a:endParaRPr lang="en-US" altLang="en-US"/>
          </a:p>
        </p:txBody>
      </p:sp>
    </p:spTree>
    <p:extLst>
      <p:ext uri="{BB962C8B-B14F-4D97-AF65-F5344CB8AC3E}">
        <p14:creationId xmlns:p14="http://schemas.microsoft.com/office/powerpoint/2010/main" val="2858115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AB711A13-63D0-5997-DCEF-898F938968A8}"/>
              </a:ext>
            </a:extLst>
          </p:cNvPr>
          <p:cNvGrpSpPr>
            <a:grpSpLocks/>
          </p:cNvGrpSpPr>
          <p:nvPr/>
        </p:nvGrpSpPr>
        <p:grpSpPr bwMode="auto">
          <a:xfrm>
            <a:off x="0" y="0"/>
            <a:ext cx="12187238" cy="6850063"/>
            <a:chOff x="0" y="0"/>
            <a:chExt cx="5758" cy="4315"/>
          </a:xfrm>
        </p:grpSpPr>
        <p:grpSp>
          <p:nvGrpSpPr>
            <p:cNvPr id="3" name="Group 3">
              <a:extLst>
                <a:ext uri="{FF2B5EF4-FFF2-40B4-BE49-F238E27FC236}">
                  <a16:creationId xmlns:a16="http://schemas.microsoft.com/office/drawing/2014/main" id="{21DD89FE-634E-55A2-423A-04DAABCB51AA}"/>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CF07A2AB-32E6-D9FB-E6BC-5DD039F5465C}"/>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cs typeface="Arial"/>
                </a:endParaRPr>
              </a:p>
            </p:txBody>
          </p:sp>
          <p:sp>
            <p:nvSpPr>
              <p:cNvPr id="7" name="Freeform 5">
                <a:extLst>
                  <a:ext uri="{FF2B5EF4-FFF2-40B4-BE49-F238E27FC236}">
                    <a16:creationId xmlns:a16="http://schemas.microsoft.com/office/drawing/2014/main" id="{D0953865-EBB1-2218-F5A1-200EF96F532B}"/>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cs typeface="Arial"/>
                </a:endParaRPr>
              </a:p>
            </p:txBody>
          </p:sp>
          <p:sp>
            <p:nvSpPr>
              <p:cNvPr id="8" name="Freeform 6">
                <a:extLst>
                  <a:ext uri="{FF2B5EF4-FFF2-40B4-BE49-F238E27FC236}">
                    <a16:creationId xmlns:a16="http://schemas.microsoft.com/office/drawing/2014/main" id="{5517A67E-DD58-75A2-E625-C3567D6AFEED}"/>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cs typeface="Arial"/>
                </a:endParaRPr>
              </a:p>
            </p:txBody>
          </p:sp>
          <p:sp>
            <p:nvSpPr>
              <p:cNvPr id="9" name="Freeform 7">
                <a:extLst>
                  <a:ext uri="{FF2B5EF4-FFF2-40B4-BE49-F238E27FC236}">
                    <a16:creationId xmlns:a16="http://schemas.microsoft.com/office/drawing/2014/main" id="{32AE2F08-2DFF-3EEB-30CE-959D05D9D488}"/>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26C317D1-4E59-6AC9-FA2E-1732D56F842D}"/>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grpSp>
        <p:sp>
          <p:nvSpPr>
            <p:cNvPr id="4" name="Freeform 9">
              <a:extLst>
                <a:ext uri="{FF2B5EF4-FFF2-40B4-BE49-F238E27FC236}">
                  <a16:creationId xmlns:a16="http://schemas.microsoft.com/office/drawing/2014/main" id="{05D7DD0A-E16E-86D8-1340-F4719FE07331}"/>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sp>
          <p:nvSpPr>
            <p:cNvPr id="5" name="Freeform 10">
              <a:extLst>
                <a:ext uri="{FF2B5EF4-FFF2-40B4-BE49-F238E27FC236}">
                  <a16:creationId xmlns:a16="http://schemas.microsoft.com/office/drawing/2014/main" id="{94D01914-ED8B-1D77-05A0-CD320B29FE59}"/>
                </a:ext>
              </a:extLst>
            </p:cNvPr>
            <p:cNvSpPr>
              <a:spLocks/>
            </p:cNvSpPr>
            <p:nvPr/>
          </p:nvSpPr>
          <p:spPr bwMode="hidden">
            <a:xfrm>
              <a:off x="0" y="0"/>
              <a:ext cx="5758" cy="1776"/>
            </a:xfrm>
            <a:custGeom>
              <a:avLst/>
              <a:gdLst>
                <a:gd name="T0" fmla="*/ 0 w 5740"/>
                <a:gd name="T1" fmla="*/ 0 h 1906"/>
                <a:gd name="T2" fmla="*/ 0 w 5740"/>
                <a:gd name="T3" fmla="*/ 761 h 1906"/>
                <a:gd name="T4" fmla="*/ 5978 w 5740"/>
                <a:gd name="T5" fmla="*/ 761 h 1906"/>
                <a:gd name="T6" fmla="*/ 597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3323" name="Rectangle 11"/>
          <p:cNvSpPr>
            <a:spLocks noGrp="1" noChangeArrowheads="1"/>
          </p:cNvSpPr>
          <p:nvPr>
            <p:ph type="ctrTitle" sz="quarter"/>
          </p:nvPr>
        </p:nvSpPr>
        <p:spPr>
          <a:xfrm>
            <a:off x="914400" y="1736727"/>
            <a:ext cx="10363200" cy="1920875"/>
          </a:xfrm>
        </p:spPr>
        <p:txBody>
          <a:bodyPr/>
          <a:lstStyle>
            <a:lvl1pPr>
              <a:defRPr sz="6000"/>
            </a:lvl1pPr>
          </a:lstStyle>
          <a:p>
            <a:pPr lvl="0"/>
            <a:r>
              <a:rPr lang="en-US" noProof="0"/>
              <a:t>Click to edit Master title style</a:t>
            </a:r>
          </a:p>
        </p:txBody>
      </p:sp>
      <p:sp>
        <p:nvSpPr>
          <p:cNvPr id="1332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1" name="Rectangle 13">
            <a:extLst>
              <a:ext uri="{FF2B5EF4-FFF2-40B4-BE49-F238E27FC236}">
                <a16:creationId xmlns:a16="http://schemas.microsoft.com/office/drawing/2014/main" id="{B959D2A5-DF96-2BA8-723B-7C129A6399DE}"/>
              </a:ext>
            </a:extLst>
          </p:cNvPr>
          <p:cNvSpPr>
            <a:spLocks noGrp="1" noChangeArrowheads="1"/>
          </p:cNvSpPr>
          <p:nvPr>
            <p:ph type="dt" sz="quarter" idx="10"/>
          </p:nvPr>
        </p:nvSpPr>
        <p:spPr>
          <a:xfrm>
            <a:off x="609600" y="6248400"/>
            <a:ext cx="2844800" cy="476250"/>
          </a:xfrm>
        </p:spPr>
        <p:txBody>
          <a:bodyPr/>
          <a:lstStyle>
            <a:lvl1pPr>
              <a:defRPr>
                <a:cs typeface="Arial" panose="020B0604020202020204" pitchFamily="34" charset="0"/>
              </a:defRPr>
            </a:lvl1pPr>
          </a:lstStyle>
          <a:p>
            <a:pPr>
              <a:defRPr/>
            </a:pPr>
            <a:endParaRPr lang="en-US"/>
          </a:p>
        </p:txBody>
      </p:sp>
      <p:sp>
        <p:nvSpPr>
          <p:cNvPr id="12" name="Rectangle 14">
            <a:extLst>
              <a:ext uri="{FF2B5EF4-FFF2-40B4-BE49-F238E27FC236}">
                <a16:creationId xmlns:a16="http://schemas.microsoft.com/office/drawing/2014/main" id="{627684F7-C28D-0C6A-2D97-7C9D14911BF9}"/>
              </a:ext>
            </a:extLst>
          </p:cNvPr>
          <p:cNvSpPr>
            <a:spLocks noGrp="1" noChangeArrowheads="1"/>
          </p:cNvSpPr>
          <p:nvPr>
            <p:ph type="ftr" sz="quarter" idx="11"/>
          </p:nvPr>
        </p:nvSpPr>
        <p:spPr>
          <a:xfrm>
            <a:off x="4165600" y="6251575"/>
            <a:ext cx="3860800" cy="476250"/>
          </a:xfrm>
        </p:spPr>
        <p:txBody>
          <a:bodyPr/>
          <a:lstStyle>
            <a:lvl1pPr>
              <a:defRPr>
                <a:cs typeface="Arial" panose="020B0604020202020204" pitchFamily="34" charset="0"/>
              </a:defRPr>
            </a:lvl1pPr>
          </a:lstStyle>
          <a:p>
            <a:pPr>
              <a:defRPr/>
            </a:pPr>
            <a:endParaRPr lang="en-US"/>
          </a:p>
        </p:txBody>
      </p:sp>
      <p:sp>
        <p:nvSpPr>
          <p:cNvPr id="13" name="Rectangle 15">
            <a:extLst>
              <a:ext uri="{FF2B5EF4-FFF2-40B4-BE49-F238E27FC236}">
                <a16:creationId xmlns:a16="http://schemas.microsoft.com/office/drawing/2014/main" id="{745B4A47-1F9F-8306-8F78-8EBD7445FC16}"/>
              </a:ext>
            </a:extLst>
          </p:cNvPr>
          <p:cNvSpPr>
            <a:spLocks noGrp="1" noChangeArrowheads="1"/>
          </p:cNvSpPr>
          <p:nvPr>
            <p:ph type="sldNum" sz="quarter" idx="12"/>
          </p:nvPr>
        </p:nvSpPr>
        <p:spPr>
          <a:xfrm>
            <a:off x="8737600" y="6254750"/>
            <a:ext cx="2844800" cy="476250"/>
          </a:xfrm>
        </p:spPr>
        <p:txBody>
          <a:bodyPr/>
          <a:lstStyle>
            <a:lvl1pPr>
              <a:defRPr>
                <a:cs typeface="Arial" panose="020B0604020202020204" pitchFamily="34" charset="0"/>
              </a:defRPr>
            </a:lvl1pPr>
          </a:lstStyle>
          <a:p>
            <a:pPr>
              <a:defRPr/>
            </a:pPr>
            <a:fld id="{DD5D9339-16CE-4B29-A634-CF1B8131E249}" type="slidenum">
              <a:rPr lang="en-US"/>
              <a:pPr>
                <a:defRPr/>
              </a:pPr>
              <a:t>‹#›</a:t>
            </a:fld>
            <a:endParaRPr lang="en-US"/>
          </a:p>
        </p:txBody>
      </p:sp>
    </p:spTree>
    <p:extLst>
      <p:ext uri="{BB962C8B-B14F-4D97-AF65-F5344CB8AC3E}">
        <p14:creationId xmlns:p14="http://schemas.microsoft.com/office/powerpoint/2010/main" val="284150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DD03BD2E-9497-FC8D-F0CE-02A3E1602C0F}"/>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9924BF23-EC40-1AE2-0D24-E9A1BCE1991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01EFB634-5AF1-4103-A481-89FCB51DC38A}" type="slidenum">
              <a:rPr lang="en-US"/>
              <a:pPr>
                <a:defRPr/>
              </a:pPr>
              <a:t>‹#›</a:t>
            </a:fld>
            <a:endParaRPr lang="en-US"/>
          </a:p>
        </p:txBody>
      </p:sp>
      <p:sp>
        <p:nvSpPr>
          <p:cNvPr id="6" name="Rectangle 14">
            <a:extLst>
              <a:ext uri="{FF2B5EF4-FFF2-40B4-BE49-F238E27FC236}">
                <a16:creationId xmlns:a16="http://schemas.microsoft.com/office/drawing/2014/main" id="{DD064EE6-DBA2-B80C-E6A1-9B86757F932A}"/>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109980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74483064-AA0E-C768-F112-C5BD577ED5D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E1090599-DD5E-750E-5167-51A5B9850F3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FCFD4885-80AC-4155-B51E-08256487A0F5}" type="slidenum">
              <a:rPr lang="en-US"/>
              <a:pPr>
                <a:defRPr/>
              </a:pPr>
              <a:t>‹#›</a:t>
            </a:fld>
            <a:endParaRPr lang="en-US"/>
          </a:p>
        </p:txBody>
      </p:sp>
      <p:sp>
        <p:nvSpPr>
          <p:cNvPr id="6" name="Rectangle 14">
            <a:extLst>
              <a:ext uri="{FF2B5EF4-FFF2-40B4-BE49-F238E27FC236}">
                <a16:creationId xmlns:a16="http://schemas.microsoft.com/office/drawing/2014/main" id="{632E0B38-6073-77C9-E2E9-E7EEB0EA7BF2}"/>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548485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1452E09-DC17-A840-E968-A216C9762A1E}"/>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790A0651-D288-497E-B309-8D1932B6A48A}"/>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29F527F5-928A-4AB2-87CC-7B784DB8131C}" type="slidenum">
              <a:rPr lang="en-US"/>
              <a:pPr>
                <a:defRPr/>
              </a:pPr>
              <a:t>‹#›</a:t>
            </a:fld>
            <a:endParaRPr lang="en-US"/>
          </a:p>
        </p:txBody>
      </p:sp>
      <p:sp>
        <p:nvSpPr>
          <p:cNvPr id="7" name="Rectangle 14">
            <a:extLst>
              <a:ext uri="{FF2B5EF4-FFF2-40B4-BE49-F238E27FC236}">
                <a16:creationId xmlns:a16="http://schemas.microsoft.com/office/drawing/2014/main" id="{B69E5D2E-D5C2-C361-CE2B-F9377D95ED33}"/>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979187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8D3AA0DE-88BF-DE74-FBBC-4A9CA4F12E54}"/>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8" name="Rectangle 3">
            <a:extLst>
              <a:ext uri="{FF2B5EF4-FFF2-40B4-BE49-F238E27FC236}">
                <a16:creationId xmlns:a16="http://schemas.microsoft.com/office/drawing/2014/main" id="{292B5D0B-BBBD-B41D-AFF6-A5D8C066FD8B}"/>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E76EAE16-9484-40D4-A481-97B6D4C86869}" type="slidenum">
              <a:rPr lang="en-US"/>
              <a:pPr>
                <a:defRPr/>
              </a:pPr>
              <a:t>‹#›</a:t>
            </a:fld>
            <a:endParaRPr lang="en-US"/>
          </a:p>
        </p:txBody>
      </p:sp>
      <p:sp>
        <p:nvSpPr>
          <p:cNvPr id="9" name="Rectangle 14">
            <a:extLst>
              <a:ext uri="{FF2B5EF4-FFF2-40B4-BE49-F238E27FC236}">
                <a16:creationId xmlns:a16="http://schemas.microsoft.com/office/drawing/2014/main" id="{22AB1F8D-E15D-7EF7-5DA0-D12C422191C1}"/>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246188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a:extLst>
              <a:ext uri="{FF2B5EF4-FFF2-40B4-BE49-F238E27FC236}">
                <a16:creationId xmlns:a16="http://schemas.microsoft.com/office/drawing/2014/main" id="{514C0DBB-5856-2DC7-D112-467F55FE0E51}"/>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4" name="Slide Number Placeholder 2">
            <a:extLst>
              <a:ext uri="{FF2B5EF4-FFF2-40B4-BE49-F238E27FC236}">
                <a16:creationId xmlns:a16="http://schemas.microsoft.com/office/drawing/2014/main" id="{08F11BCE-AF96-65BF-FDEE-F022B0D90793}"/>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A8ECE820-A5AD-44B8-864F-6349ADD86B89}" type="slidenum">
              <a:rPr lang="en-US"/>
              <a:pPr>
                <a:defRPr/>
              </a:pPr>
              <a:t>‹#›</a:t>
            </a:fld>
            <a:endParaRPr lang="en-US"/>
          </a:p>
        </p:txBody>
      </p:sp>
      <p:sp>
        <p:nvSpPr>
          <p:cNvPr id="5" name="Rectangle 14">
            <a:extLst>
              <a:ext uri="{FF2B5EF4-FFF2-40B4-BE49-F238E27FC236}">
                <a16:creationId xmlns:a16="http://schemas.microsoft.com/office/drawing/2014/main" id="{43D1991B-E848-3EED-300A-0A2F4A364ECC}"/>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9580846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0131591-8769-86C8-ACA0-81A0146CAD83}"/>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73E9621F-C258-470F-6D95-A3E1B9697A3C}"/>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F271606C-9879-4F67-8CD1-B960FCE34EDD}" type="slidenum">
              <a:rPr lang="en-US"/>
              <a:pPr>
                <a:defRPr/>
              </a:pPr>
              <a:t>‹#›</a:t>
            </a:fld>
            <a:endParaRPr lang="en-US"/>
          </a:p>
        </p:txBody>
      </p:sp>
      <p:sp>
        <p:nvSpPr>
          <p:cNvPr id="4" name="Rectangle 14">
            <a:extLst>
              <a:ext uri="{FF2B5EF4-FFF2-40B4-BE49-F238E27FC236}">
                <a16:creationId xmlns:a16="http://schemas.microsoft.com/office/drawing/2014/main" id="{DC65176B-07FB-36A1-3CA1-50279FB38CC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242317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1"/>
            <a:ext cx="4011084" cy="4691063"/>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B0ED776F-B0D1-3CC0-9D56-401D4DBE72DE}"/>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D823BAE7-6045-4DDA-622B-776B8EDF4A7C}"/>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817FAC13-FBC3-42B9-962E-57CBE6705C95}" type="slidenum">
              <a:rPr lang="en-US"/>
              <a:pPr>
                <a:defRPr/>
              </a:pPr>
              <a:t>‹#›</a:t>
            </a:fld>
            <a:endParaRPr lang="en-US"/>
          </a:p>
        </p:txBody>
      </p:sp>
      <p:sp>
        <p:nvSpPr>
          <p:cNvPr id="7" name="Rectangle 14">
            <a:extLst>
              <a:ext uri="{FF2B5EF4-FFF2-40B4-BE49-F238E27FC236}">
                <a16:creationId xmlns:a16="http://schemas.microsoft.com/office/drawing/2014/main" id="{A74ADC4B-3711-FDBE-03B5-FF0921252063}"/>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3450621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7C8C4645-9F27-F0B5-5989-0D5F726AC06B}"/>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A7854E96-3458-D770-E86C-1A30EEF006A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7DD3003C-97E5-4176-A495-28370779AA42}" type="slidenum">
              <a:rPr lang="en-US"/>
              <a:pPr>
                <a:defRPr/>
              </a:pPr>
              <a:t>‹#›</a:t>
            </a:fld>
            <a:endParaRPr lang="en-US"/>
          </a:p>
        </p:txBody>
      </p:sp>
      <p:sp>
        <p:nvSpPr>
          <p:cNvPr id="7" name="Rectangle 14">
            <a:extLst>
              <a:ext uri="{FF2B5EF4-FFF2-40B4-BE49-F238E27FC236}">
                <a16:creationId xmlns:a16="http://schemas.microsoft.com/office/drawing/2014/main" id="{B4454B85-D39D-DF8A-EF7B-8A88D2F7A1A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9583923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56B8E431-CE22-1C91-D501-E07F1EFD4AD4}"/>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C0A01929-85AC-BA4A-672F-BC012C433CF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35B43599-18B9-4E30-BF14-BB7935E7B023}" type="slidenum">
              <a:rPr lang="en-US"/>
              <a:pPr>
                <a:defRPr/>
              </a:pPr>
              <a:t>‹#›</a:t>
            </a:fld>
            <a:endParaRPr lang="en-US"/>
          </a:p>
        </p:txBody>
      </p:sp>
      <p:sp>
        <p:nvSpPr>
          <p:cNvPr id="6" name="Rectangle 14">
            <a:extLst>
              <a:ext uri="{FF2B5EF4-FFF2-40B4-BE49-F238E27FC236}">
                <a16:creationId xmlns:a16="http://schemas.microsoft.com/office/drawing/2014/main" id="{41E82DEB-250B-F98D-ECD4-85BD47102E50}"/>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762265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7A162B2A-A81E-C39D-FBB8-9D171141DED5}"/>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1B6C17A1-B496-18D2-51A6-DB8868700C8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0C4F2C1E-D71F-450A-BD71-AF87E94E5304}" type="slidenum">
              <a:rPr lang="en-US"/>
              <a:pPr>
                <a:defRPr/>
              </a:pPr>
              <a:t>‹#›</a:t>
            </a:fld>
            <a:endParaRPr lang="en-US"/>
          </a:p>
        </p:txBody>
      </p:sp>
      <p:sp>
        <p:nvSpPr>
          <p:cNvPr id="6" name="Rectangle 14">
            <a:extLst>
              <a:ext uri="{FF2B5EF4-FFF2-40B4-BE49-F238E27FC236}">
                <a16:creationId xmlns:a16="http://schemas.microsoft.com/office/drawing/2014/main" id="{E1F9149F-CBA8-9E91-411E-2BB761A44473}"/>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1407577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B96856BC-5320-6E1C-A1B6-A3DF80A08028}"/>
              </a:ext>
            </a:extLst>
          </p:cNvPr>
          <p:cNvGrpSpPr>
            <a:grpSpLocks/>
          </p:cNvGrpSpPr>
          <p:nvPr/>
        </p:nvGrpSpPr>
        <p:grpSpPr bwMode="auto">
          <a:xfrm>
            <a:off x="0" y="0"/>
            <a:ext cx="12187238" cy="6850063"/>
            <a:chOff x="0" y="0"/>
            <a:chExt cx="5758" cy="4315"/>
          </a:xfrm>
        </p:grpSpPr>
        <p:grpSp>
          <p:nvGrpSpPr>
            <p:cNvPr id="3" name="Group 3">
              <a:extLst>
                <a:ext uri="{FF2B5EF4-FFF2-40B4-BE49-F238E27FC236}">
                  <a16:creationId xmlns:a16="http://schemas.microsoft.com/office/drawing/2014/main" id="{4551116C-6362-8CC5-2F82-B0CCBA240118}"/>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F512F6B0-F674-602D-ED7F-FA202EB72788}"/>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cs typeface="Arial"/>
                </a:endParaRPr>
              </a:p>
            </p:txBody>
          </p:sp>
          <p:sp>
            <p:nvSpPr>
              <p:cNvPr id="7" name="Freeform 5">
                <a:extLst>
                  <a:ext uri="{FF2B5EF4-FFF2-40B4-BE49-F238E27FC236}">
                    <a16:creationId xmlns:a16="http://schemas.microsoft.com/office/drawing/2014/main" id="{781DBE51-03FA-DF51-7A22-E30364ADB335}"/>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cs typeface="Arial"/>
                </a:endParaRPr>
              </a:p>
            </p:txBody>
          </p:sp>
          <p:sp>
            <p:nvSpPr>
              <p:cNvPr id="8" name="Freeform 6">
                <a:extLst>
                  <a:ext uri="{FF2B5EF4-FFF2-40B4-BE49-F238E27FC236}">
                    <a16:creationId xmlns:a16="http://schemas.microsoft.com/office/drawing/2014/main" id="{2CE3DA5C-EB26-E9FE-C092-2F0366047437}"/>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cs typeface="Arial"/>
                </a:endParaRPr>
              </a:p>
            </p:txBody>
          </p:sp>
          <p:sp>
            <p:nvSpPr>
              <p:cNvPr id="9" name="Freeform 7">
                <a:extLst>
                  <a:ext uri="{FF2B5EF4-FFF2-40B4-BE49-F238E27FC236}">
                    <a16:creationId xmlns:a16="http://schemas.microsoft.com/office/drawing/2014/main" id="{3F864D87-5475-78D2-8388-FEDA1A111FA2}"/>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0E34B9EA-2BBD-2FDF-E5BE-FC83C4695381}"/>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grpSp>
        <p:sp>
          <p:nvSpPr>
            <p:cNvPr id="4" name="Freeform 9">
              <a:extLst>
                <a:ext uri="{FF2B5EF4-FFF2-40B4-BE49-F238E27FC236}">
                  <a16:creationId xmlns:a16="http://schemas.microsoft.com/office/drawing/2014/main" id="{FD791378-E6EC-F305-221B-30A0EE020C24}"/>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sp>
          <p:nvSpPr>
            <p:cNvPr id="5" name="Freeform 10">
              <a:extLst>
                <a:ext uri="{FF2B5EF4-FFF2-40B4-BE49-F238E27FC236}">
                  <a16:creationId xmlns:a16="http://schemas.microsoft.com/office/drawing/2014/main" id="{4A729A2A-63A9-D247-DCB3-6DBA3C319CF1}"/>
                </a:ext>
              </a:extLst>
            </p:cNvPr>
            <p:cNvSpPr>
              <a:spLocks/>
            </p:cNvSpPr>
            <p:nvPr/>
          </p:nvSpPr>
          <p:spPr bwMode="hidden">
            <a:xfrm>
              <a:off x="0" y="0"/>
              <a:ext cx="5758" cy="1776"/>
            </a:xfrm>
            <a:custGeom>
              <a:avLst/>
              <a:gdLst>
                <a:gd name="T0" fmla="*/ 0 w 5740"/>
                <a:gd name="T1" fmla="*/ 0 h 1906"/>
                <a:gd name="T2" fmla="*/ 0 w 5740"/>
                <a:gd name="T3" fmla="*/ 1163 h 1906"/>
                <a:gd name="T4" fmla="*/ 5866 w 5740"/>
                <a:gd name="T5" fmla="*/ 1163 h 1906"/>
                <a:gd name="T6" fmla="*/ 586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3323" name="Rectangle 11"/>
          <p:cNvSpPr>
            <a:spLocks noGrp="1" noChangeArrowheads="1"/>
          </p:cNvSpPr>
          <p:nvPr>
            <p:ph type="ctrTitle" sz="quarter"/>
          </p:nvPr>
        </p:nvSpPr>
        <p:spPr>
          <a:xfrm>
            <a:off x="914400" y="1736727"/>
            <a:ext cx="10363200" cy="1920875"/>
          </a:xfrm>
        </p:spPr>
        <p:txBody>
          <a:bodyPr/>
          <a:lstStyle>
            <a:lvl1pPr>
              <a:defRPr sz="6000"/>
            </a:lvl1pPr>
          </a:lstStyle>
          <a:p>
            <a:pPr lvl="0"/>
            <a:r>
              <a:rPr lang="en-US" noProof="0"/>
              <a:t>Click to edit Master title style</a:t>
            </a:r>
          </a:p>
        </p:txBody>
      </p:sp>
      <p:sp>
        <p:nvSpPr>
          <p:cNvPr id="1332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1" name="Rectangle 13">
            <a:extLst>
              <a:ext uri="{FF2B5EF4-FFF2-40B4-BE49-F238E27FC236}">
                <a16:creationId xmlns:a16="http://schemas.microsoft.com/office/drawing/2014/main" id="{5E640F5D-5A85-7CBF-CC29-0717C100C9A1}"/>
              </a:ext>
            </a:extLst>
          </p:cNvPr>
          <p:cNvSpPr>
            <a:spLocks noGrp="1" noChangeArrowheads="1"/>
          </p:cNvSpPr>
          <p:nvPr>
            <p:ph type="dt" sz="quarter" idx="10"/>
          </p:nvPr>
        </p:nvSpPr>
        <p:spPr>
          <a:xfrm>
            <a:off x="609600" y="6248400"/>
            <a:ext cx="2844800" cy="476250"/>
          </a:xfrm>
        </p:spPr>
        <p:txBody>
          <a:bodyPr/>
          <a:lstStyle>
            <a:lvl1pPr>
              <a:defRPr>
                <a:cs typeface="Arial" panose="020B0604020202020204" pitchFamily="34" charset="0"/>
              </a:defRPr>
            </a:lvl1pPr>
          </a:lstStyle>
          <a:p>
            <a:pPr>
              <a:defRPr/>
            </a:pPr>
            <a:endParaRPr lang="en-US"/>
          </a:p>
        </p:txBody>
      </p:sp>
      <p:sp>
        <p:nvSpPr>
          <p:cNvPr id="12" name="Rectangle 14">
            <a:extLst>
              <a:ext uri="{FF2B5EF4-FFF2-40B4-BE49-F238E27FC236}">
                <a16:creationId xmlns:a16="http://schemas.microsoft.com/office/drawing/2014/main" id="{EF58E271-84C3-A439-B2AB-5DCED4417228}"/>
              </a:ext>
            </a:extLst>
          </p:cNvPr>
          <p:cNvSpPr>
            <a:spLocks noGrp="1" noChangeArrowheads="1"/>
          </p:cNvSpPr>
          <p:nvPr>
            <p:ph type="ftr" sz="quarter" idx="11"/>
          </p:nvPr>
        </p:nvSpPr>
        <p:spPr>
          <a:xfrm>
            <a:off x="4165600" y="6251575"/>
            <a:ext cx="3860800" cy="476250"/>
          </a:xfrm>
        </p:spPr>
        <p:txBody>
          <a:bodyPr/>
          <a:lstStyle>
            <a:lvl1pPr>
              <a:defRPr>
                <a:cs typeface="Arial" panose="020B0604020202020204" pitchFamily="34" charset="0"/>
              </a:defRPr>
            </a:lvl1pPr>
          </a:lstStyle>
          <a:p>
            <a:pPr>
              <a:defRPr/>
            </a:pPr>
            <a:endParaRPr lang="en-US"/>
          </a:p>
        </p:txBody>
      </p:sp>
      <p:sp>
        <p:nvSpPr>
          <p:cNvPr id="13" name="Rectangle 15">
            <a:extLst>
              <a:ext uri="{FF2B5EF4-FFF2-40B4-BE49-F238E27FC236}">
                <a16:creationId xmlns:a16="http://schemas.microsoft.com/office/drawing/2014/main" id="{AF16E160-CB5C-5F5F-DD1A-A506A5073AA6}"/>
              </a:ext>
            </a:extLst>
          </p:cNvPr>
          <p:cNvSpPr>
            <a:spLocks noGrp="1" noChangeArrowheads="1"/>
          </p:cNvSpPr>
          <p:nvPr>
            <p:ph type="sldNum" sz="quarter" idx="12"/>
          </p:nvPr>
        </p:nvSpPr>
        <p:spPr>
          <a:xfrm>
            <a:off x="8737600" y="6254750"/>
            <a:ext cx="2844800" cy="476250"/>
          </a:xfrm>
        </p:spPr>
        <p:txBody>
          <a:bodyPr/>
          <a:lstStyle>
            <a:lvl1pPr>
              <a:defRPr>
                <a:cs typeface="Arial" panose="020B0604020202020204" pitchFamily="34" charset="0"/>
              </a:defRPr>
            </a:lvl1pPr>
          </a:lstStyle>
          <a:p>
            <a:pPr>
              <a:defRPr/>
            </a:pPr>
            <a:fld id="{DFBD48E6-CE5A-4293-A2DB-0860C6A95C80}" type="slidenum">
              <a:rPr lang="en-US"/>
              <a:pPr>
                <a:defRPr/>
              </a:pPr>
              <a:t>‹#›</a:t>
            </a:fld>
            <a:endParaRPr lang="en-US"/>
          </a:p>
        </p:txBody>
      </p:sp>
    </p:spTree>
    <p:extLst>
      <p:ext uri="{BB962C8B-B14F-4D97-AF65-F5344CB8AC3E}">
        <p14:creationId xmlns:p14="http://schemas.microsoft.com/office/powerpoint/2010/main" val="1905168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969CCF5A-1E53-87A9-19D6-73F177579820}"/>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876A3EC8-DE37-4564-3F60-7F62A9444E8B}"/>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06E1A78B-57BE-429F-9295-14466BC15999}" type="slidenum">
              <a:rPr lang="en-US"/>
              <a:pPr>
                <a:defRPr/>
              </a:pPr>
              <a:t>‹#›</a:t>
            </a:fld>
            <a:endParaRPr lang="en-US"/>
          </a:p>
        </p:txBody>
      </p:sp>
      <p:sp>
        <p:nvSpPr>
          <p:cNvPr id="6" name="Rectangle 14">
            <a:extLst>
              <a:ext uri="{FF2B5EF4-FFF2-40B4-BE49-F238E27FC236}">
                <a16:creationId xmlns:a16="http://schemas.microsoft.com/office/drawing/2014/main" id="{E6E5D661-59AB-8B12-FCC0-F3955A38F6F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7003182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9098BCC5-F630-9F4E-9076-EBCB9083E356}"/>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0F5308B5-37F4-9595-46B9-5AF7DECE068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3D60C2FC-AB67-4CE4-A02B-3E00DECB61F2}" type="slidenum">
              <a:rPr lang="en-US"/>
              <a:pPr>
                <a:defRPr/>
              </a:pPr>
              <a:t>‹#›</a:t>
            </a:fld>
            <a:endParaRPr lang="en-US"/>
          </a:p>
        </p:txBody>
      </p:sp>
      <p:sp>
        <p:nvSpPr>
          <p:cNvPr id="6" name="Rectangle 14">
            <a:extLst>
              <a:ext uri="{FF2B5EF4-FFF2-40B4-BE49-F238E27FC236}">
                <a16:creationId xmlns:a16="http://schemas.microsoft.com/office/drawing/2014/main" id="{F8F74E13-1FF6-5966-42C3-01032878FF2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5113168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A9AE0775-7F40-E951-EC0F-135B2AAA4F2D}"/>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243906E7-9BAA-4BCE-1DB5-0BDB4248302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E5A56B70-A104-4015-AF7F-7ED725657EDB}" type="slidenum">
              <a:rPr lang="en-US"/>
              <a:pPr>
                <a:defRPr/>
              </a:pPr>
              <a:t>‹#›</a:t>
            </a:fld>
            <a:endParaRPr lang="en-US"/>
          </a:p>
        </p:txBody>
      </p:sp>
      <p:sp>
        <p:nvSpPr>
          <p:cNvPr id="7" name="Rectangle 14">
            <a:extLst>
              <a:ext uri="{FF2B5EF4-FFF2-40B4-BE49-F238E27FC236}">
                <a16:creationId xmlns:a16="http://schemas.microsoft.com/office/drawing/2014/main" id="{265BA152-6F39-3E8E-2675-427687E851CC}"/>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9745657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E07A210F-9882-4986-E811-264371F78195}"/>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8" name="Rectangle 3">
            <a:extLst>
              <a:ext uri="{FF2B5EF4-FFF2-40B4-BE49-F238E27FC236}">
                <a16:creationId xmlns:a16="http://schemas.microsoft.com/office/drawing/2014/main" id="{1FA8541E-7AB1-F501-F964-C65B4095B84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BAE32C0C-8A20-4944-89CD-5F97024542F6}" type="slidenum">
              <a:rPr lang="en-US"/>
              <a:pPr>
                <a:defRPr/>
              </a:pPr>
              <a:t>‹#›</a:t>
            </a:fld>
            <a:endParaRPr lang="en-US"/>
          </a:p>
        </p:txBody>
      </p:sp>
      <p:sp>
        <p:nvSpPr>
          <p:cNvPr id="9" name="Rectangle 14">
            <a:extLst>
              <a:ext uri="{FF2B5EF4-FFF2-40B4-BE49-F238E27FC236}">
                <a16:creationId xmlns:a16="http://schemas.microsoft.com/office/drawing/2014/main" id="{E0952C51-AD72-E37B-9D5C-6C4A80C2D492}"/>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3503979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a:extLst>
              <a:ext uri="{FF2B5EF4-FFF2-40B4-BE49-F238E27FC236}">
                <a16:creationId xmlns:a16="http://schemas.microsoft.com/office/drawing/2014/main" id="{8B18F3BB-BFE3-9978-7589-8575A03B5DB8}"/>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4" name="Slide Number Placeholder 2">
            <a:extLst>
              <a:ext uri="{FF2B5EF4-FFF2-40B4-BE49-F238E27FC236}">
                <a16:creationId xmlns:a16="http://schemas.microsoft.com/office/drawing/2014/main" id="{1E071744-BEDD-06ED-3C83-780813D1CC8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7E9DAED3-3478-44D6-AEE3-1923FA161CD0}" type="slidenum">
              <a:rPr lang="en-US"/>
              <a:pPr>
                <a:defRPr/>
              </a:pPr>
              <a:t>‹#›</a:t>
            </a:fld>
            <a:endParaRPr lang="en-US"/>
          </a:p>
        </p:txBody>
      </p:sp>
      <p:sp>
        <p:nvSpPr>
          <p:cNvPr id="5" name="Rectangle 14">
            <a:extLst>
              <a:ext uri="{FF2B5EF4-FFF2-40B4-BE49-F238E27FC236}">
                <a16:creationId xmlns:a16="http://schemas.microsoft.com/office/drawing/2014/main" id="{47A1D8E0-6D72-5D64-0700-E79F646BAF83}"/>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9827144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4EA6213-D055-C1F4-90CA-38BD4ACF1388}"/>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219867FA-5422-6C72-C729-24059E25B6AA}"/>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970058D7-9124-400A-8A50-342AD97F3685}" type="slidenum">
              <a:rPr lang="en-US"/>
              <a:pPr>
                <a:defRPr/>
              </a:pPr>
              <a:t>‹#›</a:t>
            </a:fld>
            <a:endParaRPr lang="en-US"/>
          </a:p>
        </p:txBody>
      </p:sp>
      <p:sp>
        <p:nvSpPr>
          <p:cNvPr id="4" name="Rectangle 14">
            <a:extLst>
              <a:ext uri="{FF2B5EF4-FFF2-40B4-BE49-F238E27FC236}">
                <a16:creationId xmlns:a16="http://schemas.microsoft.com/office/drawing/2014/main" id="{D56B6166-9DC6-4BAF-BF42-BE8DEBF958A9}"/>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0511666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1"/>
            <a:ext cx="4011084" cy="4691063"/>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3984766E-593E-19CC-6B34-306A2BC42A85}"/>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1EDC864E-C7C9-99CA-ACFC-177CF7975A18}"/>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CAD9CC46-EBD7-4B3A-BDEB-56202F1A4E73}" type="slidenum">
              <a:rPr lang="en-US"/>
              <a:pPr>
                <a:defRPr/>
              </a:pPr>
              <a:t>‹#›</a:t>
            </a:fld>
            <a:endParaRPr lang="en-US"/>
          </a:p>
        </p:txBody>
      </p:sp>
      <p:sp>
        <p:nvSpPr>
          <p:cNvPr id="7" name="Rectangle 14">
            <a:extLst>
              <a:ext uri="{FF2B5EF4-FFF2-40B4-BE49-F238E27FC236}">
                <a16:creationId xmlns:a16="http://schemas.microsoft.com/office/drawing/2014/main" id="{C27D184D-5AEE-7DCE-9A69-E30D2CB533C9}"/>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5670088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691F7083-6B02-2F0A-D287-A12104BA5262}"/>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7BEF4FFD-6E87-FE65-742D-CB235540C64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30EF571E-5EB4-4197-B87D-703B0439D72A}" type="slidenum">
              <a:rPr lang="en-US"/>
              <a:pPr>
                <a:defRPr/>
              </a:pPr>
              <a:t>‹#›</a:t>
            </a:fld>
            <a:endParaRPr lang="en-US"/>
          </a:p>
        </p:txBody>
      </p:sp>
      <p:sp>
        <p:nvSpPr>
          <p:cNvPr id="7" name="Rectangle 14">
            <a:extLst>
              <a:ext uri="{FF2B5EF4-FFF2-40B4-BE49-F238E27FC236}">
                <a16:creationId xmlns:a16="http://schemas.microsoft.com/office/drawing/2014/main" id="{4FE425FA-5D0A-CD70-315E-AF2F31DA5492}"/>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5639455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ED49EE98-A083-E9F9-9E34-6B7FFE4E8BF4}"/>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31D76F69-60D4-366D-1D60-73F3A4B1E083}"/>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7E21B88D-17C0-483C-BA6A-1624A1CC6C34}" type="slidenum">
              <a:rPr lang="en-US"/>
              <a:pPr>
                <a:defRPr/>
              </a:pPr>
              <a:t>‹#›</a:t>
            </a:fld>
            <a:endParaRPr lang="en-US"/>
          </a:p>
        </p:txBody>
      </p:sp>
      <p:sp>
        <p:nvSpPr>
          <p:cNvPr id="6" name="Rectangle 14">
            <a:extLst>
              <a:ext uri="{FF2B5EF4-FFF2-40B4-BE49-F238E27FC236}">
                <a16:creationId xmlns:a16="http://schemas.microsoft.com/office/drawing/2014/main" id="{F80A7624-396C-48D7-9994-A5F0F3019C1E}"/>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0752258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2AA2346D-17F2-D323-A512-269ACBB2204D}"/>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D9D09DE2-4017-91FC-8290-2B456AB94E15}"/>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B7E93DE8-CE10-4536-8840-B51584A8D224}" type="slidenum">
              <a:rPr lang="en-US"/>
              <a:pPr>
                <a:defRPr/>
              </a:pPr>
              <a:t>‹#›</a:t>
            </a:fld>
            <a:endParaRPr lang="en-US"/>
          </a:p>
        </p:txBody>
      </p:sp>
      <p:sp>
        <p:nvSpPr>
          <p:cNvPr id="6" name="Rectangle 14">
            <a:extLst>
              <a:ext uri="{FF2B5EF4-FFF2-40B4-BE49-F238E27FC236}">
                <a16:creationId xmlns:a16="http://schemas.microsoft.com/office/drawing/2014/main" id="{73AB3A64-6A22-991C-9825-3CADDF968F57}"/>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7599074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AB3230F-AD2A-B57A-DF53-7CB8BA808F76}"/>
              </a:ext>
            </a:extLst>
          </p:cNvPr>
          <p:cNvGrpSpPr>
            <a:grpSpLocks/>
          </p:cNvGrpSpPr>
          <p:nvPr/>
        </p:nvGrpSpPr>
        <p:grpSpPr bwMode="auto">
          <a:xfrm>
            <a:off x="0" y="0"/>
            <a:ext cx="12198350" cy="6851650"/>
            <a:chOff x="1" y="0"/>
            <a:chExt cx="5763" cy="4316"/>
          </a:xfrm>
        </p:grpSpPr>
        <p:sp>
          <p:nvSpPr>
            <p:cNvPr id="3" name="Freeform 3">
              <a:extLst>
                <a:ext uri="{FF2B5EF4-FFF2-40B4-BE49-F238E27FC236}">
                  <a16:creationId xmlns:a16="http://schemas.microsoft.com/office/drawing/2014/main" id="{A2BF9942-ED22-80B1-6A78-016E7A94143F}"/>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4" name="Freeform 4">
              <a:extLst>
                <a:ext uri="{FF2B5EF4-FFF2-40B4-BE49-F238E27FC236}">
                  <a16:creationId xmlns:a16="http://schemas.microsoft.com/office/drawing/2014/main" id="{1A9FBABF-0ACC-8562-810C-59981E9BE67D}"/>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5" name="Freeform 5">
              <a:extLst>
                <a:ext uri="{FF2B5EF4-FFF2-40B4-BE49-F238E27FC236}">
                  <a16:creationId xmlns:a16="http://schemas.microsoft.com/office/drawing/2014/main" id="{06CA903F-1C01-EE1D-BFB2-A86A5B025429}"/>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nvGrpSpPr>
            <p:cNvPr id="6" name="Group 6">
              <a:extLst>
                <a:ext uri="{FF2B5EF4-FFF2-40B4-BE49-F238E27FC236}">
                  <a16:creationId xmlns:a16="http://schemas.microsoft.com/office/drawing/2014/main" id="{F8592B7F-B3C4-3D16-89AE-4553A0B7759F}"/>
                </a:ext>
              </a:extLst>
            </p:cNvPr>
            <p:cNvGrpSpPr>
              <a:grpSpLocks/>
            </p:cNvGrpSpPr>
            <p:nvPr/>
          </p:nvGrpSpPr>
          <p:grpSpPr bwMode="auto">
            <a:xfrm>
              <a:off x="288" y="0"/>
              <a:ext cx="5098" cy="4316"/>
              <a:chOff x="288" y="0"/>
              <a:chExt cx="5098" cy="4316"/>
            </a:xfrm>
          </p:grpSpPr>
          <p:sp>
            <p:nvSpPr>
              <p:cNvPr id="26" name="Freeform 7">
                <a:extLst>
                  <a:ext uri="{FF2B5EF4-FFF2-40B4-BE49-F238E27FC236}">
                    <a16:creationId xmlns:a16="http://schemas.microsoft.com/office/drawing/2014/main" id="{750E5B7E-C84C-DA42-26C9-C9BD217614C7}"/>
                  </a:ext>
                </a:extLst>
              </p:cNvPr>
              <p:cNvSpPr>
                <a:spLocks/>
              </p:cNvSpPr>
              <p:nvPr userDrawn="1"/>
            </p:nvSpPr>
            <p:spPr bwMode="hidden">
              <a:xfrm>
                <a:off x="2790" y="0"/>
                <a:ext cx="71"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7" name="Freeform 8">
                <a:extLst>
                  <a:ext uri="{FF2B5EF4-FFF2-40B4-BE49-F238E27FC236}">
                    <a16:creationId xmlns:a16="http://schemas.microsoft.com/office/drawing/2014/main" id="{13C26B8F-2EF6-79AE-C59D-71DED307D689}"/>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8" name="Freeform 9">
                <a:extLst>
                  <a:ext uri="{FF2B5EF4-FFF2-40B4-BE49-F238E27FC236}">
                    <a16:creationId xmlns:a16="http://schemas.microsoft.com/office/drawing/2014/main" id="{D736A9CE-BCD9-9B0E-B212-A5DFFF7B6D89}"/>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9" name="Freeform 10">
                <a:extLst>
                  <a:ext uri="{FF2B5EF4-FFF2-40B4-BE49-F238E27FC236}">
                    <a16:creationId xmlns:a16="http://schemas.microsoft.com/office/drawing/2014/main" id="{7E9A0A5E-1BB3-491C-DC52-4BE098224BEE}"/>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0" name="Freeform 11">
                <a:extLst>
                  <a:ext uri="{FF2B5EF4-FFF2-40B4-BE49-F238E27FC236}">
                    <a16:creationId xmlns:a16="http://schemas.microsoft.com/office/drawing/2014/main" id="{2534A910-A427-D913-6B51-BCE550AC6268}"/>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1" name="Freeform 12">
                <a:extLst>
                  <a:ext uri="{FF2B5EF4-FFF2-40B4-BE49-F238E27FC236}">
                    <a16:creationId xmlns:a16="http://schemas.microsoft.com/office/drawing/2014/main" id="{3D0AE9BA-A6C3-90A9-5984-A7EEEC599907}"/>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2" name="Freeform 13">
                <a:extLst>
                  <a:ext uri="{FF2B5EF4-FFF2-40B4-BE49-F238E27FC236}">
                    <a16:creationId xmlns:a16="http://schemas.microsoft.com/office/drawing/2014/main" id="{A07BC1FE-7CF1-29B5-7940-B50C9D0C647A}"/>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3" name="Freeform 14">
                <a:extLst>
                  <a:ext uri="{FF2B5EF4-FFF2-40B4-BE49-F238E27FC236}">
                    <a16:creationId xmlns:a16="http://schemas.microsoft.com/office/drawing/2014/main" id="{43A6492C-AD2E-C11A-60A5-B6ED97254226}"/>
                  </a:ext>
                </a:extLst>
              </p:cNvPr>
              <p:cNvSpPr>
                <a:spLocks/>
              </p:cNvSpPr>
              <p:nvPr userDrawn="1"/>
            </p:nvSpPr>
            <p:spPr bwMode="hidden">
              <a:xfrm>
                <a:off x="2400"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4" name="Freeform 15">
                <a:extLst>
                  <a:ext uri="{FF2B5EF4-FFF2-40B4-BE49-F238E27FC236}">
                    <a16:creationId xmlns:a16="http://schemas.microsoft.com/office/drawing/2014/main" id="{A8819474-4320-3FEB-875E-5EA8E99C300F}"/>
                  </a:ext>
                </a:extLst>
              </p:cNvPr>
              <p:cNvSpPr>
                <a:spLocks/>
              </p:cNvSpPr>
              <p:nvPr userDrawn="1"/>
            </p:nvSpPr>
            <p:spPr bwMode="hidden">
              <a:xfrm>
                <a:off x="1968"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5" name="Freeform 16">
                <a:extLst>
                  <a:ext uri="{FF2B5EF4-FFF2-40B4-BE49-F238E27FC236}">
                    <a16:creationId xmlns:a16="http://schemas.microsoft.com/office/drawing/2014/main" id="{0CFF9C5D-A2DE-E90B-D6B0-1A9122AC1EF8}"/>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6" name="Freeform 17">
                <a:extLst>
                  <a:ext uri="{FF2B5EF4-FFF2-40B4-BE49-F238E27FC236}">
                    <a16:creationId xmlns:a16="http://schemas.microsoft.com/office/drawing/2014/main" id="{D6FD8B98-40E6-CE2A-439E-E8EC4762F384}"/>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7" name="Freeform 18">
                <a:extLst>
                  <a:ext uri="{FF2B5EF4-FFF2-40B4-BE49-F238E27FC236}">
                    <a16:creationId xmlns:a16="http://schemas.microsoft.com/office/drawing/2014/main" id="{81D0AE87-48B0-60D8-7476-6DBE16B44AFD}"/>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8" name="Freeform 19">
                <a:extLst>
                  <a:ext uri="{FF2B5EF4-FFF2-40B4-BE49-F238E27FC236}">
                    <a16:creationId xmlns:a16="http://schemas.microsoft.com/office/drawing/2014/main" id="{B6F0CCCD-E332-7741-AF97-B67B4678CF10}"/>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sp>
          <p:nvSpPr>
            <p:cNvPr id="7" name="Freeform 20">
              <a:extLst>
                <a:ext uri="{FF2B5EF4-FFF2-40B4-BE49-F238E27FC236}">
                  <a16:creationId xmlns:a16="http://schemas.microsoft.com/office/drawing/2014/main" id="{B80B5E72-9806-4D47-D7BB-95DF67265B16}"/>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 name="Freeform 21">
              <a:extLst>
                <a:ext uri="{FF2B5EF4-FFF2-40B4-BE49-F238E27FC236}">
                  <a16:creationId xmlns:a16="http://schemas.microsoft.com/office/drawing/2014/main" id="{0E01921D-89A7-D75D-3F68-94F92690F91D}"/>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9" name="Freeform 22">
              <a:extLst>
                <a:ext uri="{FF2B5EF4-FFF2-40B4-BE49-F238E27FC236}">
                  <a16:creationId xmlns:a16="http://schemas.microsoft.com/office/drawing/2014/main" id="{CE800CED-EE44-017F-F80D-4F549C4DFE72}"/>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0" name="Freeform 23">
              <a:extLst>
                <a:ext uri="{FF2B5EF4-FFF2-40B4-BE49-F238E27FC236}">
                  <a16:creationId xmlns:a16="http://schemas.microsoft.com/office/drawing/2014/main" id="{143D60E9-8BAD-9439-648A-A3C4AE81A8ED}"/>
                </a:ext>
              </a:extLst>
            </p:cNvPr>
            <p:cNvSpPr>
              <a:spLocks/>
            </p:cNvSpPr>
            <p:nvPr/>
          </p:nvSpPr>
          <p:spPr bwMode="hidden">
            <a:xfrm>
              <a:off x="5041" y="0"/>
              <a:ext cx="719" cy="845"/>
            </a:xfrm>
            <a:custGeom>
              <a:avLst/>
              <a:gdLst>
                <a:gd name="T0" fmla="*/ 833 w 717"/>
                <a:gd name="T1" fmla="*/ 845 h 845"/>
                <a:gd name="T2" fmla="*/ 833 w 717"/>
                <a:gd name="T3" fmla="*/ 821 h 845"/>
                <a:gd name="T4" fmla="*/ 690 w 717"/>
                <a:gd name="T5" fmla="*/ 605 h 845"/>
                <a:gd name="T6" fmla="*/ 464 w 717"/>
                <a:gd name="T7" fmla="*/ 396 h 845"/>
                <a:gd name="T8" fmla="*/ 279 w 717"/>
                <a:gd name="T9" fmla="*/ 192 h 845"/>
                <a:gd name="T10" fmla="*/ 17 w 717"/>
                <a:gd name="T11" fmla="*/ 0 h 845"/>
                <a:gd name="T12" fmla="*/ 0 w 717"/>
                <a:gd name="T13" fmla="*/ 0 h 845"/>
                <a:gd name="T14" fmla="*/ 267 w 717"/>
                <a:gd name="T15" fmla="*/ 198 h 845"/>
                <a:gd name="T16" fmla="*/ 458 w 717"/>
                <a:gd name="T17" fmla="*/ 408 h 845"/>
                <a:gd name="T18" fmla="*/ 684 w 717"/>
                <a:gd name="T19" fmla="*/ 623 h 845"/>
                <a:gd name="T20" fmla="*/ 833 w 717"/>
                <a:gd name="T21" fmla="*/ 845 h 845"/>
                <a:gd name="T22" fmla="*/ 833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24">
              <a:extLst>
                <a:ext uri="{FF2B5EF4-FFF2-40B4-BE49-F238E27FC236}">
                  <a16:creationId xmlns:a16="http://schemas.microsoft.com/office/drawing/2014/main" id="{3932A90F-F0CF-2C0E-F10E-BEB98EA2AAAC}"/>
                </a:ext>
              </a:extLst>
            </p:cNvPr>
            <p:cNvSpPr>
              <a:spLocks/>
            </p:cNvSpPr>
            <p:nvPr/>
          </p:nvSpPr>
          <p:spPr bwMode="hidden">
            <a:xfrm>
              <a:off x="5352" y="0"/>
              <a:ext cx="408" cy="414"/>
            </a:xfrm>
            <a:custGeom>
              <a:avLst/>
              <a:gdLst>
                <a:gd name="T0" fmla="*/ 465 w 407"/>
                <a:gd name="T1" fmla="*/ 414 h 414"/>
                <a:gd name="T2" fmla="*/ 465 w 407"/>
                <a:gd name="T3" fmla="*/ 396 h 414"/>
                <a:gd name="T4" fmla="*/ 280 w 407"/>
                <a:gd name="T5" fmla="*/ 192 h 414"/>
                <a:gd name="T6" fmla="*/ 12 w 407"/>
                <a:gd name="T7" fmla="*/ 0 h 414"/>
                <a:gd name="T8" fmla="*/ 0 w 407"/>
                <a:gd name="T9" fmla="*/ 0 h 414"/>
                <a:gd name="T10" fmla="*/ 108 w 407"/>
                <a:gd name="T11" fmla="*/ 102 h 414"/>
                <a:gd name="T12" fmla="*/ 274 w 407"/>
                <a:gd name="T13" fmla="*/ 204 h 414"/>
                <a:gd name="T14" fmla="*/ 465 w 407"/>
                <a:gd name="T15" fmla="*/ 414 h 414"/>
                <a:gd name="T16" fmla="*/ 465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25">
              <a:extLst>
                <a:ext uri="{FF2B5EF4-FFF2-40B4-BE49-F238E27FC236}">
                  <a16:creationId xmlns:a16="http://schemas.microsoft.com/office/drawing/2014/main" id="{67AAC591-59D3-4FC9-D45F-9B2CC71EE85B}"/>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3" name="Freeform 26">
              <a:extLst>
                <a:ext uri="{FF2B5EF4-FFF2-40B4-BE49-F238E27FC236}">
                  <a16:creationId xmlns:a16="http://schemas.microsoft.com/office/drawing/2014/main" id="{788FEEFF-B263-243D-6038-5ADF149DEF62}"/>
                </a:ext>
              </a:extLst>
            </p:cNvPr>
            <p:cNvSpPr>
              <a:spLocks/>
            </p:cNvSpPr>
            <p:nvPr/>
          </p:nvSpPr>
          <p:spPr bwMode="hidden">
            <a:xfrm>
              <a:off x="6" y="0"/>
              <a:ext cx="588" cy="599"/>
            </a:xfrm>
            <a:custGeom>
              <a:avLst/>
              <a:gdLst>
                <a:gd name="T0" fmla="*/ 702 w 586"/>
                <a:gd name="T1" fmla="*/ 0 h 599"/>
                <a:gd name="T2" fmla="*/ 684 w 586"/>
                <a:gd name="T3" fmla="*/ 0 h 599"/>
                <a:gd name="T4" fmla="*/ 490 w 586"/>
                <a:gd name="T5" fmla="*/ 132 h 599"/>
                <a:gd name="T6" fmla="*/ 315 w 586"/>
                <a:gd name="T7" fmla="*/ 270 h 599"/>
                <a:gd name="T8" fmla="*/ 120 w 586"/>
                <a:gd name="T9" fmla="*/ 420 h 599"/>
                <a:gd name="T10" fmla="*/ 0 w 586"/>
                <a:gd name="T11" fmla="*/ 575 h 599"/>
                <a:gd name="T12" fmla="*/ 0 w 586"/>
                <a:gd name="T13" fmla="*/ 599 h 599"/>
                <a:gd name="T14" fmla="*/ 120 w 586"/>
                <a:gd name="T15" fmla="*/ 432 h 599"/>
                <a:gd name="T16" fmla="*/ 315 w 586"/>
                <a:gd name="T17" fmla="*/ 282 h 599"/>
                <a:gd name="T18" fmla="*/ 502 w 586"/>
                <a:gd name="T19" fmla="*/ 138 h 599"/>
                <a:gd name="T20" fmla="*/ 702 w 586"/>
                <a:gd name="T21" fmla="*/ 0 h 599"/>
                <a:gd name="T22" fmla="*/ 702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27">
              <a:extLst>
                <a:ext uri="{FF2B5EF4-FFF2-40B4-BE49-F238E27FC236}">
                  <a16:creationId xmlns:a16="http://schemas.microsoft.com/office/drawing/2014/main" id="{0FDABE07-25A5-C04D-88E5-957855B2449C}"/>
                </a:ext>
              </a:extLst>
            </p:cNvPr>
            <p:cNvSpPr>
              <a:spLocks/>
            </p:cNvSpPr>
            <p:nvPr/>
          </p:nvSpPr>
          <p:spPr bwMode="hidden">
            <a:xfrm>
              <a:off x="6" y="0"/>
              <a:ext cx="270" cy="252"/>
            </a:xfrm>
            <a:custGeom>
              <a:avLst/>
              <a:gdLst>
                <a:gd name="T0" fmla="*/ 327 w 269"/>
                <a:gd name="T1" fmla="*/ 0 h 252"/>
                <a:gd name="T2" fmla="*/ 309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327 w 269"/>
                <a:gd name="T15" fmla="*/ 0 h 252"/>
                <a:gd name="T16" fmla="*/ 327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Line 28">
              <a:extLst>
                <a:ext uri="{FF2B5EF4-FFF2-40B4-BE49-F238E27FC236}">
                  <a16:creationId xmlns:a16="http://schemas.microsoft.com/office/drawing/2014/main" id="{24739EA4-137D-0DED-7001-ED36DA55085B}"/>
                </a:ext>
              </a:extLst>
            </p:cNvPr>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29">
              <a:extLst>
                <a:ext uri="{FF2B5EF4-FFF2-40B4-BE49-F238E27FC236}">
                  <a16:creationId xmlns:a16="http://schemas.microsoft.com/office/drawing/2014/main" id="{A83E8D2F-D9C7-F18F-A603-00BADE464A2E}"/>
                </a:ext>
              </a:extLst>
            </p:cNvPr>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30">
              <a:extLst>
                <a:ext uri="{FF2B5EF4-FFF2-40B4-BE49-F238E27FC236}">
                  <a16:creationId xmlns:a16="http://schemas.microsoft.com/office/drawing/2014/main" id="{D150DA9F-E62A-4172-DFC0-A5D2C14731B2}"/>
                </a:ext>
              </a:extLst>
            </p:cNvPr>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 name="Group 31">
              <a:extLst>
                <a:ext uri="{FF2B5EF4-FFF2-40B4-BE49-F238E27FC236}">
                  <a16:creationId xmlns:a16="http://schemas.microsoft.com/office/drawing/2014/main" id="{33FD751A-2B0C-2FD0-07B9-A11673DBC8DE}"/>
                </a:ext>
              </a:extLst>
            </p:cNvPr>
            <p:cNvGrpSpPr>
              <a:grpSpLocks/>
            </p:cNvGrpSpPr>
            <p:nvPr/>
          </p:nvGrpSpPr>
          <p:grpSpPr bwMode="auto">
            <a:xfrm>
              <a:off x="1" y="392"/>
              <a:ext cx="5758" cy="1571"/>
              <a:chOff x="1" y="392"/>
              <a:chExt cx="5758" cy="1571"/>
            </a:xfrm>
          </p:grpSpPr>
          <p:sp>
            <p:nvSpPr>
              <p:cNvPr id="21" name="Line 32">
                <a:extLst>
                  <a:ext uri="{FF2B5EF4-FFF2-40B4-BE49-F238E27FC236}">
                    <a16:creationId xmlns:a16="http://schemas.microsoft.com/office/drawing/2014/main" id="{84A6345D-E6C7-C409-6901-2D6B61EECEB4}"/>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33">
                <a:extLst>
                  <a:ext uri="{FF2B5EF4-FFF2-40B4-BE49-F238E27FC236}">
                    <a16:creationId xmlns:a16="http://schemas.microsoft.com/office/drawing/2014/main" id="{5127F877-9291-C5A1-70CC-957F0C2720D6}"/>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Line 34">
                <a:extLst>
                  <a:ext uri="{FF2B5EF4-FFF2-40B4-BE49-F238E27FC236}">
                    <a16:creationId xmlns:a16="http://schemas.microsoft.com/office/drawing/2014/main" id="{3E37A3D7-1239-7ED3-34CA-802BFF22D7BC}"/>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Line 35">
                <a:extLst>
                  <a:ext uri="{FF2B5EF4-FFF2-40B4-BE49-F238E27FC236}">
                    <a16:creationId xmlns:a16="http://schemas.microsoft.com/office/drawing/2014/main" id="{AE8AC25D-0901-3A73-6BF8-2510E6D2C7EB}"/>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Line 36">
                <a:extLst>
                  <a:ext uri="{FF2B5EF4-FFF2-40B4-BE49-F238E27FC236}">
                    <a16:creationId xmlns:a16="http://schemas.microsoft.com/office/drawing/2014/main" id="{7E978102-CD5B-D805-06DB-5FBA9D521F9D}"/>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9" name="Line 37">
              <a:extLst>
                <a:ext uri="{FF2B5EF4-FFF2-40B4-BE49-F238E27FC236}">
                  <a16:creationId xmlns:a16="http://schemas.microsoft.com/office/drawing/2014/main" id="{3DAF02EF-2AB5-4153-778B-E4D3A8308DBC}"/>
                </a:ext>
              </a:extLst>
            </p:cNvPr>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Line 38">
              <a:extLst>
                <a:ext uri="{FF2B5EF4-FFF2-40B4-BE49-F238E27FC236}">
                  <a16:creationId xmlns:a16="http://schemas.microsoft.com/office/drawing/2014/main" id="{E76FB1B0-7894-3C67-3E0C-DF3AFD67DEA3}"/>
                </a:ext>
              </a:extLst>
            </p:cNvPr>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4007" name="Rectangle 39"/>
          <p:cNvSpPr>
            <a:spLocks noGrp="1" noChangeArrowheads="1"/>
          </p:cNvSpPr>
          <p:nvPr>
            <p:ph type="ctrTitle" sz="quarter"/>
          </p:nvPr>
        </p:nvSpPr>
        <p:spPr>
          <a:xfrm>
            <a:off x="914400" y="1692276"/>
            <a:ext cx="10363200" cy="1736725"/>
          </a:xfrm>
        </p:spPr>
        <p:txBody>
          <a:bodyPr anchor="b"/>
          <a:lstStyle>
            <a:lvl1pPr>
              <a:defRPr sz="5400"/>
            </a:lvl1pPr>
          </a:lstStyle>
          <a:p>
            <a:pPr lvl="0"/>
            <a:r>
              <a:rPr lang="en-US" noProof="0"/>
              <a:t>Click to edit Master title style</a:t>
            </a:r>
          </a:p>
        </p:txBody>
      </p:sp>
      <p:sp>
        <p:nvSpPr>
          <p:cNvPr id="84008" name="Rectangle 40"/>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39" name="Rectangle 41">
            <a:extLst>
              <a:ext uri="{FF2B5EF4-FFF2-40B4-BE49-F238E27FC236}">
                <a16:creationId xmlns:a16="http://schemas.microsoft.com/office/drawing/2014/main" id="{D0392D54-5C82-AC17-C07A-304FFD33216F}"/>
              </a:ext>
            </a:extLst>
          </p:cNvPr>
          <p:cNvSpPr>
            <a:spLocks noGrp="1" noChangeArrowheads="1"/>
          </p:cNvSpPr>
          <p:nvPr>
            <p:ph type="dt" sz="quarter" idx="10"/>
          </p:nvPr>
        </p:nvSpPr>
        <p:spPr/>
        <p:txBody>
          <a:bodyPr/>
          <a:lstStyle>
            <a:lvl1pPr>
              <a:defRPr/>
            </a:lvl1pPr>
          </a:lstStyle>
          <a:p>
            <a:pPr>
              <a:defRPr/>
            </a:pPr>
            <a:endParaRPr lang="en-US"/>
          </a:p>
        </p:txBody>
      </p:sp>
      <p:sp>
        <p:nvSpPr>
          <p:cNvPr id="40" name="Rectangle 42">
            <a:extLst>
              <a:ext uri="{FF2B5EF4-FFF2-40B4-BE49-F238E27FC236}">
                <a16:creationId xmlns:a16="http://schemas.microsoft.com/office/drawing/2014/main" id="{0C87EBCD-8EFF-9BE1-7B3E-5D580E9EF79F}"/>
              </a:ext>
            </a:extLst>
          </p:cNvPr>
          <p:cNvSpPr>
            <a:spLocks noGrp="1" noChangeArrowheads="1"/>
          </p:cNvSpPr>
          <p:nvPr>
            <p:ph type="ftr" sz="quarter" idx="11"/>
          </p:nvPr>
        </p:nvSpPr>
        <p:spPr/>
        <p:txBody>
          <a:bodyPr/>
          <a:lstStyle>
            <a:lvl1pPr>
              <a:defRPr/>
            </a:lvl1pPr>
          </a:lstStyle>
          <a:p>
            <a:pPr>
              <a:defRPr/>
            </a:pPr>
            <a:endParaRPr lang="en-US"/>
          </a:p>
        </p:txBody>
      </p:sp>
      <p:sp>
        <p:nvSpPr>
          <p:cNvPr id="41" name="Rectangle 43">
            <a:extLst>
              <a:ext uri="{FF2B5EF4-FFF2-40B4-BE49-F238E27FC236}">
                <a16:creationId xmlns:a16="http://schemas.microsoft.com/office/drawing/2014/main" id="{9004A2A3-8E00-BE89-32E3-7E70E63DC1A8}"/>
              </a:ext>
            </a:extLst>
          </p:cNvPr>
          <p:cNvSpPr>
            <a:spLocks noGrp="1" noChangeArrowheads="1"/>
          </p:cNvSpPr>
          <p:nvPr>
            <p:ph type="sldNum" sz="quarter" idx="12"/>
          </p:nvPr>
        </p:nvSpPr>
        <p:spPr/>
        <p:txBody>
          <a:bodyPr/>
          <a:lstStyle>
            <a:lvl1pPr>
              <a:defRPr/>
            </a:lvl1pPr>
          </a:lstStyle>
          <a:p>
            <a:pPr>
              <a:defRPr/>
            </a:pPr>
            <a:fld id="{2C89778C-67DB-4098-97FE-C4F6FAE3C32F}" type="slidenum">
              <a:rPr lang="en-US" altLang="en-US"/>
              <a:pPr>
                <a:defRPr/>
              </a:pPr>
              <a:t>‹#›</a:t>
            </a:fld>
            <a:endParaRPr lang="en-US" altLang="en-US"/>
          </a:p>
        </p:txBody>
      </p:sp>
    </p:spTree>
    <p:extLst>
      <p:ext uri="{BB962C8B-B14F-4D97-AF65-F5344CB8AC3E}">
        <p14:creationId xmlns:p14="http://schemas.microsoft.com/office/powerpoint/2010/main" val="30201938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DE36D68D-82B8-5AF1-00E8-1048C9D6BDE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FB0D5806-B802-1E20-E80B-19E072AE4C9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9F3D7796-707C-583A-4E5C-92A89C6334D8}"/>
              </a:ext>
            </a:extLst>
          </p:cNvPr>
          <p:cNvSpPr>
            <a:spLocks noGrp="1" noChangeArrowheads="1"/>
          </p:cNvSpPr>
          <p:nvPr>
            <p:ph type="sldNum" sz="quarter" idx="12"/>
          </p:nvPr>
        </p:nvSpPr>
        <p:spPr>
          <a:ln/>
        </p:spPr>
        <p:txBody>
          <a:bodyPr/>
          <a:lstStyle>
            <a:lvl1pPr>
              <a:defRPr/>
            </a:lvl1pPr>
          </a:lstStyle>
          <a:p>
            <a:pPr>
              <a:defRPr/>
            </a:pPr>
            <a:fld id="{E897A5ED-4D2C-4CB1-9308-73EDD72E0274}" type="slidenum">
              <a:rPr lang="en-US" altLang="en-US"/>
              <a:pPr>
                <a:defRPr/>
              </a:pPr>
              <a:t>‹#›</a:t>
            </a:fld>
            <a:endParaRPr lang="en-US" altLang="en-US"/>
          </a:p>
        </p:txBody>
      </p:sp>
    </p:spTree>
    <p:extLst>
      <p:ext uri="{BB962C8B-B14F-4D97-AF65-F5344CB8AC3E}">
        <p14:creationId xmlns:p14="http://schemas.microsoft.com/office/powerpoint/2010/main" val="37832918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a:extLst>
              <a:ext uri="{FF2B5EF4-FFF2-40B4-BE49-F238E27FC236}">
                <a16:creationId xmlns:a16="http://schemas.microsoft.com/office/drawing/2014/main" id="{5BC2E9B1-76B5-1DF6-A8AC-5CA0AEFC356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134B0D73-1378-5973-BCCC-42A38CDE0A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15B02DAE-3A78-B18F-CFA5-FE8371BDA401}"/>
              </a:ext>
            </a:extLst>
          </p:cNvPr>
          <p:cNvSpPr>
            <a:spLocks noGrp="1" noChangeArrowheads="1"/>
          </p:cNvSpPr>
          <p:nvPr>
            <p:ph type="sldNum" sz="quarter" idx="12"/>
          </p:nvPr>
        </p:nvSpPr>
        <p:spPr>
          <a:ln/>
        </p:spPr>
        <p:txBody>
          <a:bodyPr/>
          <a:lstStyle>
            <a:lvl1pPr>
              <a:defRPr/>
            </a:lvl1pPr>
          </a:lstStyle>
          <a:p>
            <a:pPr>
              <a:defRPr/>
            </a:pPr>
            <a:fld id="{7594E5E9-40FF-48A3-9419-DAB1479F171B}" type="slidenum">
              <a:rPr lang="en-US" altLang="en-US"/>
              <a:pPr>
                <a:defRPr/>
              </a:pPr>
              <a:t>‹#›</a:t>
            </a:fld>
            <a:endParaRPr lang="en-US" altLang="en-US"/>
          </a:p>
        </p:txBody>
      </p:sp>
    </p:spTree>
    <p:extLst>
      <p:ext uri="{BB962C8B-B14F-4D97-AF65-F5344CB8AC3E}">
        <p14:creationId xmlns:p14="http://schemas.microsoft.com/office/powerpoint/2010/main" val="5933811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60F06D4E-2BCA-ED9A-5309-AD7387D1660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1C346F9A-A53D-5D95-29B0-6E3D8B24618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F3D740F4-BB29-4475-5CB2-87B6CB0B0DFF}"/>
              </a:ext>
            </a:extLst>
          </p:cNvPr>
          <p:cNvSpPr>
            <a:spLocks noGrp="1" noChangeArrowheads="1"/>
          </p:cNvSpPr>
          <p:nvPr>
            <p:ph type="sldNum" sz="quarter" idx="12"/>
          </p:nvPr>
        </p:nvSpPr>
        <p:spPr>
          <a:ln/>
        </p:spPr>
        <p:txBody>
          <a:bodyPr/>
          <a:lstStyle>
            <a:lvl1pPr>
              <a:defRPr/>
            </a:lvl1pPr>
          </a:lstStyle>
          <a:p>
            <a:pPr>
              <a:defRPr/>
            </a:pPr>
            <a:fld id="{D52174BF-14BB-4331-B442-5ED6939218D3}" type="slidenum">
              <a:rPr lang="en-US" altLang="en-US"/>
              <a:pPr>
                <a:defRPr/>
              </a:pPr>
              <a:t>‹#›</a:t>
            </a:fld>
            <a:endParaRPr lang="en-US" altLang="en-US"/>
          </a:p>
        </p:txBody>
      </p:sp>
    </p:spTree>
    <p:extLst>
      <p:ext uri="{BB962C8B-B14F-4D97-AF65-F5344CB8AC3E}">
        <p14:creationId xmlns:p14="http://schemas.microsoft.com/office/powerpoint/2010/main" val="28545571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a:extLst>
              <a:ext uri="{FF2B5EF4-FFF2-40B4-BE49-F238E27FC236}">
                <a16:creationId xmlns:a16="http://schemas.microsoft.com/office/drawing/2014/main" id="{3C5C3878-6E0A-1E82-24AB-D3B252AD79A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1">
            <a:extLst>
              <a:ext uri="{FF2B5EF4-FFF2-40B4-BE49-F238E27FC236}">
                <a16:creationId xmlns:a16="http://schemas.microsoft.com/office/drawing/2014/main" id="{6E9C60FB-1C96-528A-BB5E-6B352DD1CB9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2">
            <a:extLst>
              <a:ext uri="{FF2B5EF4-FFF2-40B4-BE49-F238E27FC236}">
                <a16:creationId xmlns:a16="http://schemas.microsoft.com/office/drawing/2014/main" id="{90CC64C3-DC6D-E5DE-0504-625406E92B82}"/>
              </a:ext>
            </a:extLst>
          </p:cNvPr>
          <p:cNvSpPr>
            <a:spLocks noGrp="1" noChangeArrowheads="1"/>
          </p:cNvSpPr>
          <p:nvPr>
            <p:ph type="sldNum" sz="quarter" idx="12"/>
          </p:nvPr>
        </p:nvSpPr>
        <p:spPr>
          <a:ln/>
        </p:spPr>
        <p:txBody>
          <a:bodyPr/>
          <a:lstStyle>
            <a:lvl1pPr>
              <a:defRPr/>
            </a:lvl1pPr>
          </a:lstStyle>
          <a:p>
            <a:pPr>
              <a:defRPr/>
            </a:pPr>
            <a:fld id="{4AE97635-2513-4120-89D7-4AF3A9A287D1}" type="slidenum">
              <a:rPr lang="en-US" altLang="en-US"/>
              <a:pPr>
                <a:defRPr/>
              </a:pPr>
              <a:t>‹#›</a:t>
            </a:fld>
            <a:endParaRPr lang="en-US" altLang="en-US"/>
          </a:p>
        </p:txBody>
      </p:sp>
    </p:spTree>
    <p:extLst>
      <p:ext uri="{BB962C8B-B14F-4D97-AF65-F5344CB8AC3E}">
        <p14:creationId xmlns:p14="http://schemas.microsoft.com/office/powerpoint/2010/main" val="20731170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a:extLst>
              <a:ext uri="{FF2B5EF4-FFF2-40B4-BE49-F238E27FC236}">
                <a16:creationId xmlns:a16="http://schemas.microsoft.com/office/drawing/2014/main" id="{B3C624CD-2D6B-A3F9-9FE3-CA31BCE0BBF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1">
            <a:extLst>
              <a:ext uri="{FF2B5EF4-FFF2-40B4-BE49-F238E27FC236}">
                <a16:creationId xmlns:a16="http://schemas.microsoft.com/office/drawing/2014/main" id="{C9059D1D-C343-3C29-FC53-DD6F058D09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2">
            <a:extLst>
              <a:ext uri="{FF2B5EF4-FFF2-40B4-BE49-F238E27FC236}">
                <a16:creationId xmlns:a16="http://schemas.microsoft.com/office/drawing/2014/main" id="{6AEA6977-C85F-8519-F079-5F105836CC4C}"/>
              </a:ext>
            </a:extLst>
          </p:cNvPr>
          <p:cNvSpPr>
            <a:spLocks noGrp="1" noChangeArrowheads="1"/>
          </p:cNvSpPr>
          <p:nvPr>
            <p:ph type="sldNum" sz="quarter" idx="12"/>
          </p:nvPr>
        </p:nvSpPr>
        <p:spPr>
          <a:ln/>
        </p:spPr>
        <p:txBody>
          <a:bodyPr/>
          <a:lstStyle>
            <a:lvl1pPr>
              <a:defRPr/>
            </a:lvl1pPr>
          </a:lstStyle>
          <a:p>
            <a:pPr>
              <a:defRPr/>
            </a:pPr>
            <a:fld id="{D6ACE5A3-8BAF-44C9-9EB1-C5CDAB66666C}" type="slidenum">
              <a:rPr lang="en-US" altLang="en-US"/>
              <a:pPr>
                <a:defRPr/>
              </a:pPr>
              <a:t>‹#›</a:t>
            </a:fld>
            <a:endParaRPr lang="en-US" altLang="en-US"/>
          </a:p>
        </p:txBody>
      </p:sp>
    </p:spTree>
    <p:extLst>
      <p:ext uri="{BB962C8B-B14F-4D97-AF65-F5344CB8AC3E}">
        <p14:creationId xmlns:p14="http://schemas.microsoft.com/office/powerpoint/2010/main" val="17212106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AFCA007F-8E0F-3FA4-1377-A18B4A37CB5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1">
            <a:extLst>
              <a:ext uri="{FF2B5EF4-FFF2-40B4-BE49-F238E27FC236}">
                <a16:creationId xmlns:a16="http://schemas.microsoft.com/office/drawing/2014/main" id="{368F3BD2-B131-CE03-0B4E-7038AEBD6B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2">
            <a:extLst>
              <a:ext uri="{FF2B5EF4-FFF2-40B4-BE49-F238E27FC236}">
                <a16:creationId xmlns:a16="http://schemas.microsoft.com/office/drawing/2014/main" id="{F7A741EA-8704-945C-6FEF-5FCBBFDD8FF3}"/>
              </a:ext>
            </a:extLst>
          </p:cNvPr>
          <p:cNvSpPr>
            <a:spLocks noGrp="1" noChangeArrowheads="1"/>
          </p:cNvSpPr>
          <p:nvPr>
            <p:ph type="sldNum" sz="quarter" idx="12"/>
          </p:nvPr>
        </p:nvSpPr>
        <p:spPr>
          <a:ln/>
        </p:spPr>
        <p:txBody>
          <a:bodyPr/>
          <a:lstStyle>
            <a:lvl1pPr>
              <a:defRPr/>
            </a:lvl1pPr>
          </a:lstStyle>
          <a:p>
            <a:pPr>
              <a:defRPr/>
            </a:pPr>
            <a:fld id="{544E59A4-7854-4EEA-972A-DBEEB6BF8EFE}" type="slidenum">
              <a:rPr lang="en-US" altLang="en-US"/>
              <a:pPr>
                <a:defRPr/>
              </a:pPr>
              <a:t>‹#›</a:t>
            </a:fld>
            <a:endParaRPr lang="en-US" altLang="en-US"/>
          </a:p>
        </p:txBody>
      </p:sp>
    </p:spTree>
    <p:extLst>
      <p:ext uri="{BB962C8B-B14F-4D97-AF65-F5344CB8AC3E}">
        <p14:creationId xmlns:p14="http://schemas.microsoft.com/office/powerpoint/2010/main" val="28156566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EDDBB9B1-7C30-20FF-E60D-8A4DC8B9E9D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F4732896-5307-108C-8B4A-18FE68A340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D9828BD7-6DA4-95FF-2675-B348B642C717}"/>
              </a:ext>
            </a:extLst>
          </p:cNvPr>
          <p:cNvSpPr>
            <a:spLocks noGrp="1" noChangeArrowheads="1"/>
          </p:cNvSpPr>
          <p:nvPr>
            <p:ph type="sldNum" sz="quarter" idx="12"/>
          </p:nvPr>
        </p:nvSpPr>
        <p:spPr>
          <a:ln/>
        </p:spPr>
        <p:txBody>
          <a:bodyPr/>
          <a:lstStyle>
            <a:lvl1pPr>
              <a:defRPr/>
            </a:lvl1pPr>
          </a:lstStyle>
          <a:p>
            <a:pPr>
              <a:defRPr/>
            </a:pPr>
            <a:fld id="{1701CE52-17D8-498E-AD43-17881E2B832E}" type="slidenum">
              <a:rPr lang="en-US" altLang="en-US"/>
              <a:pPr>
                <a:defRPr/>
              </a:pPr>
              <a:t>‹#›</a:t>
            </a:fld>
            <a:endParaRPr lang="en-US" altLang="en-US"/>
          </a:p>
        </p:txBody>
      </p:sp>
    </p:spTree>
    <p:extLst>
      <p:ext uri="{BB962C8B-B14F-4D97-AF65-F5344CB8AC3E}">
        <p14:creationId xmlns:p14="http://schemas.microsoft.com/office/powerpoint/2010/main" val="32717388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0157F72A-7416-8DB8-6379-379D79E9199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D7188380-A241-DB82-2416-F6FF9933E1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60587C65-1318-1D19-9006-891D8705FC6A}"/>
              </a:ext>
            </a:extLst>
          </p:cNvPr>
          <p:cNvSpPr>
            <a:spLocks noGrp="1" noChangeArrowheads="1"/>
          </p:cNvSpPr>
          <p:nvPr>
            <p:ph type="sldNum" sz="quarter" idx="12"/>
          </p:nvPr>
        </p:nvSpPr>
        <p:spPr>
          <a:ln/>
        </p:spPr>
        <p:txBody>
          <a:bodyPr/>
          <a:lstStyle>
            <a:lvl1pPr>
              <a:defRPr/>
            </a:lvl1pPr>
          </a:lstStyle>
          <a:p>
            <a:pPr>
              <a:defRPr/>
            </a:pPr>
            <a:fld id="{706362EF-236F-4F0C-AF88-6A795ADDC762}" type="slidenum">
              <a:rPr lang="en-US" altLang="en-US"/>
              <a:pPr>
                <a:defRPr/>
              </a:pPr>
              <a:t>‹#›</a:t>
            </a:fld>
            <a:endParaRPr lang="en-US" altLang="en-US"/>
          </a:p>
        </p:txBody>
      </p:sp>
    </p:spTree>
    <p:extLst>
      <p:ext uri="{BB962C8B-B14F-4D97-AF65-F5344CB8AC3E}">
        <p14:creationId xmlns:p14="http://schemas.microsoft.com/office/powerpoint/2010/main" val="6801743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8C066B4C-B0AE-E810-3DA2-45D8444FC25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FDC1BEA3-E939-8E8B-BC07-E00DB39EF3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FABA4BC1-A718-2657-F368-39F0897BC637}"/>
              </a:ext>
            </a:extLst>
          </p:cNvPr>
          <p:cNvSpPr>
            <a:spLocks noGrp="1" noChangeArrowheads="1"/>
          </p:cNvSpPr>
          <p:nvPr>
            <p:ph type="sldNum" sz="quarter" idx="12"/>
          </p:nvPr>
        </p:nvSpPr>
        <p:spPr>
          <a:ln/>
        </p:spPr>
        <p:txBody>
          <a:bodyPr/>
          <a:lstStyle>
            <a:lvl1pPr>
              <a:defRPr/>
            </a:lvl1pPr>
          </a:lstStyle>
          <a:p>
            <a:pPr>
              <a:defRPr/>
            </a:pPr>
            <a:fld id="{1BA5DAA2-9E41-423B-97D2-1DF38FD5874B}" type="slidenum">
              <a:rPr lang="en-US" altLang="en-US"/>
              <a:pPr>
                <a:defRPr/>
              </a:pPr>
              <a:t>‹#›</a:t>
            </a:fld>
            <a:endParaRPr lang="en-US" altLang="en-US"/>
          </a:p>
        </p:txBody>
      </p:sp>
    </p:spTree>
    <p:extLst>
      <p:ext uri="{BB962C8B-B14F-4D97-AF65-F5344CB8AC3E}">
        <p14:creationId xmlns:p14="http://schemas.microsoft.com/office/powerpoint/2010/main" val="11990692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C76F310F-A778-24C7-BF47-A7D5A84B4EE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F5223F87-67D2-2BE6-1E77-B69E73F0AB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A1F7A1B2-5071-4E52-0886-BCF886CB6BD0}"/>
              </a:ext>
            </a:extLst>
          </p:cNvPr>
          <p:cNvSpPr>
            <a:spLocks noGrp="1" noChangeArrowheads="1"/>
          </p:cNvSpPr>
          <p:nvPr>
            <p:ph type="sldNum" sz="quarter" idx="12"/>
          </p:nvPr>
        </p:nvSpPr>
        <p:spPr>
          <a:ln/>
        </p:spPr>
        <p:txBody>
          <a:bodyPr/>
          <a:lstStyle>
            <a:lvl1pPr>
              <a:defRPr/>
            </a:lvl1pPr>
          </a:lstStyle>
          <a:p>
            <a:pPr>
              <a:defRPr/>
            </a:pPr>
            <a:fld id="{6BCB17E7-5FFC-4945-907F-037D6C072F8A}" type="slidenum">
              <a:rPr lang="en-US" altLang="en-US"/>
              <a:pPr>
                <a:defRPr/>
              </a:pPr>
              <a:t>‹#›</a:t>
            </a:fld>
            <a:endParaRPr lang="en-US" altLang="en-US"/>
          </a:p>
        </p:txBody>
      </p:sp>
    </p:spTree>
    <p:extLst>
      <p:ext uri="{BB962C8B-B14F-4D97-AF65-F5344CB8AC3E}">
        <p14:creationId xmlns:p14="http://schemas.microsoft.com/office/powerpoint/2010/main" val="30857860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10832CE1-3510-53D9-42DD-000031B45C62}"/>
              </a:ext>
            </a:extLst>
          </p:cNvPr>
          <p:cNvGrpSpPr>
            <a:grpSpLocks/>
          </p:cNvGrpSpPr>
          <p:nvPr/>
        </p:nvGrpSpPr>
        <p:grpSpPr bwMode="auto">
          <a:xfrm>
            <a:off x="0" y="0"/>
            <a:ext cx="12187238" cy="6850063"/>
            <a:chOff x="0" y="0"/>
            <a:chExt cx="5758" cy="4315"/>
          </a:xfrm>
        </p:grpSpPr>
        <p:grpSp>
          <p:nvGrpSpPr>
            <p:cNvPr id="3" name="Group 3">
              <a:extLst>
                <a:ext uri="{FF2B5EF4-FFF2-40B4-BE49-F238E27FC236}">
                  <a16:creationId xmlns:a16="http://schemas.microsoft.com/office/drawing/2014/main" id="{9D315222-526F-BFF3-459E-811CD0FFE568}"/>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0A688F67-7A30-C5B7-BF53-4C3D48387EE7}"/>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endParaRPr>
              </a:p>
            </p:txBody>
          </p:sp>
          <p:sp>
            <p:nvSpPr>
              <p:cNvPr id="7" name="Freeform 5">
                <a:extLst>
                  <a:ext uri="{FF2B5EF4-FFF2-40B4-BE49-F238E27FC236}">
                    <a16:creationId xmlns:a16="http://schemas.microsoft.com/office/drawing/2014/main" id="{427EC0CF-450E-B693-3FEF-C282B7C80B6C}"/>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endParaRPr>
              </a:p>
            </p:txBody>
          </p:sp>
          <p:sp>
            <p:nvSpPr>
              <p:cNvPr id="8" name="Freeform 6">
                <a:extLst>
                  <a:ext uri="{FF2B5EF4-FFF2-40B4-BE49-F238E27FC236}">
                    <a16:creationId xmlns:a16="http://schemas.microsoft.com/office/drawing/2014/main" id="{EBE6241D-2E5C-74EE-C0B6-09DB1C60ED61}"/>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endParaRPr>
              </a:p>
            </p:txBody>
          </p:sp>
          <p:sp>
            <p:nvSpPr>
              <p:cNvPr id="9" name="Freeform 7">
                <a:extLst>
                  <a:ext uri="{FF2B5EF4-FFF2-40B4-BE49-F238E27FC236}">
                    <a16:creationId xmlns:a16="http://schemas.microsoft.com/office/drawing/2014/main" id="{CF51F56D-6B08-1A07-6433-892BC06C3155}"/>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71972672-4FCC-B5C5-9107-E11C0B99FFEB}"/>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grpSp>
        <p:sp>
          <p:nvSpPr>
            <p:cNvPr id="4" name="Freeform 9">
              <a:extLst>
                <a:ext uri="{FF2B5EF4-FFF2-40B4-BE49-F238E27FC236}">
                  <a16:creationId xmlns:a16="http://schemas.microsoft.com/office/drawing/2014/main" id="{9984AB29-6DD2-99FD-1371-0407D48452ED}"/>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sp>
          <p:nvSpPr>
            <p:cNvPr id="5" name="Freeform 10">
              <a:extLst>
                <a:ext uri="{FF2B5EF4-FFF2-40B4-BE49-F238E27FC236}">
                  <a16:creationId xmlns:a16="http://schemas.microsoft.com/office/drawing/2014/main" id="{FE748197-57D6-1469-B2FE-92B96D92EB9D}"/>
                </a:ext>
              </a:extLst>
            </p:cNvPr>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3323" name="Rectangle 11"/>
          <p:cNvSpPr>
            <a:spLocks noGrp="1" noChangeArrowheads="1"/>
          </p:cNvSpPr>
          <p:nvPr>
            <p:ph type="ctrTitle" sz="quarter"/>
          </p:nvPr>
        </p:nvSpPr>
        <p:spPr>
          <a:xfrm>
            <a:off x="914400" y="1736727"/>
            <a:ext cx="10363200" cy="1920875"/>
          </a:xfrm>
        </p:spPr>
        <p:txBody>
          <a:bodyPr/>
          <a:lstStyle>
            <a:lvl1pPr>
              <a:defRPr sz="6000"/>
            </a:lvl1pPr>
          </a:lstStyle>
          <a:p>
            <a:pPr lvl="0"/>
            <a:r>
              <a:rPr lang="en-US" noProof="0"/>
              <a:t>Click to edit Master title style</a:t>
            </a:r>
          </a:p>
        </p:txBody>
      </p:sp>
      <p:sp>
        <p:nvSpPr>
          <p:cNvPr id="1332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1" name="Rectangle 13">
            <a:extLst>
              <a:ext uri="{FF2B5EF4-FFF2-40B4-BE49-F238E27FC236}">
                <a16:creationId xmlns:a16="http://schemas.microsoft.com/office/drawing/2014/main" id="{74ADA6E7-3E1A-8C8E-61C1-C1B7E84C67F4}"/>
              </a:ext>
            </a:extLst>
          </p:cNvPr>
          <p:cNvSpPr>
            <a:spLocks noGrp="1" noChangeArrowheads="1"/>
          </p:cNvSpPr>
          <p:nvPr>
            <p:ph type="dt" sz="quarter" idx="10"/>
          </p:nvPr>
        </p:nvSpPr>
        <p:spPr>
          <a:xfrm>
            <a:off x="609600" y="6248400"/>
            <a:ext cx="2844800" cy="476250"/>
          </a:xfrm>
        </p:spPr>
        <p:txBody>
          <a:bodyPr/>
          <a:lstStyle>
            <a:lvl1pPr>
              <a:defRPr>
                <a:cs typeface="Arial" panose="020B0604020202020204" pitchFamily="34" charset="0"/>
              </a:defRPr>
            </a:lvl1pPr>
          </a:lstStyle>
          <a:p>
            <a:pPr>
              <a:defRPr/>
            </a:pPr>
            <a:endParaRPr lang="en-US"/>
          </a:p>
        </p:txBody>
      </p:sp>
      <p:sp>
        <p:nvSpPr>
          <p:cNvPr id="12" name="Rectangle 14">
            <a:extLst>
              <a:ext uri="{FF2B5EF4-FFF2-40B4-BE49-F238E27FC236}">
                <a16:creationId xmlns:a16="http://schemas.microsoft.com/office/drawing/2014/main" id="{B9426984-5347-BEAA-38FA-54A816D889DD}"/>
              </a:ext>
            </a:extLst>
          </p:cNvPr>
          <p:cNvSpPr>
            <a:spLocks noGrp="1" noChangeArrowheads="1"/>
          </p:cNvSpPr>
          <p:nvPr>
            <p:ph type="ftr" sz="quarter" idx="11"/>
          </p:nvPr>
        </p:nvSpPr>
        <p:spPr>
          <a:xfrm>
            <a:off x="4165600" y="6251575"/>
            <a:ext cx="3860800" cy="476250"/>
          </a:xfrm>
        </p:spPr>
        <p:txBody>
          <a:bodyPr/>
          <a:lstStyle>
            <a:lvl1pPr>
              <a:defRPr>
                <a:cs typeface="Arial" panose="020B0604020202020204" pitchFamily="34" charset="0"/>
              </a:defRPr>
            </a:lvl1pPr>
          </a:lstStyle>
          <a:p>
            <a:pPr>
              <a:defRPr/>
            </a:pPr>
            <a:endParaRPr lang="en-US"/>
          </a:p>
        </p:txBody>
      </p:sp>
      <p:sp>
        <p:nvSpPr>
          <p:cNvPr id="13" name="Rectangle 15">
            <a:extLst>
              <a:ext uri="{FF2B5EF4-FFF2-40B4-BE49-F238E27FC236}">
                <a16:creationId xmlns:a16="http://schemas.microsoft.com/office/drawing/2014/main" id="{6443B5C3-7AAC-E42B-83A4-6FC90DCED6DD}"/>
              </a:ext>
            </a:extLst>
          </p:cNvPr>
          <p:cNvSpPr>
            <a:spLocks noGrp="1" noChangeArrowheads="1"/>
          </p:cNvSpPr>
          <p:nvPr>
            <p:ph type="sldNum" sz="quarter" idx="12"/>
          </p:nvPr>
        </p:nvSpPr>
        <p:spPr>
          <a:xfrm>
            <a:off x="8737600" y="6254750"/>
            <a:ext cx="2844800" cy="476250"/>
          </a:xfrm>
        </p:spPr>
        <p:txBody>
          <a:bodyPr/>
          <a:lstStyle>
            <a:lvl1pPr>
              <a:defRPr>
                <a:cs typeface="Arial" panose="020B0604020202020204" pitchFamily="34" charset="0"/>
              </a:defRPr>
            </a:lvl1pPr>
          </a:lstStyle>
          <a:p>
            <a:pPr>
              <a:defRPr/>
            </a:pPr>
            <a:fld id="{17A2C2FA-DDDB-4529-845F-6030AD2A6F34}" type="slidenum">
              <a:rPr lang="en-US"/>
              <a:pPr>
                <a:defRPr/>
              </a:pPr>
              <a:t>‹#›</a:t>
            </a:fld>
            <a:endParaRPr lang="en-US"/>
          </a:p>
        </p:txBody>
      </p:sp>
    </p:spTree>
    <p:extLst>
      <p:ext uri="{BB962C8B-B14F-4D97-AF65-F5344CB8AC3E}">
        <p14:creationId xmlns:p14="http://schemas.microsoft.com/office/powerpoint/2010/main" val="11722991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2AD7DD1-44FF-E14E-CF5B-B7E2ACC998AA}"/>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0ABC3B97-2F8C-015A-AF14-5F156D4A688B}"/>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F4E7914C-8B7E-4CA8-BAF4-6CDF97ED164C}" type="slidenum">
              <a:rPr lang="en-US"/>
              <a:pPr>
                <a:defRPr/>
              </a:pPr>
              <a:t>‹#›</a:t>
            </a:fld>
            <a:endParaRPr lang="en-US"/>
          </a:p>
        </p:txBody>
      </p:sp>
      <p:sp>
        <p:nvSpPr>
          <p:cNvPr id="6" name="Rectangle 14">
            <a:extLst>
              <a:ext uri="{FF2B5EF4-FFF2-40B4-BE49-F238E27FC236}">
                <a16:creationId xmlns:a16="http://schemas.microsoft.com/office/drawing/2014/main" id="{4FBE73AA-854D-A423-966C-F4B25E26B279}"/>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2213629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E9D3A115-7D76-B172-6BFD-ECFF022CC28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4BB7B7BB-2311-241A-F333-7BE1693AE5FF}"/>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A6D4FC39-0838-4D8D-9C6B-6E3CBD746A7B}" type="slidenum">
              <a:rPr lang="en-US"/>
              <a:pPr>
                <a:defRPr/>
              </a:pPr>
              <a:t>‹#›</a:t>
            </a:fld>
            <a:endParaRPr lang="en-US"/>
          </a:p>
        </p:txBody>
      </p:sp>
      <p:sp>
        <p:nvSpPr>
          <p:cNvPr id="6" name="Rectangle 14">
            <a:extLst>
              <a:ext uri="{FF2B5EF4-FFF2-40B4-BE49-F238E27FC236}">
                <a16:creationId xmlns:a16="http://schemas.microsoft.com/office/drawing/2014/main" id="{F885BB2B-57DD-2E35-53A6-D731CA87663D}"/>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0153445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3D04ACA0-B194-27D8-11FE-27E792C6D71E}"/>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201AFCEB-0D88-83CE-5EA6-5ABA66A227F1}"/>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100B427D-543B-44B4-BB9A-25E1B92EBAAF}" type="slidenum">
              <a:rPr lang="en-US"/>
              <a:pPr>
                <a:defRPr/>
              </a:pPr>
              <a:t>‹#›</a:t>
            </a:fld>
            <a:endParaRPr lang="en-US"/>
          </a:p>
        </p:txBody>
      </p:sp>
      <p:sp>
        <p:nvSpPr>
          <p:cNvPr id="7" name="Rectangle 14">
            <a:extLst>
              <a:ext uri="{FF2B5EF4-FFF2-40B4-BE49-F238E27FC236}">
                <a16:creationId xmlns:a16="http://schemas.microsoft.com/office/drawing/2014/main" id="{0B99A13C-2D79-3E24-5689-1486878CAD83}"/>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5146695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076AD524-123C-DFEE-2A6F-AA2E2063CE0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8" name="Rectangle 3">
            <a:extLst>
              <a:ext uri="{FF2B5EF4-FFF2-40B4-BE49-F238E27FC236}">
                <a16:creationId xmlns:a16="http://schemas.microsoft.com/office/drawing/2014/main" id="{CFC90B7D-9A3B-2364-DD10-114C2DE5C601}"/>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D9CA367F-1197-4A67-9670-2EEDA39D7D58}" type="slidenum">
              <a:rPr lang="en-US"/>
              <a:pPr>
                <a:defRPr/>
              </a:pPr>
              <a:t>‹#›</a:t>
            </a:fld>
            <a:endParaRPr lang="en-US"/>
          </a:p>
        </p:txBody>
      </p:sp>
      <p:sp>
        <p:nvSpPr>
          <p:cNvPr id="9" name="Rectangle 14">
            <a:extLst>
              <a:ext uri="{FF2B5EF4-FFF2-40B4-BE49-F238E27FC236}">
                <a16:creationId xmlns:a16="http://schemas.microsoft.com/office/drawing/2014/main" id="{2F2DE271-E6B8-27F6-F469-E3AB20873F2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9353653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a:extLst>
              <a:ext uri="{FF2B5EF4-FFF2-40B4-BE49-F238E27FC236}">
                <a16:creationId xmlns:a16="http://schemas.microsoft.com/office/drawing/2014/main" id="{D9AC2E9C-8467-8D77-F43D-1D264330794A}"/>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4" name="Slide Number Placeholder 2">
            <a:extLst>
              <a:ext uri="{FF2B5EF4-FFF2-40B4-BE49-F238E27FC236}">
                <a16:creationId xmlns:a16="http://schemas.microsoft.com/office/drawing/2014/main" id="{E6CACDD9-BA78-98C8-7F83-0E462C994F26}"/>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1BDC1486-BBFB-4E8E-85D3-618E2B199B80}" type="slidenum">
              <a:rPr lang="en-US"/>
              <a:pPr>
                <a:defRPr/>
              </a:pPr>
              <a:t>‹#›</a:t>
            </a:fld>
            <a:endParaRPr lang="en-US"/>
          </a:p>
        </p:txBody>
      </p:sp>
      <p:sp>
        <p:nvSpPr>
          <p:cNvPr id="5" name="Rectangle 14">
            <a:extLst>
              <a:ext uri="{FF2B5EF4-FFF2-40B4-BE49-F238E27FC236}">
                <a16:creationId xmlns:a16="http://schemas.microsoft.com/office/drawing/2014/main" id="{22713428-29DE-50FB-8401-786DE4CA5A11}"/>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6501536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11AE91F-1473-D125-5FD0-FAA885B5EA74}"/>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F9C9495E-788F-1D43-2936-4A3A6C18FF27}"/>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EFA01546-F3CD-482B-9946-ED8D62DC427C}" type="slidenum">
              <a:rPr lang="en-US"/>
              <a:pPr>
                <a:defRPr/>
              </a:pPr>
              <a:t>‹#›</a:t>
            </a:fld>
            <a:endParaRPr lang="en-US"/>
          </a:p>
        </p:txBody>
      </p:sp>
      <p:sp>
        <p:nvSpPr>
          <p:cNvPr id="4" name="Rectangle 14">
            <a:extLst>
              <a:ext uri="{FF2B5EF4-FFF2-40B4-BE49-F238E27FC236}">
                <a16:creationId xmlns:a16="http://schemas.microsoft.com/office/drawing/2014/main" id="{6E493BA8-ED76-23D0-D1C1-3B10C02F482D}"/>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6473823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1"/>
            <a:ext cx="4011084" cy="4691063"/>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30550BED-9BFC-D920-5D6E-F8A167BA7986}"/>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B0E17407-BEC5-A676-5F56-783C65FDB516}"/>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003B32DF-A90B-4A57-92B7-95C63616E7AD}" type="slidenum">
              <a:rPr lang="en-US"/>
              <a:pPr>
                <a:defRPr/>
              </a:pPr>
              <a:t>‹#›</a:t>
            </a:fld>
            <a:endParaRPr lang="en-US"/>
          </a:p>
        </p:txBody>
      </p:sp>
      <p:sp>
        <p:nvSpPr>
          <p:cNvPr id="7" name="Rectangle 14">
            <a:extLst>
              <a:ext uri="{FF2B5EF4-FFF2-40B4-BE49-F238E27FC236}">
                <a16:creationId xmlns:a16="http://schemas.microsoft.com/office/drawing/2014/main" id="{B37427EC-35DF-F604-A150-6A2804651907}"/>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3832254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7C360B04-9B51-AD78-BB3A-65AD0EF3CDF3}"/>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4D52DB0A-858F-86B9-650A-5FFD307EDD81}"/>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3FC9233D-0B19-44B8-8C82-616D4FBCDDBF}" type="slidenum">
              <a:rPr lang="en-US"/>
              <a:pPr>
                <a:defRPr/>
              </a:pPr>
              <a:t>‹#›</a:t>
            </a:fld>
            <a:endParaRPr lang="en-US"/>
          </a:p>
        </p:txBody>
      </p:sp>
      <p:sp>
        <p:nvSpPr>
          <p:cNvPr id="7" name="Rectangle 14">
            <a:extLst>
              <a:ext uri="{FF2B5EF4-FFF2-40B4-BE49-F238E27FC236}">
                <a16:creationId xmlns:a16="http://schemas.microsoft.com/office/drawing/2014/main" id="{D6BC6226-8C4C-0A49-F69C-0509244A700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0892835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CC20C9D3-E6C6-3366-9590-F169D1D23716}"/>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81BA866C-A179-2D83-39BE-1A2A893B9A4C}"/>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ED56C65C-2996-4F4B-8569-8DBD662D7CA0}" type="slidenum">
              <a:rPr lang="en-US"/>
              <a:pPr>
                <a:defRPr/>
              </a:pPr>
              <a:t>‹#›</a:t>
            </a:fld>
            <a:endParaRPr lang="en-US"/>
          </a:p>
        </p:txBody>
      </p:sp>
      <p:sp>
        <p:nvSpPr>
          <p:cNvPr id="6" name="Rectangle 14">
            <a:extLst>
              <a:ext uri="{FF2B5EF4-FFF2-40B4-BE49-F238E27FC236}">
                <a16:creationId xmlns:a16="http://schemas.microsoft.com/office/drawing/2014/main" id="{8FE3ED44-5B88-2491-9DA7-A516E62911C7}"/>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4492606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5B9928E-4598-C402-99A6-3F08DF4E8DA5}"/>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00C6D63B-6764-0840-7492-BDA7F6225288}"/>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C270E557-5A18-4EBC-B329-D61E2C06A68D}" type="slidenum">
              <a:rPr lang="en-US"/>
              <a:pPr>
                <a:defRPr/>
              </a:pPr>
              <a:t>‹#›</a:t>
            </a:fld>
            <a:endParaRPr lang="en-US"/>
          </a:p>
        </p:txBody>
      </p:sp>
      <p:sp>
        <p:nvSpPr>
          <p:cNvPr id="6" name="Rectangle 14">
            <a:extLst>
              <a:ext uri="{FF2B5EF4-FFF2-40B4-BE49-F238E27FC236}">
                <a16:creationId xmlns:a16="http://schemas.microsoft.com/office/drawing/2014/main" id="{6040A953-B5EC-B053-0A3E-7642CAD8489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0499681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8CC192FD-3B67-2F5C-C4D6-89CB865BB773}"/>
              </a:ext>
            </a:extLst>
          </p:cNvPr>
          <p:cNvGrpSpPr>
            <a:grpSpLocks/>
          </p:cNvGrpSpPr>
          <p:nvPr/>
        </p:nvGrpSpPr>
        <p:grpSpPr bwMode="auto">
          <a:xfrm>
            <a:off x="0" y="0"/>
            <a:ext cx="12198350" cy="6851650"/>
            <a:chOff x="1" y="0"/>
            <a:chExt cx="5763" cy="4316"/>
          </a:xfrm>
        </p:grpSpPr>
        <p:sp>
          <p:nvSpPr>
            <p:cNvPr id="3" name="Freeform 3">
              <a:extLst>
                <a:ext uri="{FF2B5EF4-FFF2-40B4-BE49-F238E27FC236}">
                  <a16:creationId xmlns:a16="http://schemas.microsoft.com/office/drawing/2014/main" id="{48B528B4-11BA-FB01-F496-53DF59BC096A}"/>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4" name="Freeform 4">
              <a:extLst>
                <a:ext uri="{FF2B5EF4-FFF2-40B4-BE49-F238E27FC236}">
                  <a16:creationId xmlns:a16="http://schemas.microsoft.com/office/drawing/2014/main" id="{252674D3-D990-9E25-9092-987D15379BCF}"/>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5" name="Freeform 5">
              <a:extLst>
                <a:ext uri="{FF2B5EF4-FFF2-40B4-BE49-F238E27FC236}">
                  <a16:creationId xmlns:a16="http://schemas.microsoft.com/office/drawing/2014/main" id="{0223B8F2-DA1A-56B7-3609-811D1056D9E5}"/>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nvGrpSpPr>
            <p:cNvPr id="6" name="Group 6">
              <a:extLst>
                <a:ext uri="{FF2B5EF4-FFF2-40B4-BE49-F238E27FC236}">
                  <a16:creationId xmlns:a16="http://schemas.microsoft.com/office/drawing/2014/main" id="{AB323D59-4455-EFE6-9B6F-26F4BBD6105F}"/>
                </a:ext>
              </a:extLst>
            </p:cNvPr>
            <p:cNvGrpSpPr>
              <a:grpSpLocks/>
            </p:cNvGrpSpPr>
            <p:nvPr/>
          </p:nvGrpSpPr>
          <p:grpSpPr bwMode="auto">
            <a:xfrm>
              <a:off x="288" y="0"/>
              <a:ext cx="5098" cy="4316"/>
              <a:chOff x="288" y="0"/>
              <a:chExt cx="5098" cy="4316"/>
            </a:xfrm>
          </p:grpSpPr>
          <p:sp>
            <p:nvSpPr>
              <p:cNvPr id="26" name="Freeform 7">
                <a:extLst>
                  <a:ext uri="{FF2B5EF4-FFF2-40B4-BE49-F238E27FC236}">
                    <a16:creationId xmlns:a16="http://schemas.microsoft.com/office/drawing/2014/main" id="{4346E9EE-52F8-48FF-B221-31AADB8C151B}"/>
                  </a:ext>
                </a:extLst>
              </p:cNvPr>
              <p:cNvSpPr>
                <a:spLocks/>
              </p:cNvSpPr>
              <p:nvPr userDrawn="1"/>
            </p:nvSpPr>
            <p:spPr bwMode="hidden">
              <a:xfrm>
                <a:off x="2790" y="0"/>
                <a:ext cx="70"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7" name="Freeform 8">
                <a:extLst>
                  <a:ext uri="{FF2B5EF4-FFF2-40B4-BE49-F238E27FC236}">
                    <a16:creationId xmlns:a16="http://schemas.microsoft.com/office/drawing/2014/main" id="{589E19C7-EABF-B1E9-4BFF-C2DC9EC584FE}"/>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8" name="Freeform 9">
                <a:extLst>
                  <a:ext uri="{FF2B5EF4-FFF2-40B4-BE49-F238E27FC236}">
                    <a16:creationId xmlns:a16="http://schemas.microsoft.com/office/drawing/2014/main" id="{CAED0429-2ED4-8D06-D8D2-DBF9EDF29051}"/>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9" name="Freeform 10">
                <a:extLst>
                  <a:ext uri="{FF2B5EF4-FFF2-40B4-BE49-F238E27FC236}">
                    <a16:creationId xmlns:a16="http://schemas.microsoft.com/office/drawing/2014/main" id="{CC38EC7A-D96C-D757-8B1A-58474CEF3C56}"/>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0" name="Freeform 11">
                <a:extLst>
                  <a:ext uri="{FF2B5EF4-FFF2-40B4-BE49-F238E27FC236}">
                    <a16:creationId xmlns:a16="http://schemas.microsoft.com/office/drawing/2014/main" id="{F44F4D1E-BA55-F822-8ADF-D1A2899C33B3}"/>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1" name="Freeform 12">
                <a:extLst>
                  <a:ext uri="{FF2B5EF4-FFF2-40B4-BE49-F238E27FC236}">
                    <a16:creationId xmlns:a16="http://schemas.microsoft.com/office/drawing/2014/main" id="{7165687B-C3AC-89D0-5CF0-948881DC9CF0}"/>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2" name="Freeform 13">
                <a:extLst>
                  <a:ext uri="{FF2B5EF4-FFF2-40B4-BE49-F238E27FC236}">
                    <a16:creationId xmlns:a16="http://schemas.microsoft.com/office/drawing/2014/main" id="{AE886871-2F1B-267E-D8F0-936CF03F8D00}"/>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3" name="Freeform 14">
                <a:extLst>
                  <a:ext uri="{FF2B5EF4-FFF2-40B4-BE49-F238E27FC236}">
                    <a16:creationId xmlns:a16="http://schemas.microsoft.com/office/drawing/2014/main" id="{CADA837B-A525-3207-18D1-76358B2FACC2}"/>
                  </a:ext>
                </a:extLst>
              </p:cNvPr>
              <p:cNvSpPr>
                <a:spLocks/>
              </p:cNvSpPr>
              <p:nvPr userDrawn="1"/>
            </p:nvSpPr>
            <p:spPr bwMode="hidden">
              <a:xfrm>
                <a:off x="2400"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4" name="Freeform 15">
                <a:extLst>
                  <a:ext uri="{FF2B5EF4-FFF2-40B4-BE49-F238E27FC236}">
                    <a16:creationId xmlns:a16="http://schemas.microsoft.com/office/drawing/2014/main" id="{558F4B06-634D-E350-3A90-0A4F0868906F}"/>
                  </a:ext>
                </a:extLst>
              </p:cNvPr>
              <p:cNvSpPr>
                <a:spLocks/>
              </p:cNvSpPr>
              <p:nvPr userDrawn="1"/>
            </p:nvSpPr>
            <p:spPr bwMode="hidden">
              <a:xfrm>
                <a:off x="1968"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5" name="Freeform 16">
                <a:extLst>
                  <a:ext uri="{FF2B5EF4-FFF2-40B4-BE49-F238E27FC236}">
                    <a16:creationId xmlns:a16="http://schemas.microsoft.com/office/drawing/2014/main" id="{82DBDEFD-60ED-B92E-3288-C05CEA8414BB}"/>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6" name="Freeform 17">
                <a:extLst>
                  <a:ext uri="{FF2B5EF4-FFF2-40B4-BE49-F238E27FC236}">
                    <a16:creationId xmlns:a16="http://schemas.microsoft.com/office/drawing/2014/main" id="{1E87944D-0227-B53A-BC3A-55036735EB7D}"/>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7" name="Freeform 18">
                <a:extLst>
                  <a:ext uri="{FF2B5EF4-FFF2-40B4-BE49-F238E27FC236}">
                    <a16:creationId xmlns:a16="http://schemas.microsoft.com/office/drawing/2014/main" id="{AFAE8F9A-E413-AF65-FAD1-1F5FCDBA8EE3}"/>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8" name="Freeform 19">
                <a:extLst>
                  <a:ext uri="{FF2B5EF4-FFF2-40B4-BE49-F238E27FC236}">
                    <a16:creationId xmlns:a16="http://schemas.microsoft.com/office/drawing/2014/main" id="{00637185-0257-B78C-A5B8-F19210CC6AC6}"/>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sp>
          <p:nvSpPr>
            <p:cNvPr id="7" name="Freeform 20">
              <a:extLst>
                <a:ext uri="{FF2B5EF4-FFF2-40B4-BE49-F238E27FC236}">
                  <a16:creationId xmlns:a16="http://schemas.microsoft.com/office/drawing/2014/main" id="{E01EAFA0-B7C3-784C-78A1-E59A318FD70C}"/>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 name="Freeform 21">
              <a:extLst>
                <a:ext uri="{FF2B5EF4-FFF2-40B4-BE49-F238E27FC236}">
                  <a16:creationId xmlns:a16="http://schemas.microsoft.com/office/drawing/2014/main" id="{D9E3398E-3D47-F8DE-BB32-BCACE0307347}"/>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9" name="Freeform 22">
              <a:extLst>
                <a:ext uri="{FF2B5EF4-FFF2-40B4-BE49-F238E27FC236}">
                  <a16:creationId xmlns:a16="http://schemas.microsoft.com/office/drawing/2014/main" id="{BBF6E215-D6DA-581F-706E-238A0BF43585}"/>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0" name="Freeform 23">
              <a:extLst>
                <a:ext uri="{FF2B5EF4-FFF2-40B4-BE49-F238E27FC236}">
                  <a16:creationId xmlns:a16="http://schemas.microsoft.com/office/drawing/2014/main" id="{366782BA-DA15-E2A9-4D61-41007117BF47}"/>
                </a:ext>
              </a:extLst>
            </p:cNvPr>
            <p:cNvSpPr>
              <a:spLocks/>
            </p:cNvSpPr>
            <p:nvPr/>
          </p:nvSpPr>
          <p:spPr bwMode="hidden">
            <a:xfrm>
              <a:off x="5041" y="0"/>
              <a:ext cx="719" cy="845"/>
            </a:xfrm>
            <a:custGeom>
              <a:avLst/>
              <a:gdLst>
                <a:gd name="T0" fmla="*/ 847 w 717"/>
                <a:gd name="T1" fmla="*/ 845 h 845"/>
                <a:gd name="T2" fmla="*/ 847 w 717"/>
                <a:gd name="T3" fmla="*/ 821 h 845"/>
                <a:gd name="T4" fmla="*/ 704 w 717"/>
                <a:gd name="T5" fmla="*/ 605 h 845"/>
                <a:gd name="T6" fmla="*/ 471 w 717"/>
                <a:gd name="T7" fmla="*/ 396 h 845"/>
                <a:gd name="T8" fmla="*/ 286 w 717"/>
                <a:gd name="T9" fmla="*/ 192 h 845"/>
                <a:gd name="T10" fmla="*/ 17 w 717"/>
                <a:gd name="T11" fmla="*/ 0 h 845"/>
                <a:gd name="T12" fmla="*/ 0 w 717"/>
                <a:gd name="T13" fmla="*/ 0 h 845"/>
                <a:gd name="T14" fmla="*/ 274 w 717"/>
                <a:gd name="T15" fmla="*/ 198 h 845"/>
                <a:gd name="T16" fmla="*/ 465 w 717"/>
                <a:gd name="T17" fmla="*/ 408 h 845"/>
                <a:gd name="T18" fmla="*/ 698 w 717"/>
                <a:gd name="T19" fmla="*/ 623 h 845"/>
                <a:gd name="T20" fmla="*/ 847 w 717"/>
                <a:gd name="T21" fmla="*/ 845 h 845"/>
                <a:gd name="T22" fmla="*/ 847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24">
              <a:extLst>
                <a:ext uri="{FF2B5EF4-FFF2-40B4-BE49-F238E27FC236}">
                  <a16:creationId xmlns:a16="http://schemas.microsoft.com/office/drawing/2014/main" id="{FFAB91DE-FFD3-3B9F-717C-951F1A402015}"/>
                </a:ext>
              </a:extLst>
            </p:cNvPr>
            <p:cNvSpPr>
              <a:spLocks/>
            </p:cNvSpPr>
            <p:nvPr/>
          </p:nvSpPr>
          <p:spPr bwMode="hidden">
            <a:xfrm>
              <a:off x="5352" y="0"/>
              <a:ext cx="408" cy="414"/>
            </a:xfrm>
            <a:custGeom>
              <a:avLst/>
              <a:gdLst>
                <a:gd name="T0" fmla="*/ 472 w 407"/>
                <a:gd name="T1" fmla="*/ 414 h 414"/>
                <a:gd name="T2" fmla="*/ 472 w 407"/>
                <a:gd name="T3" fmla="*/ 396 h 414"/>
                <a:gd name="T4" fmla="*/ 287 w 407"/>
                <a:gd name="T5" fmla="*/ 192 h 414"/>
                <a:gd name="T6" fmla="*/ 12 w 407"/>
                <a:gd name="T7" fmla="*/ 0 h 414"/>
                <a:gd name="T8" fmla="*/ 0 w 407"/>
                <a:gd name="T9" fmla="*/ 0 h 414"/>
                <a:gd name="T10" fmla="*/ 108 w 407"/>
                <a:gd name="T11" fmla="*/ 102 h 414"/>
                <a:gd name="T12" fmla="*/ 281 w 407"/>
                <a:gd name="T13" fmla="*/ 204 h 414"/>
                <a:gd name="T14" fmla="*/ 472 w 407"/>
                <a:gd name="T15" fmla="*/ 414 h 414"/>
                <a:gd name="T16" fmla="*/ 472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25">
              <a:extLst>
                <a:ext uri="{FF2B5EF4-FFF2-40B4-BE49-F238E27FC236}">
                  <a16:creationId xmlns:a16="http://schemas.microsoft.com/office/drawing/2014/main" id="{11449395-EE0A-8E50-62E5-36A96EECFB2C}"/>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3" name="Freeform 26">
              <a:extLst>
                <a:ext uri="{FF2B5EF4-FFF2-40B4-BE49-F238E27FC236}">
                  <a16:creationId xmlns:a16="http://schemas.microsoft.com/office/drawing/2014/main" id="{88EED0D6-4396-2EE2-6AB2-C951AAF4FE00}"/>
                </a:ext>
              </a:extLst>
            </p:cNvPr>
            <p:cNvSpPr>
              <a:spLocks/>
            </p:cNvSpPr>
            <p:nvPr/>
          </p:nvSpPr>
          <p:spPr bwMode="hidden">
            <a:xfrm>
              <a:off x="6" y="0"/>
              <a:ext cx="588" cy="599"/>
            </a:xfrm>
            <a:custGeom>
              <a:avLst/>
              <a:gdLst>
                <a:gd name="T0" fmla="*/ 716 w 586"/>
                <a:gd name="T1" fmla="*/ 0 h 599"/>
                <a:gd name="T2" fmla="*/ 698 w 586"/>
                <a:gd name="T3" fmla="*/ 0 h 599"/>
                <a:gd name="T4" fmla="*/ 504 w 586"/>
                <a:gd name="T5" fmla="*/ 132 h 599"/>
                <a:gd name="T6" fmla="*/ 322 w 586"/>
                <a:gd name="T7" fmla="*/ 270 h 599"/>
                <a:gd name="T8" fmla="*/ 120 w 586"/>
                <a:gd name="T9" fmla="*/ 420 h 599"/>
                <a:gd name="T10" fmla="*/ 0 w 586"/>
                <a:gd name="T11" fmla="*/ 575 h 599"/>
                <a:gd name="T12" fmla="*/ 0 w 586"/>
                <a:gd name="T13" fmla="*/ 599 h 599"/>
                <a:gd name="T14" fmla="*/ 120 w 586"/>
                <a:gd name="T15" fmla="*/ 432 h 599"/>
                <a:gd name="T16" fmla="*/ 322 w 586"/>
                <a:gd name="T17" fmla="*/ 282 h 599"/>
                <a:gd name="T18" fmla="*/ 516 w 586"/>
                <a:gd name="T19" fmla="*/ 138 h 599"/>
                <a:gd name="T20" fmla="*/ 716 w 586"/>
                <a:gd name="T21" fmla="*/ 0 h 599"/>
                <a:gd name="T22" fmla="*/ 716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27">
              <a:extLst>
                <a:ext uri="{FF2B5EF4-FFF2-40B4-BE49-F238E27FC236}">
                  <a16:creationId xmlns:a16="http://schemas.microsoft.com/office/drawing/2014/main" id="{2FA8AF2C-82AA-57A4-1C51-CDFDAF03B0F8}"/>
                </a:ext>
              </a:extLst>
            </p:cNvPr>
            <p:cNvSpPr>
              <a:spLocks/>
            </p:cNvSpPr>
            <p:nvPr/>
          </p:nvSpPr>
          <p:spPr bwMode="hidden">
            <a:xfrm>
              <a:off x="6" y="0"/>
              <a:ext cx="270" cy="252"/>
            </a:xfrm>
            <a:custGeom>
              <a:avLst/>
              <a:gdLst>
                <a:gd name="T0" fmla="*/ 334 w 269"/>
                <a:gd name="T1" fmla="*/ 0 h 252"/>
                <a:gd name="T2" fmla="*/ 316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334 w 269"/>
                <a:gd name="T15" fmla="*/ 0 h 252"/>
                <a:gd name="T16" fmla="*/ 334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Line 28">
              <a:extLst>
                <a:ext uri="{FF2B5EF4-FFF2-40B4-BE49-F238E27FC236}">
                  <a16:creationId xmlns:a16="http://schemas.microsoft.com/office/drawing/2014/main" id="{B2DA93F1-924F-B770-A8EA-8FD02C70082D}"/>
                </a:ext>
              </a:extLst>
            </p:cNvPr>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29">
              <a:extLst>
                <a:ext uri="{FF2B5EF4-FFF2-40B4-BE49-F238E27FC236}">
                  <a16:creationId xmlns:a16="http://schemas.microsoft.com/office/drawing/2014/main" id="{34C0CA99-3273-8C1E-6ED2-C88DD82A8ACF}"/>
                </a:ext>
              </a:extLst>
            </p:cNvPr>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30">
              <a:extLst>
                <a:ext uri="{FF2B5EF4-FFF2-40B4-BE49-F238E27FC236}">
                  <a16:creationId xmlns:a16="http://schemas.microsoft.com/office/drawing/2014/main" id="{32A4B146-52B9-AB99-ED59-A5882F08CFBA}"/>
                </a:ext>
              </a:extLst>
            </p:cNvPr>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 name="Group 31">
              <a:extLst>
                <a:ext uri="{FF2B5EF4-FFF2-40B4-BE49-F238E27FC236}">
                  <a16:creationId xmlns:a16="http://schemas.microsoft.com/office/drawing/2014/main" id="{378CBA35-9D02-E2F6-AF6D-634F23D690AB}"/>
                </a:ext>
              </a:extLst>
            </p:cNvPr>
            <p:cNvGrpSpPr>
              <a:grpSpLocks/>
            </p:cNvGrpSpPr>
            <p:nvPr/>
          </p:nvGrpSpPr>
          <p:grpSpPr bwMode="auto">
            <a:xfrm>
              <a:off x="1" y="392"/>
              <a:ext cx="5758" cy="1571"/>
              <a:chOff x="1" y="392"/>
              <a:chExt cx="5758" cy="1571"/>
            </a:xfrm>
          </p:grpSpPr>
          <p:sp>
            <p:nvSpPr>
              <p:cNvPr id="21" name="Line 32">
                <a:extLst>
                  <a:ext uri="{FF2B5EF4-FFF2-40B4-BE49-F238E27FC236}">
                    <a16:creationId xmlns:a16="http://schemas.microsoft.com/office/drawing/2014/main" id="{DB078448-AEEF-DE29-33DC-50D393E2AB31}"/>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33">
                <a:extLst>
                  <a:ext uri="{FF2B5EF4-FFF2-40B4-BE49-F238E27FC236}">
                    <a16:creationId xmlns:a16="http://schemas.microsoft.com/office/drawing/2014/main" id="{22F39B0E-2B26-5A7D-6790-4B3E413F5E1D}"/>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Line 34">
                <a:extLst>
                  <a:ext uri="{FF2B5EF4-FFF2-40B4-BE49-F238E27FC236}">
                    <a16:creationId xmlns:a16="http://schemas.microsoft.com/office/drawing/2014/main" id="{402047BA-C0DC-C955-863A-AB5F9B570CBA}"/>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Line 35">
                <a:extLst>
                  <a:ext uri="{FF2B5EF4-FFF2-40B4-BE49-F238E27FC236}">
                    <a16:creationId xmlns:a16="http://schemas.microsoft.com/office/drawing/2014/main" id="{FBB5B806-8F1E-CDF8-9AD6-1CDF62F90738}"/>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Line 36">
                <a:extLst>
                  <a:ext uri="{FF2B5EF4-FFF2-40B4-BE49-F238E27FC236}">
                    <a16:creationId xmlns:a16="http://schemas.microsoft.com/office/drawing/2014/main" id="{BC3B2A2D-E1B7-EECD-9F44-28C91A758499}"/>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9" name="Line 37">
              <a:extLst>
                <a:ext uri="{FF2B5EF4-FFF2-40B4-BE49-F238E27FC236}">
                  <a16:creationId xmlns:a16="http://schemas.microsoft.com/office/drawing/2014/main" id="{DDF52310-1551-062B-B510-359CEB47CFC2}"/>
                </a:ext>
              </a:extLst>
            </p:cNvPr>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Line 38">
              <a:extLst>
                <a:ext uri="{FF2B5EF4-FFF2-40B4-BE49-F238E27FC236}">
                  <a16:creationId xmlns:a16="http://schemas.microsoft.com/office/drawing/2014/main" id="{F3612B18-F116-4166-E379-0196E37D54EE}"/>
                </a:ext>
              </a:extLst>
            </p:cNvPr>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4007" name="Rectangle 39"/>
          <p:cNvSpPr>
            <a:spLocks noGrp="1" noChangeArrowheads="1"/>
          </p:cNvSpPr>
          <p:nvPr>
            <p:ph type="ctrTitle" sz="quarter"/>
          </p:nvPr>
        </p:nvSpPr>
        <p:spPr>
          <a:xfrm>
            <a:off x="914400" y="1692276"/>
            <a:ext cx="10363200" cy="1736725"/>
          </a:xfrm>
        </p:spPr>
        <p:txBody>
          <a:bodyPr anchor="b"/>
          <a:lstStyle>
            <a:lvl1pPr>
              <a:defRPr sz="5400"/>
            </a:lvl1pPr>
          </a:lstStyle>
          <a:p>
            <a:pPr lvl="0"/>
            <a:r>
              <a:rPr lang="en-US" noProof="0"/>
              <a:t>Click to edit Master title style</a:t>
            </a:r>
          </a:p>
        </p:txBody>
      </p:sp>
      <p:sp>
        <p:nvSpPr>
          <p:cNvPr id="84008" name="Rectangle 40"/>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39" name="Rectangle 41">
            <a:extLst>
              <a:ext uri="{FF2B5EF4-FFF2-40B4-BE49-F238E27FC236}">
                <a16:creationId xmlns:a16="http://schemas.microsoft.com/office/drawing/2014/main" id="{0562996D-3E52-86CD-6296-1EA2D5BB1D6B}"/>
              </a:ext>
            </a:extLst>
          </p:cNvPr>
          <p:cNvSpPr>
            <a:spLocks noGrp="1" noChangeArrowheads="1"/>
          </p:cNvSpPr>
          <p:nvPr>
            <p:ph type="dt" sz="quarter" idx="10"/>
          </p:nvPr>
        </p:nvSpPr>
        <p:spPr/>
        <p:txBody>
          <a:bodyPr/>
          <a:lstStyle>
            <a:lvl1pPr>
              <a:defRPr/>
            </a:lvl1pPr>
          </a:lstStyle>
          <a:p>
            <a:pPr>
              <a:defRPr/>
            </a:pPr>
            <a:endParaRPr lang="en-US"/>
          </a:p>
        </p:txBody>
      </p:sp>
      <p:sp>
        <p:nvSpPr>
          <p:cNvPr id="40" name="Rectangle 42">
            <a:extLst>
              <a:ext uri="{FF2B5EF4-FFF2-40B4-BE49-F238E27FC236}">
                <a16:creationId xmlns:a16="http://schemas.microsoft.com/office/drawing/2014/main" id="{ACDE0AF9-F2FA-E56E-28D5-B3DED4CE4F4F}"/>
              </a:ext>
            </a:extLst>
          </p:cNvPr>
          <p:cNvSpPr>
            <a:spLocks noGrp="1" noChangeArrowheads="1"/>
          </p:cNvSpPr>
          <p:nvPr>
            <p:ph type="ftr" sz="quarter" idx="11"/>
          </p:nvPr>
        </p:nvSpPr>
        <p:spPr/>
        <p:txBody>
          <a:bodyPr/>
          <a:lstStyle>
            <a:lvl1pPr>
              <a:defRPr/>
            </a:lvl1pPr>
          </a:lstStyle>
          <a:p>
            <a:pPr>
              <a:defRPr/>
            </a:pPr>
            <a:endParaRPr lang="en-US"/>
          </a:p>
        </p:txBody>
      </p:sp>
      <p:sp>
        <p:nvSpPr>
          <p:cNvPr id="41" name="Rectangle 43">
            <a:extLst>
              <a:ext uri="{FF2B5EF4-FFF2-40B4-BE49-F238E27FC236}">
                <a16:creationId xmlns:a16="http://schemas.microsoft.com/office/drawing/2014/main" id="{BF66C065-1C96-4B03-1CDF-62EA04543B2C}"/>
              </a:ext>
            </a:extLst>
          </p:cNvPr>
          <p:cNvSpPr>
            <a:spLocks noGrp="1" noChangeArrowheads="1"/>
          </p:cNvSpPr>
          <p:nvPr>
            <p:ph type="sldNum" sz="quarter" idx="12"/>
          </p:nvPr>
        </p:nvSpPr>
        <p:spPr/>
        <p:txBody>
          <a:bodyPr/>
          <a:lstStyle>
            <a:lvl1pPr>
              <a:defRPr/>
            </a:lvl1pPr>
          </a:lstStyle>
          <a:p>
            <a:pPr>
              <a:defRPr/>
            </a:pPr>
            <a:fld id="{2BBA63CB-DB93-4C9D-99AE-FF34CDA9DF40}" type="slidenum">
              <a:rPr lang="en-US" altLang="en-US"/>
              <a:pPr>
                <a:defRPr/>
              </a:pPr>
              <a:t>‹#›</a:t>
            </a:fld>
            <a:endParaRPr lang="en-US" altLang="en-US"/>
          </a:p>
        </p:txBody>
      </p:sp>
    </p:spTree>
    <p:extLst>
      <p:ext uri="{BB962C8B-B14F-4D97-AF65-F5344CB8AC3E}">
        <p14:creationId xmlns:p14="http://schemas.microsoft.com/office/powerpoint/2010/main" val="23964376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F9EBB648-8C9B-D280-ABD5-38929157E12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5652DDEC-0E14-595F-1541-ABF497E3AC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5D6C6B6A-9976-0B41-D528-0FB05CCF497E}"/>
              </a:ext>
            </a:extLst>
          </p:cNvPr>
          <p:cNvSpPr>
            <a:spLocks noGrp="1" noChangeArrowheads="1"/>
          </p:cNvSpPr>
          <p:nvPr>
            <p:ph type="sldNum" sz="quarter" idx="12"/>
          </p:nvPr>
        </p:nvSpPr>
        <p:spPr>
          <a:ln/>
        </p:spPr>
        <p:txBody>
          <a:bodyPr/>
          <a:lstStyle>
            <a:lvl1pPr>
              <a:defRPr/>
            </a:lvl1pPr>
          </a:lstStyle>
          <a:p>
            <a:pPr>
              <a:defRPr/>
            </a:pPr>
            <a:fld id="{C81DE830-F8A9-4826-A1CA-931E6CA15499}" type="slidenum">
              <a:rPr lang="en-US" altLang="en-US"/>
              <a:pPr>
                <a:defRPr/>
              </a:pPr>
              <a:t>‹#›</a:t>
            </a:fld>
            <a:endParaRPr lang="en-US" altLang="en-US"/>
          </a:p>
        </p:txBody>
      </p:sp>
    </p:spTree>
    <p:extLst>
      <p:ext uri="{BB962C8B-B14F-4D97-AF65-F5344CB8AC3E}">
        <p14:creationId xmlns:p14="http://schemas.microsoft.com/office/powerpoint/2010/main" val="39872360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a:extLst>
              <a:ext uri="{FF2B5EF4-FFF2-40B4-BE49-F238E27FC236}">
                <a16:creationId xmlns:a16="http://schemas.microsoft.com/office/drawing/2014/main" id="{D83548CB-0AE9-BD8B-44D8-784B511C871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668C9C2E-3A61-7136-8640-EB4658A027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DA483039-6BB9-6920-FDDF-C54E8707CCC2}"/>
              </a:ext>
            </a:extLst>
          </p:cNvPr>
          <p:cNvSpPr>
            <a:spLocks noGrp="1" noChangeArrowheads="1"/>
          </p:cNvSpPr>
          <p:nvPr>
            <p:ph type="sldNum" sz="quarter" idx="12"/>
          </p:nvPr>
        </p:nvSpPr>
        <p:spPr>
          <a:ln/>
        </p:spPr>
        <p:txBody>
          <a:bodyPr/>
          <a:lstStyle>
            <a:lvl1pPr>
              <a:defRPr/>
            </a:lvl1pPr>
          </a:lstStyle>
          <a:p>
            <a:pPr>
              <a:defRPr/>
            </a:pPr>
            <a:fld id="{2BDC061A-4030-4B3B-823D-C91D0634D12D}" type="slidenum">
              <a:rPr lang="en-US" altLang="en-US"/>
              <a:pPr>
                <a:defRPr/>
              </a:pPr>
              <a:t>‹#›</a:t>
            </a:fld>
            <a:endParaRPr lang="en-US" altLang="en-US"/>
          </a:p>
        </p:txBody>
      </p:sp>
    </p:spTree>
    <p:extLst>
      <p:ext uri="{BB962C8B-B14F-4D97-AF65-F5344CB8AC3E}">
        <p14:creationId xmlns:p14="http://schemas.microsoft.com/office/powerpoint/2010/main" val="38351511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7F80ED30-B0DE-5AA3-A4AF-D811D414F76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AE9D2807-3408-8D3B-BEBA-AE01F13BC3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7A8BD194-7C89-AF1A-0F0E-9297028B28D8}"/>
              </a:ext>
            </a:extLst>
          </p:cNvPr>
          <p:cNvSpPr>
            <a:spLocks noGrp="1" noChangeArrowheads="1"/>
          </p:cNvSpPr>
          <p:nvPr>
            <p:ph type="sldNum" sz="quarter" idx="12"/>
          </p:nvPr>
        </p:nvSpPr>
        <p:spPr>
          <a:ln/>
        </p:spPr>
        <p:txBody>
          <a:bodyPr/>
          <a:lstStyle>
            <a:lvl1pPr>
              <a:defRPr/>
            </a:lvl1pPr>
          </a:lstStyle>
          <a:p>
            <a:pPr>
              <a:defRPr/>
            </a:pPr>
            <a:fld id="{ECA7000C-1692-4B69-9AC5-7630DBD36D47}" type="slidenum">
              <a:rPr lang="en-US" altLang="en-US"/>
              <a:pPr>
                <a:defRPr/>
              </a:pPr>
              <a:t>‹#›</a:t>
            </a:fld>
            <a:endParaRPr lang="en-US" altLang="en-US"/>
          </a:p>
        </p:txBody>
      </p:sp>
    </p:spTree>
    <p:extLst>
      <p:ext uri="{BB962C8B-B14F-4D97-AF65-F5344CB8AC3E}">
        <p14:creationId xmlns:p14="http://schemas.microsoft.com/office/powerpoint/2010/main" val="36045648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a:extLst>
              <a:ext uri="{FF2B5EF4-FFF2-40B4-BE49-F238E27FC236}">
                <a16:creationId xmlns:a16="http://schemas.microsoft.com/office/drawing/2014/main" id="{744E9DDB-D073-9F7C-B2C7-4F264B735C2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1">
            <a:extLst>
              <a:ext uri="{FF2B5EF4-FFF2-40B4-BE49-F238E27FC236}">
                <a16:creationId xmlns:a16="http://schemas.microsoft.com/office/drawing/2014/main" id="{5B024E73-B522-E033-CFDF-2AAC8F3FB6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2">
            <a:extLst>
              <a:ext uri="{FF2B5EF4-FFF2-40B4-BE49-F238E27FC236}">
                <a16:creationId xmlns:a16="http://schemas.microsoft.com/office/drawing/2014/main" id="{1DD2C58F-1A20-BEB6-6770-9C1CC6358BC8}"/>
              </a:ext>
            </a:extLst>
          </p:cNvPr>
          <p:cNvSpPr>
            <a:spLocks noGrp="1" noChangeArrowheads="1"/>
          </p:cNvSpPr>
          <p:nvPr>
            <p:ph type="sldNum" sz="quarter" idx="12"/>
          </p:nvPr>
        </p:nvSpPr>
        <p:spPr>
          <a:ln/>
        </p:spPr>
        <p:txBody>
          <a:bodyPr/>
          <a:lstStyle>
            <a:lvl1pPr>
              <a:defRPr/>
            </a:lvl1pPr>
          </a:lstStyle>
          <a:p>
            <a:pPr>
              <a:defRPr/>
            </a:pPr>
            <a:fld id="{CF4C0C23-0D26-435D-904C-CC70F26FB17A}" type="slidenum">
              <a:rPr lang="en-US" altLang="en-US"/>
              <a:pPr>
                <a:defRPr/>
              </a:pPr>
              <a:t>‹#›</a:t>
            </a:fld>
            <a:endParaRPr lang="en-US" altLang="en-US"/>
          </a:p>
        </p:txBody>
      </p:sp>
    </p:spTree>
    <p:extLst>
      <p:ext uri="{BB962C8B-B14F-4D97-AF65-F5344CB8AC3E}">
        <p14:creationId xmlns:p14="http://schemas.microsoft.com/office/powerpoint/2010/main" val="11538282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a:extLst>
              <a:ext uri="{FF2B5EF4-FFF2-40B4-BE49-F238E27FC236}">
                <a16:creationId xmlns:a16="http://schemas.microsoft.com/office/drawing/2014/main" id="{4453B512-FECC-F24C-9C70-236452FEA0C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1">
            <a:extLst>
              <a:ext uri="{FF2B5EF4-FFF2-40B4-BE49-F238E27FC236}">
                <a16:creationId xmlns:a16="http://schemas.microsoft.com/office/drawing/2014/main" id="{DA2FE386-0518-220B-1F82-DE384CE8E8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2">
            <a:extLst>
              <a:ext uri="{FF2B5EF4-FFF2-40B4-BE49-F238E27FC236}">
                <a16:creationId xmlns:a16="http://schemas.microsoft.com/office/drawing/2014/main" id="{8D0824FF-94E5-6AF3-B7B1-FAD305FD0B83}"/>
              </a:ext>
            </a:extLst>
          </p:cNvPr>
          <p:cNvSpPr>
            <a:spLocks noGrp="1" noChangeArrowheads="1"/>
          </p:cNvSpPr>
          <p:nvPr>
            <p:ph type="sldNum" sz="quarter" idx="12"/>
          </p:nvPr>
        </p:nvSpPr>
        <p:spPr>
          <a:ln/>
        </p:spPr>
        <p:txBody>
          <a:bodyPr/>
          <a:lstStyle>
            <a:lvl1pPr>
              <a:defRPr/>
            </a:lvl1pPr>
          </a:lstStyle>
          <a:p>
            <a:pPr>
              <a:defRPr/>
            </a:pPr>
            <a:fld id="{638F6C27-6450-446A-BC20-8780E54B545A}" type="slidenum">
              <a:rPr lang="en-US" altLang="en-US"/>
              <a:pPr>
                <a:defRPr/>
              </a:pPr>
              <a:t>‹#›</a:t>
            </a:fld>
            <a:endParaRPr lang="en-US" altLang="en-US"/>
          </a:p>
        </p:txBody>
      </p:sp>
    </p:spTree>
    <p:extLst>
      <p:ext uri="{BB962C8B-B14F-4D97-AF65-F5344CB8AC3E}">
        <p14:creationId xmlns:p14="http://schemas.microsoft.com/office/powerpoint/2010/main" val="8545876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3457B084-31C9-97EE-CB07-7804E363B1F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1">
            <a:extLst>
              <a:ext uri="{FF2B5EF4-FFF2-40B4-BE49-F238E27FC236}">
                <a16:creationId xmlns:a16="http://schemas.microsoft.com/office/drawing/2014/main" id="{F1303996-9897-AE4C-0109-DFE4DF0F04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2">
            <a:extLst>
              <a:ext uri="{FF2B5EF4-FFF2-40B4-BE49-F238E27FC236}">
                <a16:creationId xmlns:a16="http://schemas.microsoft.com/office/drawing/2014/main" id="{5948A1CF-3C54-F934-2409-F735975C7A2D}"/>
              </a:ext>
            </a:extLst>
          </p:cNvPr>
          <p:cNvSpPr>
            <a:spLocks noGrp="1" noChangeArrowheads="1"/>
          </p:cNvSpPr>
          <p:nvPr>
            <p:ph type="sldNum" sz="quarter" idx="12"/>
          </p:nvPr>
        </p:nvSpPr>
        <p:spPr>
          <a:ln/>
        </p:spPr>
        <p:txBody>
          <a:bodyPr/>
          <a:lstStyle>
            <a:lvl1pPr>
              <a:defRPr/>
            </a:lvl1pPr>
          </a:lstStyle>
          <a:p>
            <a:pPr>
              <a:defRPr/>
            </a:pPr>
            <a:fld id="{FD3DE374-6C91-4CB2-9B35-2AFD0E5A6143}" type="slidenum">
              <a:rPr lang="en-US" altLang="en-US"/>
              <a:pPr>
                <a:defRPr/>
              </a:pPr>
              <a:t>‹#›</a:t>
            </a:fld>
            <a:endParaRPr lang="en-US" altLang="en-US"/>
          </a:p>
        </p:txBody>
      </p:sp>
    </p:spTree>
    <p:extLst>
      <p:ext uri="{BB962C8B-B14F-4D97-AF65-F5344CB8AC3E}">
        <p14:creationId xmlns:p14="http://schemas.microsoft.com/office/powerpoint/2010/main" val="17305375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79828406-E5D9-E5E8-08BA-68A8CB4F749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E961FE09-E117-0C0D-F894-E81A529A67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8BB0CCCD-E78C-8D80-8307-977B0B6C4271}"/>
              </a:ext>
            </a:extLst>
          </p:cNvPr>
          <p:cNvSpPr>
            <a:spLocks noGrp="1" noChangeArrowheads="1"/>
          </p:cNvSpPr>
          <p:nvPr>
            <p:ph type="sldNum" sz="quarter" idx="12"/>
          </p:nvPr>
        </p:nvSpPr>
        <p:spPr>
          <a:ln/>
        </p:spPr>
        <p:txBody>
          <a:bodyPr/>
          <a:lstStyle>
            <a:lvl1pPr>
              <a:defRPr/>
            </a:lvl1pPr>
          </a:lstStyle>
          <a:p>
            <a:pPr>
              <a:defRPr/>
            </a:pPr>
            <a:fld id="{D21F160A-6E1B-4461-8457-1FCEE7C774E4}" type="slidenum">
              <a:rPr lang="en-US" altLang="en-US"/>
              <a:pPr>
                <a:defRPr/>
              </a:pPr>
              <a:t>‹#›</a:t>
            </a:fld>
            <a:endParaRPr lang="en-US" altLang="en-US"/>
          </a:p>
        </p:txBody>
      </p:sp>
    </p:spTree>
    <p:extLst>
      <p:ext uri="{BB962C8B-B14F-4D97-AF65-F5344CB8AC3E}">
        <p14:creationId xmlns:p14="http://schemas.microsoft.com/office/powerpoint/2010/main" val="33426537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505DA88F-B7A1-A604-F649-6B5BCA46B5D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ED5BB928-DF70-845F-0C3B-542E64D999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9A68F143-A7DC-6EC3-1EAC-26EEBB149198}"/>
              </a:ext>
            </a:extLst>
          </p:cNvPr>
          <p:cNvSpPr>
            <a:spLocks noGrp="1" noChangeArrowheads="1"/>
          </p:cNvSpPr>
          <p:nvPr>
            <p:ph type="sldNum" sz="quarter" idx="12"/>
          </p:nvPr>
        </p:nvSpPr>
        <p:spPr>
          <a:ln/>
        </p:spPr>
        <p:txBody>
          <a:bodyPr/>
          <a:lstStyle>
            <a:lvl1pPr>
              <a:defRPr/>
            </a:lvl1pPr>
          </a:lstStyle>
          <a:p>
            <a:pPr>
              <a:defRPr/>
            </a:pPr>
            <a:fld id="{A3EF4C22-348A-4869-81D9-E9513E904D7F}" type="slidenum">
              <a:rPr lang="en-US" altLang="en-US"/>
              <a:pPr>
                <a:defRPr/>
              </a:pPr>
              <a:t>‹#›</a:t>
            </a:fld>
            <a:endParaRPr lang="en-US" altLang="en-US"/>
          </a:p>
        </p:txBody>
      </p:sp>
    </p:spTree>
    <p:extLst>
      <p:ext uri="{BB962C8B-B14F-4D97-AF65-F5344CB8AC3E}">
        <p14:creationId xmlns:p14="http://schemas.microsoft.com/office/powerpoint/2010/main" val="23641337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370B3BE2-D322-5DF9-5579-C4B8FF88B90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3F9A9EFC-F42A-5758-D5EA-62BDCA6DF33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63B9917A-30B0-1F72-2B34-6F5FDDB081BC}"/>
              </a:ext>
            </a:extLst>
          </p:cNvPr>
          <p:cNvSpPr>
            <a:spLocks noGrp="1" noChangeArrowheads="1"/>
          </p:cNvSpPr>
          <p:nvPr>
            <p:ph type="sldNum" sz="quarter" idx="12"/>
          </p:nvPr>
        </p:nvSpPr>
        <p:spPr>
          <a:ln/>
        </p:spPr>
        <p:txBody>
          <a:bodyPr/>
          <a:lstStyle>
            <a:lvl1pPr>
              <a:defRPr/>
            </a:lvl1pPr>
          </a:lstStyle>
          <a:p>
            <a:pPr>
              <a:defRPr/>
            </a:pPr>
            <a:fld id="{1DDA747C-21E4-4C33-A1FD-7BA3E60D8C94}" type="slidenum">
              <a:rPr lang="en-US" altLang="en-US"/>
              <a:pPr>
                <a:defRPr/>
              </a:pPr>
              <a:t>‹#›</a:t>
            </a:fld>
            <a:endParaRPr lang="en-US" altLang="en-US"/>
          </a:p>
        </p:txBody>
      </p:sp>
    </p:spTree>
    <p:extLst>
      <p:ext uri="{BB962C8B-B14F-4D97-AF65-F5344CB8AC3E}">
        <p14:creationId xmlns:p14="http://schemas.microsoft.com/office/powerpoint/2010/main" val="18666447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3D33D555-6BF0-E167-DDE6-B708BB23C67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B80D47A4-C77D-E568-43A6-97C7175B28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88D52918-5393-E63F-C38C-5D856189D379}"/>
              </a:ext>
            </a:extLst>
          </p:cNvPr>
          <p:cNvSpPr>
            <a:spLocks noGrp="1" noChangeArrowheads="1"/>
          </p:cNvSpPr>
          <p:nvPr>
            <p:ph type="sldNum" sz="quarter" idx="12"/>
          </p:nvPr>
        </p:nvSpPr>
        <p:spPr>
          <a:ln/>
        </p:spPr>
        <p:txBody>
          <a:bodyPr/>
          <a:lstStyle>
            <a:lvl1pPr>
              <a:defRPr/>
            </a:lvl1pPr>
          </a:lstStyle>
          <a:p>
            <a:pPr>
              <a:defRPr/>
            </a:pPr>
            <a:fld id="{8881EE6F-A969-488F-8EA9-424B351C1FE0}" type="slidenum">
              <a:rPr lang="en-US" altLang="en-US"/>
              <a:pPr>
                <a:defRPr/>
              </a:pPr>
              <a:t>‹#›</a:t>
            </a:fld>
            <a:endParaRPr lang="en-US" altLang="en-US"/>
          </a:p>
        </p:txBody>
      </p:sp>
    </p:spTree>
    <p:extLst>
      <p:ext uri="{BB962C8B-B14F-4D97-AF65-F5344CB8AC3E}">
        <p14:creationId xmlns:p14="http://schemas.microsoft.com/office/powerpoint/2010/main" val="1073928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609600" y="1433732"/>
            <a:ext cx="110744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951501"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278099"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053797" y="3526302"/>
            <a:ext cx="6096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sz="1800"/>
          </a:p>
        </p:txBody>
      </p:sp>
      <p:sp>
        <p:nvSpPr>
          <p:cNvPr id="15" name="Date Placeholder 14"/>
          <p:cNvSpPr>
            <a:spLocks noGrp="1"/>
          </p:cNvSpPr>
          <p:nvPr>
            <p:ph type="dt" sz="half" idx="10"/>
          </p:nvPr>
        </p:nvSpPr>
        <p:spPr/>
        <p:txBody>
          <a:bodyPr/>
          <a:lstStyle/>
          <a:p>
            <a:fld id="{C3592F2D-2EB0-4D94-A723-A27DCCBEA70E}" type="datetimeFigureOut">
              <a:rPr lang="en-US" smtClean="0"/>
              <a:t>4/28/2024</a:t>
            </a:fld>
            <a:endParaRPr lang="en-US"/>
          </a:p>
        </p:txBody>
      </p:sp>
      <p:sp>
        <p:nvSpPr>
          <p:cNvPr id="16" name="Slide Number Placeholder 15"/>
          <p:cNvSpPr>
            <a:spLocks noGrp="1"/>
          </p:cNvSpPr>
          <p:nvPr>
            <p:ph type="sldNum" sz="quarter" idx="11"/>
          </p:nvPr>
        </p:nvSpPr>
        <p:spPr/>
        <p:txBody>
          <a:bodyPr/>
          <a:lstStyle/>
          <a:p>
            <a:fld id="{F6EABAD8-BABF-4BE9-AB59-C78570BB8457}"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6931518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609600" y="1524000"/>
            <a:ext cx="10972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C3592F2D-2EB0-4D94-A723-A27DCCBEA70E}" type="datetimeFigureOut">
              <a:rPr lang="en-US" smtClean="0"/>
              <a:t>4/28/2024</a:t>
            </a:fld>
            <a:endParaRPr lang="en-US"/>
          </a:p>
        </p:txBody>
      </p:sp>
      <p:sp>
        <p:nvSpPr>
          <p:cNvPr id="15" name="Slide Number Placeholder 14"/>
          <p:cNvSpPr>
            <a:spLocks noGrp="1"/>
          </p:cNvSpPr>
          <p:nvPr>
            <p:ph type="sldNum" sz="quarter" idx="15"/>
          </p:nvPr>
        </p:nvSpPr>
        <p:spPr/>
        <p:txBody>
          <a:bodyPr/>
          <a:lstStyle>
            <a:lvl1pPr algn="ctr">
              <a:defRPr/>
            </a:lvl1pPr>
          </a:lstStyle>
          <a:p>
            <a:fld id="{F6EABAD8-BABF-4BE9-AB59-C78570BB8457}"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a:t>Click to edit Master title style</a:t>
            </a:r>
          </a:p>
        </p:txBody>
      </p:sp>
    </p:spTree>
    <p:extLst>
      <p:ext uri="{BB962C8B-B14F-4D97-AF65-F5344CB8AC3E}">
        <p14:creationId xmlns:p14="http://schemas.microsoft.com/office/powerpoint/2010/main" val="25696484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3592F2D-2EB0-4D94-A723-A27DCCBEA70E}" type="datetimeFigureOut">
              <a:rPr lang="en-US" smtClean="0"/>
              <a:t>4/28/2024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EABAD8-BABF-4BE9-AB59-C78570BB8457}" type="slidenum">
              <a:rPr lang="en-US" smtClean="0"/>
              <a:t>‹#›</a:t>
            </a:fld>
            <a:endParaRPr lang="en-US"/>
          </a:p>
        </p:txBody>
      </p:sp>
      <p:sp>
        <p:nvSpPr>
          <p:cNvPr id="2" name="Title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914400" y="4958864"/>
            <a:ext cx="105664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914400" y="4916995"/>
            <a:ext cx="105664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4676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3592F2D-2EB0-4D94-A723-A27DCCBEA70E}" type="datetimeFigureOut">
              <a:rPr lang="en-US" smtClean="0"/>
              <a:t>4/28/2024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EABAD8-BABF-4BE9-AB59-C78570BB845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609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6197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7460725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6EABAD8-BABF-4BE9-AB59-C78570BB8457}"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C3592F2D-2EB0-4D94-A723-A27DCCBEA70E}" type="datetimeFigureOut">
              <a:rPr lang="en-US" smtClean="0"/>
              <a:t>4/28/2024</a:t>
            </a:fld>
            <a:endParaRPr lang="en-US"/>
          </a:p>
        </p:txBody>
      </p:sp>
      <p:sp>
        <p:nvSpPr>
          <p:cNvPr id="3" name="Text Placeholder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609600"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6199717"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609600" y="155448"/>
            <a:ext cx="109728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750593"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9840"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8679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3592F2D-2EB0-4D94-A723-A27DCCBEA70E}" type="datetimeFigureOut">
              <a:rPr lang="en-US" smtClean="0"/>
              <a:t>4/28/2024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EABAD8-BABF-4BE9-AB59-C78570BB845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6438234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592F2D-2EB0-4D94-A723-A27DCCBEA70E}" type="datetimeFigureOut">
              <a:rPr lang="en-US" smtClean="0"/>
              <a:t>4/28/2024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EABAD8-BABF-4BE9-AB59-C78570BB8457}" type="slidenum">
              <a:rPr lang="en-US" smtClean="0"/>
              <a:t>‹#›</a:t>
            </a:fld>
            <a:endParaRPr lang="en-US"/>
          </a:p>
        </p:txBody>
      </p:sp>
    </p:spTree>
    <p:extLst>
      <p:ext uri="{BB962C8B-B14F-4D97-AF65-F5344CB8AC3E}">
        <p14:creationId xmlns:p14="http://schemas.microsoft.com/office/powerpoint/2010/main" val="12287778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609600" y="457200"/>
            <a:ext cx="83312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042400" y="1600200"/>
            <a:ext cx="2645664"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9042400" y="457200"/>
            <a:ext cx="26416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C3592F2D-2EB0-4D94-A723-A27DCCBEA70E}" type="datetimeFigureOut">
              <a:rPr lang="en-US" smtClean="0"/>
              <a:t>4/28/2024</a:t>
            </a:fld>
            <a:endParaRPr lang="en-US"/>
          </a:p>
        </p:txBody>
      </p:sp>
      <p:sp>
        <p:nvSpPr>
          <p:cNvPr id="9" name="Slide Number Placeholder 8"/>
          <p:cNvSpPr>
            <a:spLocks noGrp="1"/>
          </p:cNvSpPr>
          <p:nvPr>
            <p:ph type="sldNum" sz="quarter" idx="15"/>
          </p:nvPr>
        </p:nvSpPr>
        <p:spPr/>
        <p:txBody>
          <a:bodyPr/>
          <a:lstStyle/>
          <a:p>
            <a:fld id="{F6EABAD8-BABF-4BE9-AB59-C78570BB8457}"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extLst>
      <p:ext uri="{BB962C8B-B14F-4D97-AF65-F5344CB8AC3E}">
        <p14:creationId xmlns:p14="http://schemas.microsoft.com/office/powerpoint/2010/main" val="36293208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9200" y="457200"/>
            <a:ext cx="2743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8839200" y="1600200"/>
            <a:ext cx="27432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C3592F2D-2EB0-4D94-A723-A27DCCBEA70E}" type="datetimeFigureOut">
              <a:rPr lang="en-US" smtClean="0"/>
              <a:t>4/28/2024</a:t>
            </a:fld>
            <a:endParaRPr lang="en-US"/>
          </a:p>
        </p:txBody>
      </p:sp>
      <p:sp>
        <p:nvSpPr>
          <p:cNvPr id="9" name="Slide Number Placeholder 8"/>
          <p:cNvSpPr>
            <a:spLocks noGrp="1"/>
          </p:cNvSpPr>
          <p:nvPr>
            <p:ph type="sldNum" sz="quarter" idx="11"/>
          </p:nvPr>
        </p:nvSpPr>
        <p:spPr/>
        <p:txBody>
          <a:bodyPr/>
          <a:lstStyle/>
          <a:p>
            <a:fld id="{F6EABAD8-BABF-4BE9-AB59-C78570BB8457}"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5707160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592F2D-2EB0-4D94-A723-A27DCCBEA70E}" type="datetimeFigureOut">
              <a:rPr lang="en-US" smtClean="0"/>
              <a:t>4/28/2024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EABAD8-BABF-4BE9-AB59-C78570BB8457}" type="slidenum">
              <a:rPr lang="en-US" smtClean="0"/>
              <a:t>‹#›</a:t>
            </a:fld>
            <a:endParaRPr lang="en-US"/>
          </a:p>
        </p:txBody>
      </p:sp>
    </p:spTree>
    <p:extLst>
      <p:ext uri="{BB962C8B-B14F-4D97-AF65-F5344CB8AC3E}">
        <p14:creationId xmlns:p14="http://schemas.microsoft.com/office/powerpoint/2010/main" val="30185597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592F2D-2EB0-4D94-A723-A27DCCBEA70E}" type="datetimeFigureOut">
              <a:rPr lang="en-US" smtClean="0"/>
              <a:t>4/28/2024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EABAD8-BABF-4BE9-AB59-C78570BB8457}" type="slidenum">
              <a:rPr lang="en-US" smtClean="0"/>
              <a:t>‹#›</a:t>
            </a:fld>
            <a:endParaRPr lang="en-US"/>
          </a:p>
        </p:txBody>
      </p:sp>
    </p:spTree>
    <p:extLst>
      <p:ext uri="{BB962C8B-B14F-4D97-AF65-F5344CB8AC3E}">
        <p14:creationId xmlns:p14="http://schemas.microsoft.com/office/powerpoint/2010/main" val="14557879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8482A82-16DB-65CC-6351-6A11BEC5E6FB}"/>
              </a:ext>
            </a:extLst>
          </p:cNvPr>
          <p:cNvGrpSpPr>
            <a:grpSpLocks/>
          </p:cNvGrpSpPr>
          <p:nvPr/>
        </p:nvGrpSpPr>
        <p:grpSpPr bwMode="auto">
          <a:xfrm>
            <a:off x="0" y="0"/>
            <a:ext cx="12198350" cy="6851650"/>
            <a:chOff x="1" y="0"/>
            <a:chExt cx="5763" cy="4316"/>
          </a:xfrm>
        </p:grpSpPr>
        <p:sp>
          <p:nvSpPr>
            <p:cNvPr id="3" name="Freeform 3">
              <a:extLst>
                <a:ext uri="{FF2B5EF4-FFF2-40B4-BE49-F238E27FC236}">
                  <a16:creationId xmlns:a16="http://schemas.microsoft.com/office/drawing/2014/main" id="{FA042D93-CF6F-FC3F-4CAD-2E36C46A760F}"/>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4" name="Freeform 4">
              <a:extLst>
                <a:ext uri="{FF2B5EF4-FFF2-40B4-BE49-F238E27FC236}">
                  <a16:creationId xmlns:a16="http://schemas.microsoft.com/office/drawing/2014/main" id="{37FC6331-0EB3-1BD7-6B76-8DE52B36E479}"/>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5" name="Freeform 5">
              <a:extLst>
                <a:ext uri="{FF2B5EF4-FFF2-40B4-BE49-F238E27FC236}">
                  <a16:creationId xmlns:a16="http://schemas.microsoft.com/office/drawing/2014/main" id="{106DF5AD-62B4-3C95-F6B8-E5B68A3C3E0A}"/>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nvGrpSpPr>
            <p:cNvPr id="6" name="Group 6">
              <a:extLst>
                <a:ext uri="{FF2B5EF4-FFF2-40B4-BE49-F238E27FC236}">
                  <a16:creationId xmlns:a16="http://schemas.microsoft.com/office/drawing/2014/main" id="{BE14FADF-70CC-D52A-EAFD-B669557AB927}"/>
                </a:ext>
              </a:extLst>
            </p:cNvPr>
            <p:cNvGrpSpPr>
              <a:grpSpLocks/>
            </p:cNvGrpSpPr>
            <p:nvPr/>
          </p:nvGrpSpPr>
          <p:grpSpPr bwMode="auto">
            <a:xfrm>
              <a:off x="288" y="0"/>
              <a:ext cx="5098" cy="4316"/>
              <a:chOff x="288" y="0"/>
              <a:chExt cx="5098" cy="4316"/>
            </a:xfrm>
          </p:grpSpPr>
          <p:sp>
            <p:nvSpPr>
              <p:cNvPr id="26" name="Freeform 7">
                <a:extLst>
                  <a:ext uri="{FF2B5EF4-FFF2-40B4-BE49-F238E27FC236}">
                    <a16:creationId xmlns:a16="http://schemas.microsoft.com/office/drawing/2014/main" id="{4667163C-289A-7D28-6DCF-1429FC6245E6}"/>
                  </a:ext>
                </a:extLst>
              </p:cNvPr>
              <p:cNvSpPr>
                <a:spLocks/>
              </p:cNvSpPr>
              <p:nvPr userDrawn="1"/>
            </p:nvSpPr>
            <p:spPr bwMode="hidden">
              <a:xfrm>
                <a:off x="2790" y="0"/>
                <a:ext cx="70"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7" name="Freeform 8">
                <a:extLst>
                  <a:ext uri="{FF2B5EF4-FFF2-40B4-BE49-F238E27FC236}">
                    <a16:creationId xmlns:a16="http://schemas.microsoft.com/office/drawing/2014/main" id="{7A5A48D6-4FD3-AB79-80D5-227758B1F37B}"/>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8" name="Freeform 9">
                <a:extLst>
                  <a:ext uri="{FF2B5EF4-FFF2-40B4-BE49-F238E27FC236}">
                    <a16:creationId xmlns:a16="http://schemas.microsoft.com/office/drawing/2014/main" id="{3C3D46E2-9B57-0796-7AD5-891E368F7923}"/>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9" name="Freeform 10">
                <a:extLst>
                  <a:ext uri="{FF2B5EF4-FFF2-40B4-BE49-F238E27FC236}">
                    <a16:creationId xmlns:a16="http://schemas.microsoft.com/office/drawing/2014/main" id="{0522ADD5-AE99-E488-7E0F-E7FA4554FFEE}"/>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0" name="Freeform 11">
                <a:extLst>
                  <a:ext uri="{FF2B5EF4-FFF2-40B4-BE49-F238E27FC236}">
                    <a16:creationId xmlns:a16="http://schemas.microsoft.com/office/drawing/2014/main" id="{A4CE8037-B3A4-ED52-3B61-9B1ACA71C457}"/>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1" name="Freeform 12">
                <a:extLst>
                  <a:ext uri="{FF2B5EF4-FFF2-40B4-BE49-F238E27FC236}">
                    <a16:creationId xmlns:a16="http://schemas.microsoft.com/office/drawing/2014/main" id="{38225035-0FD4-CECE-026A-A18B28A1C8F7}"/>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2" name="Freeform 13">
                <a:extLst>
                  <a:ext uri="{FF2B5EF4-FFF2-40B4-BE49-F238E27FC236}">
                    <a16:creationId xmlns:a16="http://schemas.microsoft.com/office/drawing/2014/main" id="{70367AB3-61A8-83DD-6310-EBD1A6F05CA8}"/>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3" name="Freeform 14">
                <a:extLst>
                  <a:ext uri="{FF2B5EF4-FFF2-40B4-BE49-F238E27FC236}">
                    <a16:creationId xmlns:a16="http://schemas.microsoft.com/office/drawing/2014/main" id="{EDCCB034-92FF-A1D0-4648-E12EB9438D35}"/>
                  </a:ext>
                </a:extLst>
              </p:cNvPr>
              <p:cNvSpPr>
                <a:spLocks/>
              </p:cNvSpPr>
              <p:nvPr userDrawn="1"/>
            </p:nvSpPr>
            <p:spPr bwMode="hidden">
              <a:xfrm>
                <a:off x="2400"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4" name="Freeform 15">
                <a:extLst>
                  <a:ext uri="{FF2B5EF4-FFF2-40B4-BE49-F238E27FC236}">
                    <a16:creationId xmlns:a16="http://schemas.microsoft.com/office/drawing/2014/main" id="{0B6E522F-D0CF-0250-D3D6-8FC6C35AD304}"/>
                  </a:ext>
                </a:extLst>
              </p:cNvPr>
              <p:cNvSpPr>
                <a:spLocks/>
              </p:cNvSpPr>
              <p:nvPr userDrawn="1"/>
            </p:nvSpPr>
            <p:spPr bwMode="hidden">
              <a:xfrm>
                <a:off x="1968"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5" name="Freeform 16">
                <a:extLst>
                  <a:ext uri="{FF2B5EF4-FFF2-40B4-BE49-F238E27FC236}">
                    <a16:creationId xmlns:a16="http://schemas.microsoft.com/office/drawing/2014/main" id="{C72A7468-A29A-7C69-B3E9-1FFDCF455AF8}"/>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6" name="Freeform 17">
                <a:extLst>
                  <a:ext uri="{FF2B5EF4-FFF2-40B4-BE49-F238E27FC236}">
                    <a16:creationId xmlns:a16="http://schemas.microsoft.com/office/drawing/2014/main" id="{408D2A86-39BE-B428-0D32-2226371EEF81}"/>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7" name="Freeform 18">
                <a:extLst>
                  <a:ext uri="{FF2B5EF4-FFF2-40B4-BE49-F238E27FC236}">
                    <a16:creationId xmlns:a16="http://schemas.microsoft.com/office/drawing/2014/main" id="{66947ADB-7A8B-F834-3A4F-D77907ACBEAF}"/>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38" name="Freeform 19">
                <a:extLst>
                  <a:ext uri="{FF2B5EF4-FFF2-40B4-BE49-F238E27FC236}">
                    <a16:creationId xmlns:a16="http://schemas.microsoft.com/office/drawing/2014/main" id="{52F10FF6-1CB6-32CD-2168-D74ADDD286A5}"/>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sp>
          <p:nvSpPr>
            <p:cNvPr id="7" name="Freeform 20">
              <a:extLst>
                <a:ext uri="{FF2B5EF4-FFF2-40B4-BE49-F238E27FC236}">
                  <a16:creationId xmlns:a16="http://schemas.microsoft.com/office/drawing/2014/main" id="{5D2265BE-2673-8611-E75F-811B2FB69B1A}"/>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 name="Freeform 21">
              <a:extLst>
                <a:ext uri="{FF2B5EF4-FFF2-40B4-BE49-F238E27FC236}">
                  <a16:creationId xmlns:a16="http://schemas.microsoft.com/office/drawing/2014/main" id="{84E291D4-F289-15DE-F724-1B1F69F539EE}"/>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9" name="Freeform 22">
              <a:extLst>
                <a:ext uri="{FF2B5EF4-FFF2-40B4-BE49-F238E27FC236}">
                  <a16:creationId xmlns:a16="http://schemas.microsoft.com/office/drawing/2014/main" id="{C9A924D7-8948-F9AE-4E08-93580484CD48}"/>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0" name="Freeform 23">
              <a:extLst>
                <a:ext uri="{FF2B5EF4-FFF2-40B4-BE49-F238E27FC236}">
                  <a16:creationId xmlns:a16="http://schemas.microsoft.com/office/drawing/2014/main" id="{796BE99C-6996-97B1-B2AA-20B7D459638A}"/>
                </a:ext>
              </a:extLst>
            </p:cNvPr>
            <p:cNvSpPr>
              <a:spLocks/>
            </p:cNvSpPr>
            <p:nvPr/>
          </p:nvSpPr>
          <p:spPr bwMode="hidden">
            <a:xfrm>
              <a:off x="5041" y="0"/>
              <a:ext cx="719" cy="845"/>
            </a:xfrm>
            <a:custGeom>
              <a:avLst/>
              <a:gdLst>
                <a:gd name="T0" fmla="*/ 813 w 717"/>
                <a:gd name="T1" fmla="*/ 845 h 845"/>
                <a:gd name="T2" fmla="*/ 813 w 717"/>
                <a:gd name="T3" fmla="*/ 821 h 845"/>
                <a:gd name="T4" fmla="*/ 670 w 717"/>
                <a:gd name="T5" fmla="*/ 605 h 845"/>
                <a:gd name="T6" fmla="*/ 454 w 717"/>
                <a:gd name="T7" fmla="*/ 396 h 845"/>
                <a:gd name="T8" fmla="*/ 269 w 717"/>
                <a:gd name="T9" fmla="*/ 192 h 845"/>
                <a:gd name="T10" fmla="*/ 17 w 717"/>
                <a:gd name="T11" fmla="*/ 0 h 845"/>
                <a:gd name="T12" fmla="*/ 0 w 717"/>
                <a:gd name="T13" fmla="*/ 0 h 845"/>
                <a:gd name="T14" fmla="*/ 257 w 717"/>
                <a:gd name="T15" fmla="*/ 198 h 845"/>
                <a:gd name="T16" fmla="*/ 448 w 717"/>
                <a:gd name="T17" fmla="*/ 408 h 845"/>
                <a:gd name="T18" fmla="*/ 664 w 717"/>
                <a:gd name="T19" fmla="*/ 623 h 845"/>
                <a:gd name="T20" fmla="*/ 813 w 717"/>
                <a:gd name="T21" fmla="*/ 845 h 845"/>
                <a:gd name="T22" fmla="*/ 813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24">
              <a:extLst>
                <a:ext uri="{FF2B5EF4-FFF2-40B4-BE49-F238E27FC236}">
                  <a16:creationId xmlns:a16="http://schemas.microsoft.com/office/drawing/2014/main" id="{0764BF4C-1C23-94F4-1141-B85C39F06205}"/>
                </a:ext>
              </a:extLst>
            </p:cNvPr>
            <p:cNvSpPr>
              <a:spLocks/>
            </p:cNvSpPr>
            <p:nvPr/>
          </p:nvSpPr>
          <p:spPr bwMode="hidden">
            <a:xfrm>
              <a:off x="5352" y="0"/>
              <a:ext cx="408" cy="414"/>
            </a:xfrm>
            <a:custGeom>
              <a:avLst/>
              <a:gdLst>
                <a:gd name="T0" fmla="*/ 455 w 407"/>
                <a:gd name="T1" fmla="*/ 414 h 414"/>
                <a:gd name="T2" fmla="*/ 455 w 407"/>
                <a:gd name="T3" fmla="*/ 396 h 414"/>
                <a:gd name="T4" fmla="*/ 270 w 407"/>
                <a:gd name="T5" fmla="*/ 192 h 414"/>
                <a:gd name="T6" fmla="*/ 12 w 407"/>
                <a:gd name="T7" fmla="*/ 0 h 414"/>
                <a:gd name="T8" fmla="*/ 0 w 407"/>
                <a:gd name="T9" fmla="*/ 0 h 414"/>
                <a:gd name="T10" fmla="*/ 108 w 407"/>
                <a:gd name="T11" fmla="*/ 102 h 414"/>
                <a:gd name="T12" fmla="*/ 264 w 407"/>
                <a:gd name="T13" fmla="*/ 204 h 414"/>
                <a:gd name="T14" fmla="*/ 455 w 407"/>
                <a:gd name="T15" fmla="*/ 414 h 414"/>
                <a:gd name="T16" fmla="*/ 455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25">
              <a:extLst>
                <a:ext uri="{FF2B5EF4-FFF2-40B4-BE49-F238E27FC236}">
                  <a16:creationId xmlns:a16="http://schemas.microsoft.com/office/drawing/2014/main" id="{2C6900BD-C2B5-C0E5-8B13-2DB1F18C09B1}"/>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3" name="Freeform 26">
              <a:extLst>
                <a:ext uri="{FF2B5EF4-FFF2-40B4-BE49-F238E27FC236}">
                  <a16:creationId xmlns:a16="http://schemas.microsoft.com/office/drawing/2014/main" id="{26976A47-9F64-F7C7-F0BC-05E75F303944}"/>
                </a:ext>
              </a:extLst>
            </p:cNvPr>
            <p:cNvSpPr>
              <a:spLocks/>
            </p:cNvSpPr>
            <p:nvPr/>
          </p:nvSpPr>
          <p:spPr bwMode="hidden">
            <a:xfrm>
              <a:off x="6" y="0"/>
              <a:ext cx="588" cy="599"/>
            </a:xfrm>
            <a:custGeom>
              <a:avLst/>
              <a:gdLst>
                <a:gd name="T0" fmla="*/ 682 w 586"/>
                <a:gd name="T1" fmla="*/ 0 h 599"/>
                <a:gd name="T2" fmla="*/ 664 w 586"/>
                <a:gd name="T3" fmla="*/ 0 h 599"/>
                <a:gd name="T4" fmla="*/ 470 w 586"/>
                <a:gd name="T5" fmla="*/ 132 h 599"/>
                <a:gd name="T6" fmla="*/ 305 w 586"/>
                <a:gd name="T7" fmla="*/ 270 h 599"/>
                <a:gd name="T8" fmla="*/ 120 w 586"/>
                <a:gd name="T9" fmla="*/ 420 h 599"/>
                <a:gd name="T10" fmla="*/ 0 w 586"/>
                <a:gd name="T11" fmla="*/ 575 h 599"/>
                <a:gd name="T12" fmla="*/ 0 w 586"/>
                <a:gd name="T13" fmla="*/ 599 h 599"/>
                <a:gd name="T14" fmla="*/ 120 w 586"/>
                <a:gd name="T15" fmla="*/ 432 h 599"/>
                <a:gd name="T16" fmla="*/ 305 w 586"/>
                <a:gd name="T17" fmla="*/ 282 h 599"/>
                <a:gd name="T18" fmla="*/ 482 w 586"/>
                <a:gd name="T19" fmla="*/ 138 h 599"/>
                <a:gd name="T20" fmla="*/ 682 w 586"/>
                <a:gd name="T21" fmla="*/ 0 h 599"/>
                <a:gd name="T22" fmla="*/ 682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27">
              <a:extLst>
                <a:ext uri="{FF2B5EF4-FFF2-40B4-BE49-F238E27FC236}">
                  <a16:creationId xmlns:a16="http://schemas.microsoft.com/office/drawing/2014/main" id="{C19C0C19-E609-39F2-A937-4957D068313C}"/>
                </a:ext>
              </a:extLst>
            </p:cNvPr>
            <p:cNvSpPr>
              <a:spLocks/>
            </p:cNvSpPr>
            <p:nvPr/>
          </p:nvSpPr>
          <p:spPr bwMode="hidden">
            <a:xfrm>
              <a:off x="6" y="0"/>
              <a:ext cx="270" cy="252"/>
            </a:xfrm>
            <a:custGeom>
              <a:avLst/>
              <a:gdLst>
                <a:gd name="T0" fmla="*/ 317 w 269"/>
                <a:gd name="T1" fmla="*/ 0 h 252"/>
                <a:gd name="T2" fmla="*/ 299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317 w 269"/>
                <a:gd name="T15" fmla="*/ 0 h 252"/>
                <a:gd name="T16" fmla="*/ 317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Line 28">
              <a:extLst>
                <a:ext uri="{FF2B5EF4-FFF2-40B4-BE49-F238E27FC236}">
                  <a16:creationId xmlns:a16="http://schemas.microsoft.com/office/drawing/2014/main" id="{F09F604D-AB98-DDB9-8CD0-2A25116A669B}"/>
                </a:ext>
              </a:extLst>
            </p:cNvPr>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29">
              <a:extLst>
                <a:ext uri="{FF2B5EF4-FFF2-40B4-BE49-F238E27FC236}">
                  <a16:creationId xmlns:a16="http://schemas.microsoft.com/office/drawing/2014/main" id="{7E00463D-A9E3-DCEF-15DB-0446C43F3C1C}"/>
                </a:ext>
              </a:extLst>
            </p:cNvPr>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30">
              <a:extLst>
                <a:ext uri="{FF2B5EF4-FFF2-40B4-BE49-F238E27FC236}">
                  <a16:creationId xmlns:a16="http://schemas.microsoft.com/office/drawing/2014/main" id="{7893E56A-9C0C-1DB0-1F35-0A9E6F674C8F}"/>
                </a:ext>
              </a:extLst>
            </p:cNvPr>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 name="Group 31">
              <a:extLst>
                <a:ext uri="{FF2B5EF4-FFF2-40B4-BE49-F238E27FC236}">
                  <a16:creationId xmlns:a16="http://schemas.microsoft.com/office/drawing/2014/main" id="{1A26D17B-AF85-B43E-6F89-80AB358EFF98}"/>
                </a:ext>
              </a:extLst>
            </p:cNvPr>
            <p:cNvGrpSpPr>
              <a:grpSpLocks/>
            </p:cNvGrpSpPr>
            <p:nvPr/>
          </p:nvGrpSpPr>
          <p:grpSpPr bwMode="auto">
            <a:xfrm>
              <a:off x="1" y="392"/>
              <a:ext cx="5758" cy="1571"/>
              <a:chOff x="1" y="392"/>
              <a:chExt cx="5758" cy="1571"/>
            </a:xfrm>
          </p:grpSpPr>
          <p:sp>
            <p:nvSpPr>
              <p:cNvPr id="21" name="Line 32">
                <a:extLst>
                  <a:ext uri="{FF2B5EF4-FFF2-40B4-BE49-F238E27FC236}">
                    <a16:creationId xmlns:a16="http://schemas.microsoft.com/office/drawing/2014/main" id="{B8789B2B-6C83-AA40-DC38-5AA52C23BC30}"/>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33">
                <a:extLst>
                  <a:ext uri="{FF2B5EF4-FFF2-40B4-BE49-F238E27FC236}">
                    <a16:creationId xmlns:a16="http://schemas.microsoft.com/office/drawing/2014/main" id="{5C960A7C-38AB-C71D-9B12-5F10ED6465F4}"/>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Line 34">
                <a:extLst>
                  <a:ext uri="{FF2B5EF4-FFF2-40B4-BE49-F238E27FC236}">
                    <a16:creationId xmlns:a16="http://schemas.microsoft.com/office/drawing/2014/main" id="{4DC3885F-270B-DCB0-1D27-B7595ADB8AFF}"/>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Line 35">
                <a:extLst>
                  <a:ext uri="{FF2B5EF4-FFF2-40B4-BE49-F238E27FC236}">
                    <a16:creationId xmlns:a16="http://schemas.microsoft.com/office/drawing/2014/main" id="{BB4BB828-BC46-F99C-0613-A30E432885D8}"/>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Line 36">
                <a:extLst>
                  <a:ext uri="{FF2B5EF4-FFF2-40B4-BE49-F238E27FC236}">
                    <a16:creationId xmlns:a16="http://schemas.microsoft.com/office/drawing/2014/main" id="{1B002AE5-BB30-FCE4-041C-B561ADC79F77}"/>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9" name="Line 37">
              <a:extLst>
                <a:ext uri="{FF2B5EF4-FFF2-40B4-BE49-F238E27FC236}">
                  <a16:creationId xmlns:a16="http://schemas.microsoft.com/office/drawing/2014/main" id="{B08E7762-C1C7-C2DE-BD81-C1EB3957D7E5}"/>
                </a:ext>
              </a:extLst>
            </p:cNvPr>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Line 38">
              <a:extLst>
                <a:ext uri="{FF2B5EF4-FFF2-40B4-BE49-F238E27FC236}">
                  <a16:creationId xmlns:a16="http://schemas.microsoft.com/office/drawing/2014/main" id="{4E3F9247-EFF7-A460-880E-324B868F9D6C}"/>
                </a:ext>
              </a:extLst>
            </p:cNvPr>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4007" name="Rectangle 39"/>
          <p:cNvSpPr>
            <a:spLocks noGrp="1" noChangeArrowheads="1"/>
          </p:cNvSpPr>
          <p:nvPr>
            <p:ph type="ctrTitle" sz="quarter"/>
          </p:nvPr>
        </p:nvSpPr>
        <p:spPr>
          <a:xfrm>
            <a:off x="914400" y="1692276"/>
            <a:ext cx="10363200" cy="1736725"/>
          </a:xfrm>
        </p:spPr>
        <p:txBody>
          <a:bodyPr anchor="b"/>
          <a:lstStyle>
            <a:lvl1pPr>
              <a:defRPr sz="5400"/>
            </a:lvl1pPr>
          </a:lstStyle>
          <a:p>
            <a:pPr lvl="0"/>
            <a:r>
              <a:rPr lang="en-US" noProof="0"/>
              <a:t>Click to edit Master title style</a:t>
            </a:r>
          </a:p>
        </p:txBody>
      </p:sp>
      <p:sp>
        <p:nvSpPr>
          <p:cNvPr id="84008" name="Rectangle 40"/>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39" name="Rectangle 41">
            <a:extLst>
              <a:ext uri="{FF2B5EF4-FFF2-40B4-BE49-F238E27FC236}">
                <a16:creationId xmlns:a16="http://schemas.microsoft.com/office/drawing/2014/main" id="{0F4E74D3-C37D-9618-A4D7-BD04C9E2B6D3}"/>
              </a:ext>
            </a:extLst>
          </p:cNvPr>
          <p:cNvSpPr>
            <a:spLocks noGrp="1" noChangeArrowheads="1"/>
          </p:cNvSpPr>
          <p:nvPr>
            <p:ph type="dt" sz="quarter" idx="10"/>
          </p:nvPr>
        </p:nvSpPr>
        <p:spPr/>
        <p:txBody>
          <a:bodyPr/>
          <a:lstStyle>
            <a:lvl1pPr>
              <a:defRPr/>
            </a:lvl1pPr>
          </a:lstStyle>
          <a:p>
            <a:pPr>
              <a:defRPr/>
            </a:pPr>
            <a:endParaRPr lang="en-US"/>
          </a:p>
        </p:txBody>
      </p:sp>
      <p:sp>
        <p:nvSpPr>
          <p:cNvPr id="40" name="Rectangle 42">
            <a:extLst>
              <a:ext uri="{FF2B5EF4-FFF2-40B4-BE49-F238E27FC236}">
                <a16:creationId xmlns:a16="http://schemas.microsoft.com/office/drawing/2014/main" id="{28A8BE3D-19FC-FC08-7B25-BAE0184E3FF5}"/>
              </a:ext>
            </a:extLst>
          </p:cNvPr>
          <p:cNvSpPr>
            <a:spLocks noGrp="1" noChangeArrowheads="1"/>
          </p:cNvSpPr>
          <p:nvPr>
            <p:ph type="ftr" sz="quarter" idx="11"/>
          </p:nvPr>
        </p:nvSpPr>
        <p:spPr/>
        <p:txBody>
          <a:bodyPr/>
          <a:lstStyle>
            <a:lvl1pPr>
              <a:defRPr/>
            </a:lvl1pPr>
          </a:lstStyle>
          <a:p>
            <a:pPr>
              <a:defRPr/>
            </a:pPr>
            <a:endParaRPr lang="en-US"/>
          </a:p>
        </p:txBody>
      </p:sp>
      <p:sp>
        <p:nvSpPr>
          <p:cNvPr id="41" name="Rectangle 43">
            <a:extLst>
              <a:ext uri="{FF2B5EF4-FFF2-40B4-BE49-F238E27FC236}">
                <a16:creationId xmlns:a16="http://schemas.microsoft.com/office/drawing/2014/main" id="{7767D7AB-7C9B-373D-F4C5-725B4D188347}"/>
              </a:ext>
            </a:extLst>
          </p:cNvPr>
          <p:cNvSpPr>
            <a:spLocks noGrp="1" noChangeArrowheads="1"/>
          </p:cNvSpPr>
          <p:nvPr>
            <p:ph type="sldNum" sz="quarter" idx="12"/>
          </p:nvPr>
        </p:nvSpPr>
        <p:spPr/>
        <p:txBody>
          <a:bodyPr/>
          <a:lstStyle>
            <a:lvl1pPr>
              <a:defRPr/>
            </a:lvl1pPr>
          </a:lstStyle>
          <a:p>
            <a:pPr>
              <a:defRPr/>
            </a:pPr>
            <a:fld id="{6C695713-D70E-4B25-B396-F19085C1B02F}" type="slidenum">
              <a:rPr lang="en-US" altLang="en-US"/>
              <a:pPr>
                <a:defRPr/>
              </a:pPr>
              <a:t>‹#›</a:t>
            </a:fld>
            <a:endParaRPr lang="en-US" altLang="en-US"/>
          </a:p>
        </p:txBody>
      </p:sp>
    </p:spTree>
    <p:extLst>
      <p:ext uri="{BB962C8B-B14F-4D97-AF65-F5344CB8AC3E}">
        <p14:creationId xmlns:p14="http://schemas.microsoft.com/office/powerpoint/2010/main" val="1946704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A957858E-49C6-7063-0196-29C947A7328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17C579F3-369E-98EE-C544-5486E5FC82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61EC1473-521D-15D8-4FED-E2E1F99BB7F4}"/>
              </a:ext>
            </a:extLst>
          </p:cNvPr>
          <p:cNvSpPr>
            <a:spLocks noGrp="1" noChangeArrowheads="1"/>
          </p:cNvSpPr>
          <p:nvPr>
            <p:ph type="sldNum" sz="quarter" idx="12"/>
          </p:nvPr>
        </p:nvSpPr>
        <p:spPr>
          <a:ln/>
        </p:spPr>
        <p:txBody>
          <a:bodyPr/>
          <a:lstStyle>
            <a:lvl1pPr>
              <a:defRPr/>
            </a:lvl1pPr>
          </a:lstStyle>
          <a:p>
            <a:pPr>
              <a:defRPr/>
            </a:pPr>
            <a:fld id="{9EB57EF7-09A7-402B-9FA3-390E8F847A2E}" type="slidenum">
              <a:rPr lang="en-US" altLang="en-US"/>
              <a:pPr>
                <a:defRPr/>
              </a:pPr>
              <a:t>‹#›</a:t>
            </a:fld>
            <a:endParaRPr lang="en-US" altLang="en-US"/>
          </a:p>
        </p:txBody>
      </p:sp>
    </p:spTree>
    <p:extLst>
      <p:ext uri="{BB962C8B-B14F-4D97-AF65-F5344CB8AC3E}">
        <p14:creationId xmlns:p14="http://schemas.microsoft.com/office/powerpoint/2010/main" val="281691909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a:extLst>
              <a:ext uri="{FF2B5EF4-FFF2-40B4-BE49-F238E27FC236}">
                <a16:creationId xmlns:a16="http://schemas.microsoft.com/office/drawing/2014/main" id="{8F083CEA-C83B-1AAB-5BFB-5669D62DEA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CCEAE822-0157-6FC8-FB20-89E25ACD6F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94A8916D-DF82-4AD4-2568-9541253A631F}"/>
              </a:ext>
            </a:extLst>
          </p:cNvPr>
          <p:cNvSpPr>
            <a:spLocks noGrp="1" noChangeArrowheads="1"/>
          </p:cNvSpPr>
          <p:nvPr>
            <p:ph type="sldNum" sz="quarter" idx="12"/>
          </p:nvPr>
        </p:nvSpPr>
        <p:spPr>
          <a:ln/>
        </p:spPr>
        <p:txBody>
          <a:bodyPr/>
          <a:lstStyle>
            <a:lvl1pPr>
              <a:defRPr/>
            </a:lvl1pPr>
          </a:lstStyle>
          <a:p>
            <a:pPr>
              <a:defRPr/>
            </a:pPr>
            <a:fld id="{C972E9DA-068F-441F-9298-65471B92C6CB}" type="slidenum">
              <a:rPr lang="en-US" altLang="en-US"/>
              <a:pPr>
                <a:defRPr/>
              </a:pPr>
              <a:t>‹#›</a:t>
            </a:fld>
            <a:endParaRPr lang="en-US" altLang="en-US"/>
          </a:p>
        </p:txBody>
      </p:sp>
    </p:spTree>
    <p:extLst>
      <p:ext uri="{BB962C8B-B14F-4D97-AF65-F5344CB8AC3E}">
        <p14:creationId xmlns:p14="http://schemas.microsoft.com/office/powerpoint/2010/main" val="784109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A8E592F2-2464-24C7-4387-2528B2AFE8A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E794C6C9-27ED-B52B-1542-5138AAB919F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07E2A09E-5F02-95B5-1243-08F16972CF2A}"/>
              </a:ext>
            </a:extLst>
          </p:cNvPr>
          <p:cNvSpPr>
            <a:spLocks noGrp="1" noChangeArrowheads="1"/>
          </p:cNvSpPr>
          <p:nvPr>
            <p:ph type="sldNum" sz="quarter" idx="12"/>
          </p:nvPr>
        </p:nvSpPr>
        <p:spPr>
          <a:ln/>
        </p:spPr>
        <p:txBody>
          <a:bodyPr/>
          <a:lstStyle>
            <a:lvl1pPr>
              <a:defRPr/>
            </a:lvl1pPr>
          </a:lstStyle>
          <a:p>
            <a:pPr>
              <a:defRPr/>
            </a:pPr>
            <a:fld id="{6277DDE3-A454-4E90-9718-01A3B15E2246}" type="slidenum">
              <a:rPr lang="en-US" altLang="en-US"/>
              <a:pPr>
                <a:defRPr/>
              </a:pPr>
              <a:t>‹#›</a:t>
            </a:fld>
            <a:endParaRPr lang="en-US" altLang="en-US"/>
          </a:p>
        </p:txBody>
      </p:sp>
    </p:spTree>
    <p:extLst>
      <p:ext uri="{BB962C8B-B14F-4D97-AF65-F5344CB8AC3E}">
        <p14:creationId xmlns:p14="http://schemas.microsoft.com/office/powerpoint/2010/main" val="66145383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a:extLst>
              <a:ext uri="{FF2B5EF4-FFF2-40B4-BE49-F238E27FC236}">
                <a16:creationId xmlns:a16="http://schemas.microsoft.com/office/drawing/2014/main" id="{02385C87-3AB6-4430-873E-94A39BC1D84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1">
            <a:extLst>
              <a:ext uri="{FF2B5EF4-FFF2-40B4-BE49-F238E27FC236}">
                <a16:creationId xmlns:a16="http://schemas.microsoft.com/office/drawing/2014/main" id="{371D8613-D964-3393-3C85-8EDA48F743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2">
            <a:extLst>
              <a:ext uri="{FF2B5EF4-FFF2-40B4-BE49-F238E27FC236}">
                <a16:creationId xmlns:a16="http://schemas.microsoft.com/office/drawing/2014/main" id="{82BD84C5-4001-82CD-76DC-0776807898BF}"/>
              </a:ext>
            </a:extLst>
          </p:cNvPr>
          <p:cNvSpPr>
            <a:spLocks noGrp="1" noChangeArrowheads="1"/>
          </p:cNvSpPr>
          <p:nvPr>
            <p:ph type="sldNum" sz="quarter" idx="12"/>
          </p:nvPr>
        </p:nvSpPr>
        <p:spPr>
          <a:ln/>
        </p:spPr>
        <p:txBody>
          <a:bodyPr/>
          <a:lstStyle>
            <a:lvl1pPr>
              <a:defRPr/>
            </a:lvl1pPr>
          </a:lstStyle>
          <a:p>
            <a:pPr>
              <a:defRPr/>
            </a:pPr>
            <a:fld id="{ADCAD1C1-0B40-42EE-85A1-A15E5F3E743C}" type="slidenum">
              <a:rPr lang="en-US" altLang="en-US"/>
              <a:pPr>
                <a:defRPr/>
              </a:pPr>
              <a:t>‹#›</a:t>
            </a:fld>
            <a:endParaRPr lang="en-US" altLang="en-US"/>
          </a:p>
        </p:txBody>
      </p:sp>
    </p:spTree>
    <p:extLst>
      <p:ext uri="{BB962C8B-B14F-4D97-AF65-F5344CB8AC3E}">
        <p14:creationId xmlns:p14="http://schemas.microsoft.com/office/powerpoint/2010/main" val="71017657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a:extLst>
              <a:ext uri="{FF2B5EF4-FFF2-40B4-BE49-F238E27FC236}">
                <a16:creationId xmlns:a16="http://schemas.microsoft.com/office/drawing/2014/main" id="{8518FE21-815E-D512-E73B-6CAC9A225BB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1">
            <a:extLst>
              <a:ext uri="{FF2B5EF4-FFF2-40B4-BE49-F238E27FC236}">
                <a16:creationId xmlns:a16="http://schemas.microsoft.com/office/drawing/2014/main" id="{D77748F9-2BE7-F215-D1F6-7EBAA01585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2">
            <a:extLst>
              <a:ext uri="{FF2B5EF4-FFF2-40B4-BE49-F238E27FC236}">
                <a16:creationId xmlns:a16="http://schemas.microsoft.com/office/drawing/2014/main" id="{3A4C2078-314B-5733-EA6E-4E9C1FA828AE}"/>
              </a:ext>
            </a:extLst>
          </p:cNvPr>
          <p:cNvSpPr>
            <a:spLocks noGrp="1" noChangeArrowheads="1"/>
          </p:cNvSpPr>
          <p:nvPr>
            <p:ph type="sldNum" sz="quarter" idx="12"/>
          </p:nvPr>
        </p:nvSpPr>
        <p:spPr>
          <a:ln/>
        </p:spPr>
        <p:txBody>
          <a:bodyPr/>
          <a:lstStyle>
            <a:lvl1pPr>
              <a:defRPr/>
            </a:lvl1pPr>
          </a:lstStyle>
          <a:p>
            <a:pPr>
              <a:defRPr/>
            </a:pPr>
            <a:fld id="{5C248FAD-37E4-49D2-BF5C-381C5A8C0634}" type="slidenum">
              <a:rPr lang="en-US" altLang="en-US"/>
              <a:pPr>
                <a:defRPr/>
              </a:pPr>
              <a:t>‹#›</a:t>
            </a:fld>
            <a:endParaRPr lang="en-US" altLang="en-US"/>
          </a:p>
        </p:txBody>
      </p:sp>
    </p:spTree>
    <p:extLst>
      <p:ext uri="{BB962C8B-B14F-4D97-AF65-F5344CB8AC3E}">
        <p14:creationId xmlns:p14="http://schemas.microsoft.com/office/powerpoint/2010/main" val="41980913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57A1D7D6-5B78-036B-F8CB-E2AA704E9DC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1">
            <a:extLst>
              <a:ext uri="{FF2B5EF4-FFF2-40B4-BE49-F238E27FC236}">
                <a16:creationId xmlns:a16="http://schemas.microsoft.com/office/drawing/2014/main" id="{5B4E11B9-0709-D0BB-3A30-EC52BF9AD9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2">
            <a:extLst>
              <a:ext uri="{FF2B5EF4-FFF2-40B4-BE49-F238E27FC236}">
                <a16:creationId xmlns:a16="http://schemas.microsoft.com/office/drawing/2014/main" id="{059C506C-1440-5FEA-F2D9-F84B3F32936C}"/>
              </a:ext>
            </a:extLst>
          </p:cNvPr>
          <p:cNvSpPr>
            <a:spLocks noGrp="1" noChangeArrowheads="1"/>
          </p:cNvSpPr>
          <p:nvPr>
            <p:ph type="sldNum" sz="quarter" idx="12"/>
          </p:nvPr>
        </p:nvSpPr>
        <p:spPr>
          <a:ln/>
        </p:spPr>
        <p:txBody>
          <a:bodyPr/>
          <a:lstStyle>
            <a:lvl1pPr>
              <a:defRPr/>
            </a:lvl1pPr>
          </a:lstStyle>
          <a:p>
            <a:pPr>
              <a:defRPr/>
            </a:pPr>
            <a:fld id="{6AC45909-BDA1-4790-8AB7-62E9512E3768}" type="slidenum">
              <a:rPr lang="en-US" altLang="en-US"/>
              <a:pPr>
                <a:defRPr/>
              </a:pPr>
              <a:t>‹#›</a:t>
            </a:fld>
            <a:endParaRPr lang="en-US" altLang="en-US"/>
          </a:p>
        </p:txBody>
      </p:sp>
    </p:spTree>
    <p:extLst>
      <p:ext uri="{BB962C8B-B14F-4D97-AF65-F5344CB8AC3E}">
        <p14:creationId xmlns:p14="http://schemas.microsoft.com/office/powerpoint/2010/main" val="38127493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F4FAFBC7-0EC6-7C9F-EE0F-1D1686C9D93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67406240-EFB3-7714-F80D-85B943A865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73C89DDE-E3A6-A4B5-600D-5586E13AAF3D}"/>
              </a:ext>
            </a:extLst>
          </p:cNvPr>
          <p:cNvSpPr>
            <a:spLocks noGrp="1" noChangeArrowheads="1"/>
          </p:cNvSpPr>
          <p:nvPr>
            <p:ph type="sldNum" sz="quarter" idx="12"/>
          </p:nvPr>
        </p:nvSpPr>
        <p:spPr>
          <a:ln/>
        </p:spPr>
        <p:txBody>
          <a:bodyPr/>
          <a:lstStyle>
            <a:lvl1pPr>
              <a:defRPr/>
            </a:lvl1pPr>
          </a:lstStyle>
          <a:p>
            <a:pPr>
              <a:defRPr/>
            </a:pPr>
            <a:fld id="{B5D7FC8D-7241-4222-97CB-8BB4B988B129}" type="slidenum">
              <a:rPr lang="en-US" altLang="en-US"/>
              <a:pPr>
                <a:defRPr/>
              </a:pPr>
              <a:t>‹#›</a:t>
            </a:fld>
            <a:endParaRPr lang="en-US" altLang="en-US"/>
          </a:p>
        </p:txBody>
      </p:sp>
    </p:spTree>
    <p:extLst>
      <p:ext uri="{BB962C8B-B14F-4D97-AF65-F5344CB8AC3E}">
        <p14:creationId xmlns:p14="http://schemas.microsoft.com/office/powerpoint/2010/main" val="43426443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283BE4ED-C525-9E5B-C584-97523492CB6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520CAB3B-55FA-552A-E09D-BBE051AE4E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075B6768-B050-BD4A-5D23-74E0479697E5}"/>
              </a:ext>
            </a:extLst>
          </p:cNvPr>
          <p:cNvSpPr>
            <a:spLocks noGrp="1" noChangeArrowheads="1"/>
          </p:cNvSpPr>
          <p:nvPr>
            <p:ph type="sldNum" sz="quarter" idx="12"/>
          </p:nvPr>
        </p:nvSpPr>
        <p:spPr>
          <a:ln/>
        </p:spPr>
        <p:txBody>
          <a:bodyPr/>
          <a:lstStyle>
            <a:lvl1pPr>
              <a:defRPr/>
            </a:lvl1pPr>
          </a:lstStyle>
          <a:p>
            <a:pPr>
              <a:defRPr/>
            </a:pPr>
            <a:fld id="{7595DE82-BD00-42CF-A4EC-C2787E575BB0}" type="slidenum">
              <a:rPr lang="en-US" altLang="en-US"/>
              <a:pPr>
                <a:defRPr/>
              </a:pPr>
              <a:t>‹#›</a:t>
            </a:fld>
            <a:endParaRPr lang="en-US" altLang="en-US"/>
          </a:p>
        </p:txBody>
      </p:sp>
    </p:spTree>
    <p:extLst>
      <p:ext uri="{BB962C8B-B14F-4D97-AF65-F5344CB8AC3E}">
        <p14:creationId xmlns:p14="http://schemas.microsoft.com/office/powerpoint/2010/main" val="15087656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D5813C51-F1D7-277F-0E28-8DE21F99B35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86DF7221-3FB1-6852-A720-B5CBCEA1E48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67A7AA09-0D16-BBC4-1D79-759ECF1E1C7F}"/>
              </a:ext>
            </a:extLst>
          </p:cNvPr>
          <p:cNvSpPr>
            <a:spLocks noGrp="1" noChangeArrowheads="1"/>
          </p:cNvSpPr>
          <p:nvPr>
            <p:ph type="sldNum" sz="quarter" idx="12"/>
          </p:nvPr>
        </p:nvSpPr>
        <p:spPr>
          <a:ln/>
        </p:spPr>
        <p:txBody>
          <a:bodyPr/>
          <a:lstStyle>
            <a:lvl1pPr>
              <a:defRPr/>
            </a:lvl1pPr>
          </a:lstStyle>
          <a:p>
            <a:pPr>
              <a:defRPr/>
            </a:pPr>
            <a:fld id="{918E2107-C31D-4038-92CC-52D4ADA4434A}" type="slidenum">
              <a:rPr lang="en-US" altLang="en-US"/>
              <a:pPr>
                <a:defRPr/>
              </a:pPr>
              <a:t>‹#›</a:t>
            </a:fld>
            <a:endParaRPr lang="en-US" altLang="en-US"/>
          </a:p>
        </p:txBody>
      </p:sp>
    </p:spTree>
    <p:extLst>
      <p:ext uri="{BB962C8B-B14F-4D97-AF65-F5344CB8AC3E}">
        <p14:creationId xmlns:p14="http://schemas.microsoft.com/office/powerpoint/2010/main" val="10820398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31AD3462-E3C0-E75B-3D4E-B1B74BC8623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346A6213-AD41-A3B5-5DE7-FAD35E8CCB1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02DED22D-8B3B-DE80-4C5E-BA2845D81305}"/>
              </a:ext>
            </a:extLst>
          </p:cNvPr>
          <p:cNvSpPr>
            <a:spLocks noGrp="1" noChangeArrowheads="1"/>
          </p:cNvSpPr>
          <p:nvPr>
            <p:ph type="sldNum" sz="quarter" idx="12"/>
          </p:nvPr>
        </p:nvSpPr>
        <p:spPr>
          <a:ln/>
        </p:spPr>
        <p:txBody>
          <a:bodyPr/>
          <a:lstStyle>
            <a:lvl1pPr>
              <a:defRPr/>
            </a:lvl1pPr>
          </a:lstStyle>
          <a:p>
            <a:pPr>
              <a:defRPr/>
            </a:pPr>
            <a:fld id="{6DC0C8F0-27B2-48CD-BEA3-F3225DD2A97F}" type="slidenum">
              <a:rPr lang="en-US" altLang="en-US"/>
              <a:pPr>
                <a:defRPr/>
              </a:pPr>
              <a:t>‹#›</a:t>
            </a:fld>
            <a:endParaRPr lang="en-US" altLang="en-US"/>
          </a:p>
        </p:txBody>
      </p:sp>
    </p:spTree>
    <p:extLst>
      <p:ext uri="{BB962C8B-B14F-4D97-AF65-F5344CB8AC3E}">
        <p14:creationId xmlns:p14="http://schemas.microsoft.com/office/powerpoint/2010/main" val="16465556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54193640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08412146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2799941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41186440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8734640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4405750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88806558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71347321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92742697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406492650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479386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253522"/>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47F4B46C-4351-4EA4-B6C8-B705694F2873}"/>
              </a:ext>
            </a:extLst>
          </p:cNvPr>
          <p:cNvGrpSpPr>
            <a:grpSpLocks/>
          </p:cNvGrpSpPr>
          <p:nvPr/>
        </p:nvGrpSpPr>
        <p:grpSpPr bwMode="auto">
          <a:xfrm>
            <a:off x="2118" y="0"/>
            <a:ext cx="12198349" cy="6851650"/>
            <a:chOff x="1" y="0"/>
            <a:chExt cx="5763" cy="4316"/>
          </a:xfrm>
        </p:grpSpPr>
        <p:sp>
          <p:nvSpPr>
            <p:cNvPr id="82947" name="Freeform 3">
              <a:extLst>
                <a:ext uri="{FF2B5EF4-FFF2-40B4-BE49-F238E27FC236}">
                  <a16:creationId xmlns:a16="http://schemas.microsoft.com/office/drawing/2014/main" id="{55561ABC-EC8C-4475-A6C9-5A338DC16750}"/>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48" name="Freeform 4">
              <a:extLst>
                <a:ext uri="{FF2B5EF4-FFF2-40B4-BE49-F238E27FC236}">
                  <a16:creationId xmlns:a16="http://schemas.microsoft.com/office/drawing/2014/main" id="{4AA68B09-BAF9-49DC-8C34-FFA8CAB344C1}"/>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49" name="Freeform 5">
              <a:extLst>
                <a:ext uri="{FF2B5EF4-FFF2-40B4-BE49-F238E27FC236}">
                  <a16:creationId xmlns:a16="http://schemas.microsoft.com/office/drawing/2014/main" id="{F87569D3-5FB0-4466-9610-1D1FF5851C2B}"/>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nvGrpSpPr>
            <p:cNvPr id="1035" name="Group 6">
              <a:extLst>
                <a:ext uri="{FF2B5EF4-FFF2-40B4-BE49-F238E27FC236}">
                  <a16:creationId xmlns:a16="http://schemas.microsoft.com/office/drawing/2014/main" id="{DFEC37AE-8C21-4B6B-93C1-D39B02B2FE6F}"/>
                </a:ext>
              </a:extLst>
            </p:cNvPr>
            <p:cNvGrpSpPr>
              <a:grpSpLocks/>
            </p:cNvGrpSpPr>
            <p:nvPr/>
          </p:nvGrpSpPr>
          <p:grpSpPr bwMode="auto">
            <a:xfrm>
              <a:off x="288" y="0"/>
              <a:ext cx="5098" cy="4316"/>
              <a:chOff x="288" y="0"/>
              <a:chExt cx="5098" cy="4316"/>
            </a:xfrm>
          </p:grpSpPr>
          <p:sp>
            <p:nvSpPr>
              <p:cNvPr id="82951" name="Freeform 7">
                <a:extLst>
                  <a:ext uri="{FF2B5EF4-FFF2-40B4-BE49-F238E27FC236}">
                    <a16:creationId xmlns:a16="http://schemas.microsoft.com/office/drawing/2014/main" id="{028E999B-F6A8-4651-92ED-6B8F3F155C91}"/>
                  </a:ext>
                </a:extLst>
              </p:cNvPr>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2" name="Freeform 8">
                <a:extLst>
                  <a:ext uri="{FF2B5EF4-FFF2-40B4-BE49-F238E27FC236}">
                    <a16:creationId xmlns:a16="http://schemas.microsoft.com/office/drawing/2014/main" id="{335175FE-757F-4CD6-986E-BB8E55CFFE5A}"/>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3" name="Freeform 9">
                <a:extLst>
                  <a:ext uri="{FF2B5EF4-FFF2-40B4-BE49-F238E27FC236}">
                    <a16:creationId xmlns:a16="http://schemas.microsoft.com/office/drawing/2014/main" id="{DBCE70D8-CFB9-4A3E-99AA-55C373F45FAF}"/>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4" name="Freeform 10">
                <a:extLst>
                  <a:ext uri="{FF2B5EF4-FFF2-40B4-BE49-F238E27FC236}">
                    <a16:creationId xmlns:a16="http://schemas.microsoft.com/office/drawing/2014/main" id="{25EE83BE-B7EE-42AE-9E28-D8E6CCA1E51E}"/>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5" name="Freeform 11">
                <a:extLst>
                  <a:ext uri="{FF2B5EF4-FFF2-40B4-BE49-F238E27FC236}">
                    <a16:creationId xmlns:a16="http://schemas.microsoft.com/office/drawing/2014/main" id="{C48607DC-BAEF-4165-8904-73CA7A22E4E3}"/>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6" name="Freeform 12">
                <a:extLst>
                  <a:ext uri="{FF2B5EF4-FFF2-40B4-BE49-F238E27FC236}">
                    <a16:creationId xmlns:a16="http://schemas.microsoft.com/office/drawing/2014/main" id="{EFD93F1F-ECBC-4758-B008-2DD67F38E6AB}"/>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7" name="Freeform 13">
                <a:extLst>
                  <a:ext uri="{FF2B5EF4-FFF2-40B4-BE49-F238E27FC236}">
                    <a16:creationId xmlns:a16="http://schemas.microsoft.com/office/drawing/2014/main" id="{BE9F1D90-48D4-4485-8EC8-54ED6E4A9A3C}"/>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8" name="Freeform 14">
                <a:extLst>
                  <a:ext uri="{FF2B5EF4-FFF2-40B4-BE49-F238E27FC236}">
                    <a16:creationId xmlns:a16="http://schemas.microsoft.com/office/drawing/2014/main" id="{97E019D3-CB81-4A04-9B5C-E974A8D14AC2}"/>
                  </a:ext>
                </a:extLst>
              </p:cNvPr>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9" name="Freeform 15">
                <a:extLst>
                  <a:ext uri="{FF2B5EF4-FFF2-40B4-BE49-F238E27FC236}">
                    <a16:creationId xmlns:a16="http://schemas.microsoft.com/office/drawing/2014/main" id="{F75E4FB5-E35E-4E4F-80BF-66402FA419DC}"/>
                  </a:ext>
                </a:extLst>
              </p:cNvPr>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0" name="Freeform 16">
                <a:extLst>
                  <a:ext uri="{FF2B5EF4-FFF2-40B4-BE49-F238E27FC236}">
                    <a16:creationId xmlns:a16="http://schemas.microsoft.com/office/drawing/2014/main" id="{C4BCE92F-609A-4A35-88F2-BA02ABE14570}"/>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1" name="Freeform 17">
                <a:extLst>
                  <a:ext uri="{FF2B5EF4-FFF2-40B4-BE49-F238E27FC236}">
                    <a16:creationId xmlns:a16="http://schemas.microsoft.com/office/drawing/2014/main" id="{505E3254-76C9-4394-A620-981F1EDFC9E8}"/>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2" name="Freeform 18">
                <a:extLst>
                  <a:ext uri="{FF2B5EF4-FFF2-40B4-BE49-F238E27FC236}">
                    <a16:creationId xmlns:a16="http://schemas.microsoft.com/office/drawing/2014/main" id="{B694F026-FE37-4C7F-ACC0-F28DCC3C36C3}"/>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3" name="Freeform 19">
                <a:extLst>
                  <a:ext uri="{FF2B5EF4-FFF2-40B4-BE49-F238E27FC236}">
                    <a16:creationId xmlns:a16="http://schemas.microsoft.com/office/drawing/2014/main" id="{08AB05FB-C516-4924-9F4D-50C1027F7776}"/>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sp>
          <p:nvSpPr>
            <p:cNvPr id="82964" name="Freeform 20">
              <a:extLst>
                <a:ext uri="{FF2B5EF4-FFF2-40B4-BE49-F238E27FC236}">
                  <a16:creationId xmlns:a16="http://schemas.microsoft.com/office/drawing/2014/main" id="{0AACD997-0865-402D-8D30-6BEF6365BFFA}"/>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5" name="Freeform 21">
              <a:extLst>
                <a:ext uri="{FF2B5EF4-FFF2-40B4-BE49-F238E27FC236}">
                  <a16:creationId xmlns:a16="http://schemas.microsoft.com/office/drawing/2014/main" id="{7EB983CE-165E-4777-988B-B2BED6E4E9E5}"/>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6" name="Freeform 22">
              <a:extLst>
                <a:ext uri="{FF2B5EF4-FFF2-40B4-BE49-F238E27FC236}">
                  <a16:creationId xmlns:a16="http://schemas.microsoft.com/office/drawing/2014/main" id="{B3EB9719-A4A1-4298-9752-BDC298D82E47}"/>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039" name="Freeform 23">
              <a:extLst>
                <a:ext uri="{FF2B5EF4-FFF2-40B4-BE49-F238E27FC236}">
                  <a16:creationId xmlns:a16="http://schemas.microsoft.com/office/drawing/2014/main" id="{38BD1BE2-C14F-45BD-9EB7-EAB643869C8C}"/>
                </a:ext>
              </a:extLst>
            </p:cNvPr>
            <p:cNvSpPr>
              <a:spLocks/>
            </p:cNvSpPr>
            <p:nvPr/>
          </p:nvSpPr>
          <p:spPr bwMode="hidden">
            <a:xfrm>
              <a:off x="5041" y="0"/>
              <a:ext cx="719" cy="845"/>
            </a:xfrm>
            <a:custGeom>
              <a:avLst/>
              <a:gdLst>
                <a:gd name="T0" fmla="*/ 775 w 717"/>
                <a:gd name="T1" fmla="*/ 845 h 845"/>
                <a:gd name="T2" fmla="*/ 775 w 717"/>
                <a:gd name="T3" fmla="*/ 821 h 845"/>
                <a:gd name="T4" fmla="*/ 632 w 717"/>
                <a:gd name="T5" fmla="*/ 605 h 845"/>
                <a:gd name="T6" fmla="*/ 435 w 717"/>
                <a:gd name="T7" fmla="*/ 396 h 845"/>
                <a:gd name="T8" fmla="*/ 250 w 717"/>
                <a:gd name="T9" fmla="*/ 192 h 845"/>
                <a:gd name="T10" fmla="*/ 17 w 717"/>
                <a:gd name="T11" fmla="*/ 0 h 845"/>
                <a:gd name="T12" fmla="*/ 0 w 717"/>
                <a:gd name="T13" fmla="*/ 0 h 845"/>
                <a:gd name="T14" fmla="*/ 238 w 717"/>
                <a:gd name="T15" fmla="*/ 198 h 845"/>
                <a:gd name="T16" fmla="*/ 429 w 717"/>
                <a:gd name="T17" fmla="*/ 408 h 845"/>
                <a:gd name="T18" fmla="*/ 626 w 717"/>
                <a:gd name="T19" fmla="*/ 623 h 845"/>
                <a:gd name="T20" fmla="*/ 775 w 717"/>
                <a:gd name="T21" fmla="*/ 845 h 845"/>
                <a:gd name="T22" fmla="*/ 775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24">
              <a:extLst>
                <a:ext uri="{FF2B5EF4-FFF2-40B4-BE49-F238E27FC236}">
                  <a16:creationId xmlns:a16="http://schemas.microsoft.com/office/drawing/2014/main" id="{479FA59E-2254-4A1C-9CB4-C7837DDBA6E9}"/>
                </a:ext>
              </a:extLst>
            </p:cNvPr>
            <p:cNvSpPr>
              <a:spLocks/>
            </p:cNvSpPr>
            <p:nvPr/>
          </p:nvSpPr>
          <p:spPr bwMode="hidden">
            <a:xfrm>
              <a:off x="5352" y="0"/>
              <a:ext cx="408" cy="414"/>
            </a:xfrm>
            <a:custGeom>
              <a:avLst/>
              <a:gdLst>
                <a:gd name="T0" fmla="*/ 436 w 407"/>
                <a:gd name="T1" fmla="*/ 414 h 414"/>
                <a:gd name="T2" fmla="*/ 436 w 407"/>
                <a:gd name="T3" fmla="*/ 396 h 414"/>
                <a:gd name="T4" fmla="*/ 251 w 407"/>
                <a:gd name="T5" fmla="*/ 192 h 414"/>
                <a:gd name="T6" fmla="*/ 12 w 407"/>
                <a:gd name="T7" fmla="*/ 0 h 414"/>
                <a:gd name="T8" fmla="*/ 0 w 407"/>
                <a:gd name="T9" fmla="*/ 0 h 414"/>
                <a:gd name="T10" fmla="*/ 108 w 407"/>
                <a:gd name="T11" fmla="*/ 102 h 414"/>
                <a:gd name="T12" fmla="*/ 245 w 407"/>
                <a:gd name="T13" fmla="*/ 204 h 414"/>
                <a:gd name="T14" fmla="*/ 436 w 407"/>
                <a:gd name="T15" fmla="*/ 414 h 414"/>
                <a:gd name="T16" fmla="*/ 436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969" name="Freeform 25">
              <a:extLst>
                <a:ext uri="{FF2B5EF4-FFF2-40B4-BE49-F238E27FC236}">
                  <a16:creationId xmlns:a16="http://schemas.microsoft.com/office/drawing/2014/main" id="{B4895989-2A15-4477-B392-ABC6DDDA6DAA}"/>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1042" name="Freeform 26">
              <a:extLst>
                <a:ext uri="{FF2B5EF4-FFF2-40B4-BE49-F238E27FC236}">
                  <a16:creationId xmlns:a16="http://schemas.microsoft.com/office/drawing/2014/main" id="{B228BE94-F17B-450A-818E-5B0DC2273138}"/>
                </a:ext>
              </a:extLst>
            </p:cNvPr>
            <p:cNvSpPr>
              <a:spLocks/>
            </p:cNvSpPr>
            <p:nvPr/>
          </p:nvSpPr>
          <p:spPr bwMode="hidden">
            <a:xfrm>
              <a:off x="6" y="0"/>
              <a:ext cx="588" cy="599"/>
            </a:xfrm>
            <a:custGeom>
              <a:avLst/>
              <a:gdLst>
                <a:gd name="T0" fmla="*/ 644 w 586"/>
                <a:gd name="T1" fmla="*/ 0 h 599"/>
                <a:gd name="T2" fmla="*/ 626 w 586"/>
                <a:gd name="T3" fmla="*/ 0 h 599"/>
                <a:gd name="T4" fmla="*/ 436 w 586"/>
                <a:gd name="T5" fmla="*/ 132 h 599"/>
                <a:gd name="T6" fmla="*/ 286 w 586"/>
                <a:gd name="T7" fmla="*/ 270 h 599"/>
                <a:gd name="T8" fmla="*/ 120 w 586"/>
                <a:gd name="T9" fmla="*/ 420 h 599"/>
                <a:gd name="T10" fmla="*/ 0 w 586"/>
                <a:gd name="T11" fmla="*/ 575 h 599"/>
                <a:gd name="T12" fmla="*/ 0 w 586"/>
                <a:gd name="T13" fmla="*/ 599 h 599"/>
                <a:gd name="T14" fmla="*/ 120 w 586"/>
                <a:gd name="T15" fmla="*/ 432 h 599"/>
                <a:gd name="T16" fmla="*/ 286 w 586"/>
                <a:gd name="T17" fmla="*/ 282 h 599"/>
                <a:gd name="T18" fmla="*/ 444 w 586"/>
                <a:gd name="T19" fmla="*/ 138 h 599"/>
                <a:gd name="T20" fmla="*/ 644 w 586"/>
                <a:gd name="T21" fmla="*/ 0 h 599"/>
                <a:gd name="T22" fmla="*/ 644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27">
              <a:extLst>
                <a:ext uri="{FF2B5EF4-FFF2-40B4-BE49-F238E27FC236}">
                  <a16:creationId xmlns:a16="http://schemas.microsoft.com/office/drawing/2014/main" id="{B6210A41-E6C5-4E70-AC29-94A786D88B0B}"/>
                </a:ext>
              </a:extLst>
            </p:cNvPr>
            <p:cNvSpPr>
              <a:spLocks/>
            </p:cNvSpPr>
            <p:nvPr/>
          </p:nvSpPr>
          <p:spPr bwMode="hidden">
            <a:xfrm>
              <a:off x="6" y="0"/>
              <a:ext cx="270" cy="252"/>
            </a:xfrm>
            <a:custGeom>
              <a:avLst/>
              <a:gdLst>
                <a:gd name="T0" fmla="*/ 298 w 269"/>
                <a:gd name="T1" fmla="*/ 0 h 252"/>
                <a:gd name="T2" fmla="*/ 280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98 w 269"/>
                <a:gd name="T15" fmla="*/ 0 h 252"/>
                <a:gd name="T16" fmla="*/ 298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Line 28">
              <a:extLst>
                <a:ext uri="{FF2B5EF4-FFF2-40B4-BE49-F238E27FC236}">
                  <a16:creationId xmlns:a16="http://schemas.microsoft.com/office/drawing/2014/main" id="{3D0A3483-B55B-47F7-B2F3-3F2C51F5B33A}"/>
                </a:ext>
              </a:extLst>
            </p:cNvPr>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 name="Line 29">
              <a:extLst>
                <a:ext uri="{FF2B5EF4-FFF2-40B4-BE49-F238E27FC236}">
                  <a16:creationId xmlns:a16="http://schemas.microsoft.com/office/drawing/2014/main" id="{5DF8267B-9D88-4902-8E77-5A46482C1F76}"/>
                </a:ext>
              </a:extLst>
            </p:cNvPr>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6" name="Line 30">
              <a:extLst>
                <a:ext uri="{FF2B5EF4-FFF2-40B4-BE49-F238E27FC236}">
                  <a16:creationId xmlns:a16="http://schemas.microsoft.com/office/drawing/2014/main" id="{49B042DC-9851-4880-A721-AF594A4ECAA9}"/>
                </a:ext>
              </a:extLst>
            </p:cNvPr>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47" name="Group 31">
              <a:extLst>
                <a:ext uri="{FF2B5EF4-FFF2-40B4-BE49-F238E27FC236}">
                  <a16:creationId xmlns:a16="http://schemas.microsoft.com/office/drawing/2014/main" id="{9DB8AEAE-9528-4DC0-8B2A-64C19F091A1E}"/>
                </a:ext>
              </a:extLst>
            </p:cNvPr>
            <p:cNvGrpSpPr>
              <a:grpSpLocks/>
            </p:cNvGrpSpPr>
            <p:nvPr/>
          </p:nvGrpSpPr>
          <p:grpSpPr bwMode="auto">
            <a:xfrm>
              <a:off x="1" y="392"/>
              <a:ext cx="5758" cy="1571"/>
              <a:chOff x="1" y="392"/>
              <a:chExt cx="5758" cy="1571"/>
            </a:xfrm>
          </p:grpSpPr>
          <p:sp>
            <p:nvSpPr>
              <p:cNvPr id="1050" name="Line 32">
                <a:extLst>
                  <a:ext uri="{FF2B5EF4-FFF2-40B4-BE49-F238E27FC236}">
                    <a16:creationId xmlns:a16="http://schemas.microsoft.com/office/drawing/2014/main" id="{676A3542-7231-4DED-AA74-522BBB1C64EA}"/>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1" name="Line 33">
                <a:extLst>
                  <a:ext uri="{FF2B5EF4-FFF2-40B4-BE49-F238E27FC236}">
                    <a16:creationId xmlns:a16="http://schemas.microsoft.com/office/drawing/2014/main" id="{DA7A9591-B315-4EB2-B941-97AF31799A01}"/>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2" name="Line 34">
                <a:extLst>
                  <a:ext uri="{FF2B5EF4-FFF2-40B4-BE49-F238E27FC236}">
                    <a16:creationId xmlns:a16="http://schemas.microsoft.com/office/drawing/2014/main" id="{B42040BC-5224-4113-B99C-831799ACA7D2}"/>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3" name="Line 35">
                <a:extLst>
                  <a:ext uri="{FF2B5EF4-FFF2-40B4-BE49-F238E27FC236}">
                    <a16:creationId xmlns:a16="http://schemas.microsoft.com/office/drawing/2014/main" id="{C48C831E-272A-4EDB-925D-2E2AFB9BB96A}"/>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 name="Line 36">
                <a:extLst>
                  <a:ext uri="{FF2B5EF4-FFF2-40B4-BE49-F238E27FC236}">
                    <a16:creationId xmlns:a16="http://schemas.microsoft.com/office/drawing/2014/main" id="{9872FD91-9C51-4B71-8874-0AD5C7DD9FB6}"/>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48" name="Line 37">
              <a:extLst>
                <a:ext uri="{FF2B5EF4-FFF2-40B4-BE49-F238E27FC236}">
                  <a16:creationId xmlns:a16="http://schemas.microsoft.com/office/drawing/2014/main" id="{8487EC0C-4BF5-4506-944D-601FA54F787E}"/>
                </a:ext>
              </a:extLst>
            </p:cNvPr>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9" name="Line 38">
              <a:extLst>
                <a:ext uri="{FF2B5EF4-FFF2-40B4-BE49-F238E27FC236}">
                  <a16:creationId xmlns:a16="http://schemas.microsoft.com/office/drawing/2014/main" id="{559F0495-7925-4F1F-9888-0571EDDD717B}"/>
                </a:ext>
              </a:extLst>
            </p:cNvPr>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2983" name="Rectangle 39">
            <a:extLst>
              <a:ext uri="{FF2B5EF4-FFF2-40B4-BE49-F238E27FC236}">
                <a16:creationId xmlns:a16="http://schemas.microsoft.com/office/drawing/2014/main" id="{D9D3DF85-DBE4-4D2C-85CE-1125EBA422AA}"/>
              </a:ext>
            </a:extLst>
          </p:cNvPr>
          <p:cNvSpPr>
            <a:spLocks noGrp="1" noChangeArrowheads="1"/>
          </p:cNvSpPr>
          <p:nvPr>
            <p:ph type="title"/>
          </p:nvPr>
        </p:nvSpPr>
        <p:spPr bwMode="auto">
          <a:xfrm>
            <a:off x="609600" y="277814"/>
            <a:ext cx="10972800" cy="1139825"/>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82984" name="Rectangle 40">
            <a:extLst>
              <a:ext uri="{FF2B5EF4-FFF2-40B4-BE49-F238E27FC236}">
                <a16:creationId xmlns:a16="http://schemas.microsoft.com/office/drawing/2014/main" id="{532A764D-32B8-4A2D-8974-1D49793CB89E}"/>
              </a:ext>
            </a:extLst>
          </p:cNvPr>
          <p:cNvSpPr>
            <a:spLocks noGrp="1" noChangeArrowheads="1"/>
          </p:cNvSpPr>
          <p:nvPr>
            <p:ph type="dt" sz="half" idx="2"/>
          </p:nvPr>
        </p:nvSpPr>
        <p:spPr bwMode="auto">
          <a:xfrm>
            <a:off x="609600" y="6243638"/>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FFFFFF"/>
                </a:solidFill>
                <a:effectLst>
                  <a:outerShdw blurRad="38100" dist="38100" dir="2700000" algn="tl">
                    <a:srgbClr val="000000"/>
                  </a:outerShdw>
                </a:effectLst>
                <a:cs typeface="Arial" charset="0"/>
              </a:defRPr>
            </a:lvl1pPr>
          </a:lstStyle>
          <a:p>
            <a:pPr>
              <a:defRPr/>
            </a:pPr>
            <a:endParaRPr lang="en-US"/>
          </a:p>
        </p:txBody>
      </p:sp>
      <p:sp>
        <p:nvSpPr>
          <p:cNvPr id="82985" name="Rectangle 41">
            <a:extLst>
              <a:ext uri="{FF2B5EF4-FFF2-40B4-BE49-F238E27FC236}">
                <a16:creationId xmlns:a16="http://schemas.microsoft.com/office/drawing/2014/main" id="{EA5ACB27-9AA9-4A4E-8BE7-DC97E32D6349}"/>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FFFFFF"/>
                </a:solidFill>
                <a:effectLst>
                  <a:outerShdw blurRad="38100" dist="38100" dir="2700000" algn="tl">
                    <a:srgbClr val="000000"/>
                  </a:outerShdw>
                </a:effectLst>
                <a:cs typeface="Arial" charset="0"/>
              </a:defRPr>
            </a:lvl1pPr>
          </a:lstStyle>
          <a:p>
            <a:pPr>
              <a:defRPr/>
            </a:pPr>
            <a:endParaRPr lang="en-US"/>
          </a:p>
        </p:txBody>
      </p:sp>
      <p:sp>
        <p:nvSpPr>
          <p:cNvPr id="82986" name="Rectangle 42">
            <a:extLst>
              <a:ext uri="{FF2B5EF4-FFF2-40B4-BE49-F238E27FC236}">
                <a16:creationId xmlns:a16="http://schemas.microsoft.com/office/drawing/2014/main" id="{76EB5FC5-565E-48A8-9197-7230D7E4DE9D}"/>
              </a:ext>
            </a:extLst>
          </p:cNvPr>
          <p:cNvSpPr>
            <a:spLocks noGrp="1" noChangeArrowheads="1"/>
          </p:cNvSpPr>
          <p:nvPr>
            <p:ph type="sldNum" sz="quarter" idx="4"/>
          </p:nvPr>
        </p:nvSpPr>
        <p:spPr bwMode="auto">
          <a:xfrm>
            <a:off x="8737600" y="6243638"/>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a:solidFill>
                  <a:srgbClr val="FFFFFF"/>
                </a:solidFill>
                <a:effectLst>
                  <a:outerShdw blurRad="38100" dist="38100" dir="2700000" algn="tl">
                    <a:srgbClr val="000000"/>
                  </a:outerShdw>
                </a:effectLst>
              </a:defRPr>
            </a:lvl1pPr>
          </a:lstStyle>
          <a:p>
            <a:pPr>
              <a:defRPr/>
            </a:pPr>
            <a:fld id="{64C067E7-4C7C-4C4A-8BA0-35527A6CEB13}" type="slidenum">
              <a:rPr lang="en-US" altLang="en-US"/>
              <a:pPr>
                <a:defRPr/>
              </a:pPr>
              <a:t>‹#›</a:t>
            </a:fld>
            <a:endParaRPr lang="en-US" altLang="en-US"/>
          </a:p>
        </p:txBody>
      </p:sp>
      <p:sp>
        <p:nvSpPr>
          <p:cNvPr id="82987" name="Rectangle 43">
            <a:extLst>
              <a:ext uri="{FF2B5EF4-FFF2-40B4-BE49-F238E27FC236}">
                <a16:creationId xmlns:a16="http://schemas.microsoft.com/office/drawing/2014/main" id="{F1A7F726-66C1-4F8E-AAAB-EC0C2E6862D9}"/>
              </a:ext>
            </a:extLst>
          </p:cNvPr>
          <p:cNvSpPr>
            <a:spLocks noGrp="1" noChangeArrowheads="1"/>
          </p:cNvSpPr>
          <p:nvPr>
            <p:ph type="body" idx="1"/>
          </p:nvPr>
        </p:nvSpPr>
        <p:spPr bwMode="auto">
          <a:xfrm>
            <a:off x="609600" y="1600201"/>
            <a:ext cx="109728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5220" r:id="rId1"/>
    <p:sldLayoutId id="2147485190" r:id="rId2"/>
    <p:sldLayoutId id="2147485191" r:id="rId3"/>
    <p:sldLayoutId id="2147485192" r:id="rId4"/>
    <p:sldLayoutId id="2147485193" r:id="rId5"/>
    <p:sldLayoutId id="2147485194" r:id="rId6"/>
    <p:sldLayoutId id="2147485195" r:id="rId7"/>
    <p:sldLayoutId id="2147485196" r:id="rId8"/>
    <p:sldLayoutId id="2147485197" r:id="rId9"/>
    <p:sldLayoutId id="2147485198" r:id="rId10"/>
    <p:sldLayoutId id="2147485199"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F139A81-9DD0-C453-5893-4F80A80C29F5}"/>
              </a:ext>
            </a:extLst>
          </p:cNvPr>
          <p:cNvSpPr>
            <a:spLocks noGrp="1" noChangeArrowheads="1"/>
          </p:cNvSpPr>
          <p:nvPr>
            <p:ph type="dt" sz="half" idx="2"/>
          </p:nvPr>
        </p:nvSpPr>
        <p:spPr bwMode="auto">
          <a:xfrm>
            <a:off x="609600" y="625157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solidFill>
                  <a:srgbClr val="FFFFFF"/>
                </a:solidFill>
                <a:latin typeface="Arial" charset="0"/>
                <a:cs typeface="Arial"/>
              </a:defRPr>
            </a:lvl1pPr>
          </a:lstStyle>
          <a:p>
            <a:pPr>
              <a:defRPr/>
            </a:pPr>
            <a:endParaRPr lang="en-US"/>
          </a:p>
        </p:txBody>
      </p:sp>
      <p:sp>
        <p:nvSpPr>
          <p:cNvPr id="12291" name="Rectangle 3">
            <a:extLst>
              <a:ext uri="{FF2B5EF4-FFF2-40B4-BE49-F238E27FC236}">
                <a16:creationId xmlns:a16="http://schemas.microsoft.com/office/drawing/2014/main" id="{70310742-0D44-36D2-98CC-2C295E127802}"/>
              </a:ext>
            </a:extLst>
          </p:cNvPr>
          <p:cNvSpPr>
            <a:spLocks noGrp="1" noChangeArrowheads="1"/>
          </p:cNvSpPr>
          <p:nvPr>
            <p:ph type="sldNum" sz="quarter" idx="4"/>
          </p:nvPr>
        </p:nvSpPr>
        <p:spPr bwMode="auto">
          <a:xfrm>
            <a:off x="8737600" y="6248400"/>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solidFill>
                  <a:srgbClr val="FFFFFF"/>
                </a:solidFill>
                <a:latin typeface="Arial" charset="0"/>
                <a:cs typeface="Arial"/>
              </a:defRPr>
            </a:lvl1pPr>
          </a:lstStyle>
          <a:p>
            <a:pPr>
              <a:defRPr/>
            </a:pPr>
            <a:fld id="{54105A03-FD1B-46D6-AC1A-8785C5636655}" type="slidenum">
              <a:rPr lang="en-US"/>
              <a:pPr>
                <a:defRPr/>
              </a:pPr>
              <a:t>‹#›</a:t>
            </a:fld>
            <a:endParaRPr lang="en-US"/>
          </a:p>
        </p:txBody>
      </p:sp>
      <p:grpSp>
        <p:nvGrpSpPr>
          <p:cNvPr id="6148" name="Group 4">
            <a:extLst>
              <a:ext uri="{FF2B5EF4-FFF2-40B4-BE49-F238E27FC236}">
                <a16:creationId xmlns:a16="http://schemas.microsoft.com/office/drawing/2014/main" id="{2E7E69CC-BE52-4CAA-72B5-33AA2D418B11}"/>
              </a:ext>
            </a:extLst>
          </p:cNvPr>
          <p:cNvGrpSpPr>
            <a:grpSpLocks/>
          </p:cNvGrpSpPr>
          <p:nvPr/>
        </p:nvGrpSpPr>
        <p:grpSpPr bwMode="auto">
          <a:xfrm>
            <a:off x="0" y="0"/>
            <a:ext cx="12187238" cy="6850063"/>
            <a:chOff x="0" y="0"/>
            <a:chExt cx="5758" cy="4315"/>
          </a:xfrm>
        </p:grpSpPr>
        <p:grpSp>
          <p:nvGrpSpPr>
            <p:cNvPr id="6152" name="Group 5">
              <a:extLst>
                <a:ext uri="{FF2B5EF4-FFF2-40B4-BE49-F238E27FC236}">
                  <a16:creationId xmlns:a16="http://schemas.microsoft.com/office/drawing/2014/main" id="{B9061FD7-62F3-983F-9EC4-2112F82BE8FE}"/>
                </a:ext>
              </a:extLst>
            </p:cNvPr>
            <p:cNvGrpSpPr>
              <a:grpSpLocks/>
            </p:cNvGrpSpPr>
            <p:nvPr userDrawn="1"/>
          </p:nvGrpSpPr>
          <p:grpSpPr bwMode="auto">
            <a:xfrm>
              <a:off x="1728" y="2230"/>
              <a:ext cx="4027" cy="2085"/>
              <a:chOff x="1728" y="2230"/>
              <a:chExt cx="4027" cy="2085"/>
            </a:xfrm>
          </p:grpSpPr>
          <p:sp>
            <p:nvSpPr>
              <p:cNvPr id="12294" name="Freeform 6">
                <a:extLst>
                  <a:ext uri="{FF2B5EF4-FFF2-40B4-BE49-F238E27FC236}">
                    <a16:creationId xmlns:a16="http://schemas.microsoft.com/office/drawing/2014/main" id="{67C697B5-3067-9022-D210-4643AB484F5E}"/>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cs typeface="Arial"/>
                </a:endParaRPr>
              </a:p>
            </p:txBody>
          </p:sp>
          <p:sp>
            <p:nvSpPr>
              <p:cNvPr id="12295" name="Freeform 7">
                <a:extLst>
                  <a:ext uri="{FF2B5EF4-FFF2-40B4-BE49-F238E27FC236}">
                    <a16:creationId xmlns:a16="http://schemas.microsoft.com/office/drawing/2014/main" id="{253AFD88-49F0-E4F5-CDA1-A148B5BC5402}"/>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cs typeface="Arial"/>
                </a:endParaRPr>
              </a:p>
            </p:txBody>
          </p:sp>
          <p:sp>
            <p:nvSpPr>
              <p:cNvPr id="12296" name="Freeform 8">
                <a:extLst>
                  <a:ext uri="{FF2B5EF4-FFF2-40B4-BE49-F238E27FC236}">
                    <a16:creationId xmlns:a16="http://schemas.microsoft.com/office/drawing/2014/main" id="{BAF0D727-5DFF-5312-F7BD-21958EAC9E3E}"/>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cs typeface="Arial"/>
                </a:endParaRPr>
              </a:p>
            </p:txBody>
          </p:sp>
          <p:sp>
            <p:nvSpPr>
              <p:cNvPr id="6158" name="Freeform 9">
                <a:extLst>
                  <a:ext uri="{FF2B5EF4-FFF2-40B4-BE49-F238E27FC236}">
                    <a16:creationId xmlns:a16="http://schemas.microsoft.com/office/drawing/2014/main" id="{4475DA56-8E5F-A297-8D20-3AC6A3329DC4}"/>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8" name="Freeform 10">
                <a:extLst>
                  <a:ext uri="{FF2B5EF4-FFF2-40B4-BE49-F238E27FC236}">
                    <a16:creationId xmlns:a16="http://schemas.microsoft.com/office/drawing/2014/main" id="{34DADA3F-FD06-8051-B864-BDE395667118}"/>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grpSp>
        <p:sp>
          <p:nvSpPr>
            <p:cNvPr id="12299" name="Freeform 11">
              <a:extLst>
                <a:ext uri="{FF2B5EF4-FFF2-40B4-BE49-F238E27FC236}">
                  <a16:creationId xmlns:a16="http://schemas.microsoft.com/office/drawing/2014/main" id="{A1CE4E2D-928B-E14C-A3E8-9B430087C617}"/>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sp>
          <p:nvSpPr>
            <p:cNvPr id="6154" name="Freeform 12">
              <a:extLst>
                <a:ext uri="{FF2B5EF4-FFF2-40B4-BE49-F238E27FC236}">
                  <a16:creationId xmlns:a16="http://schemas.microsoft.com/office/drawing/2014/main" id="{B7AFB28A-201E-C22C-D7F0-1937A13D6EF5}"/>
                </a:ext>
              </a:extLst>
            </p:cNvPr>
            <p:cNvSpPr>
              <a:spLocks/>
            </p:cNvSpPr>
            <p:nvPr/>
          </p:nvSpPr>
          <p:spPr bwMode="hidden">
            <a:xfrm>
              <a:off x="0" y="0"/>
              <a:ext cx="5758" cy="1776"/>
            </a:xfrm>
            <a:custGeom>
              <a:avLst/>
              <a:gdLst>
                <a:gd name="T0" fmla="*/ 0 w 5740"/>
                <a:gd name="T1" fmla="*/ 0 h 1906"/>
                <a:gd name="T2" fmla="*/ 0 w 5740"/>
                <a:gd name="T3" fmla="*/ 761 h 1906"/>
                <a:gd name="T4" fmla="*/ 5978 w 5740"/>
                <a:gd name="T5" fmla="*/ 761 h 1906"/>
                <a:gd name="T6" fmla="*/ 597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301" name="Rectangle 13">
            <a:extLst>
              <a:ext uri="{FF2B5EF4-FFF2-40B4-BE49-F238E27FC236}">
                <a16:creationId xmlns:a16="http://schemas.microsoft.com/office/drawing/2014/main" id="{6DA33225-F567-E109-4A8E-1883F16AF256}"/>
              </a:ext>
            </a:extLst>
          </p:cNvPr>
          <p:cNvSpPr>
            <a:spLocks noGrp="1" noRot="1" noChangeArrowheads="1"/>
          </p:cNvSpPr>
          <p:nvPr>
            <p:ph type="title"/>
          </p:nvPr>
        </p:nvSpPr>
        <p:spPr bwMode="auto">
          <a:xfrm>
            <a:off x="609600" y="274638"/>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302" name="Rectangle 14">
            <a:extLst>
              <a:ext uri="{FF2B5EF4-FFF2-40B4-BE49-F238E27FC236}">
                <a16:creationId xmlns:a16="http://schemas.microsoft.com/office/drawing/2014/main" id="{69E21753-D283-C8ED-E66F-D29536043AFF}"/>
              </a:ext>
            </a:extLst>
          </p:cNvPr>
          <p:cNvSpPr>
            <a:spLocks noGrp="1" noChangeArrowheads="1"/>
          </p:cNvSpPr>
          <p:nvPr>
            <p:ph type="ftr" sz="quarter" idx="3"/>
          </p:nvPr>
        </p:nvSpPr>
        <p:spPr bwMode="auto">
          <a:xfrm>
            <a:off x="4165600" y="6248400"/>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200">
                <a:solidFill>
                  <a:srgbClr val="FFFFFF"/>
                </a:solidFill>
                <a:latin typeface="Arial" charset="0"/>
                <a:cs typeface="Arial"/>
              </a:defRPr>
            </a:lvl1pPr>
          </a:lstStyle>
          <a:p>
            <a:pPr>
              <a:defRPr/>
            </a:pPr>
            <a:endParaRPr lang="en-US"/>
          </a:p>
        </p:txBody>
      </p:sp>
      <p:sp>
        <p:nvSpPr>
          <p:cNvPr id="12303" name="Rectangle 15">
            <a:extLst>
              <a:ext uri="{FF2B5EF4-FFF2-40B4-BE49-F238E27FC236}">
                <a16:creationId xmlns:a16="http://schemas.microsoft.com/office/drawing/2014/main" id="{1D640E67-42B4-43E2-7D65-3F0286770689}"/>
              </a:ext>
            </a:extLst>
          </p:cNvPr>
          <p:cNvSpPr>
            <a:spLocks noGrp="1" noChangeArrowheads="1"/>
          </p:cNvSpPr>
          <p:nvPr>
            <p:ph type="body" idx="1"/>
          </p:nvPr>
        </p:nvSpPr>
        <p:spPr bwMode="auto">
          <a:xfrm>
            <a:off x="609600" y="1600200"/>
            <a:ext cx="109728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3217376"/>
      </p:ext>
    </p:extLst>
  </p:cSld>
  <p:clrMap bg1="dk2" tx1="lt1" bg2="dk1" tx2="lt2" accent1="accent1" accent2="accent2" accent3="accent3" accent4="accent4" accent5="accent5" accent6="accent6" hlink="hlink" folHlink="folHlink"/>
  <p:sldLayoutIdLst>
    <p:sldLayoutId id="2147485222" r:id="rId1"/>
    <p:sldLayoutId id="2147485223" r:id="rId2"/>
    <p:sldLayoutId id="2147485224" r:id="rId3"/>
    <p:sldLayoutId id="2147485225" r:id="rId4"/>
    <p:sldLayoutId id="2147485226" r:id="rId5"/>
    <p:sldLayoutId id="2147485227" r:id="rId6"/>
    <p:sldLayoutId id="2147485228" r:id="rId7"/>
    <p:sldLayoutId id="2147485229" r:id="rId8"/>
    <p:sldLayoutId id="2147485230" r:id="rId9"/>
    <p:sldLayoutId id="2147485231" r:id="rId10"/>
    <p:sldLayoutId id="2147485232"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177"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353"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53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706"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1313" indent="-341313"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1363" indent="-284163"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1413" indent="-227013"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598613" indent="-227013"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5813" indent="-227013"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47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648"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8825"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00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2A0B14E-86DD-9E08-329A-B0DDC03F4DED}"/>
              </a:ext>
            </a:extLst>
          </p:cNvPr>
          <p:cNvSpPr>
            <a:spLocks noGrp="1" noChangeArrowheads="1"/>
          </p:cNvSpPr>
          <p:nvPr>
            <p:ph type="dt" sz="half" idx="2"/>
          </p:nvPr>
        </p:nvSpPr>
        <p:spPr bwMode="auto">
          <a:xfrm>
            <a:off x="609600" y="625157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solidFill>
                  <a:srgbClr val="FFFFFF"/>
                </a:solidFill>
                <a:latin typeface="Arial" charset="0"/>
                <a:cs typeface="Arial"/>
              </a:defRPr>
            </a:lvl1pPr>
          </a:lstStyle>
          <a:p>
            <a:pPr>
              <a:defRPr/>
            </a:pPr>
            <a:endParaRPr lang="en-US"/>
          </a:p>
        </p:txBody>
      </p:sp>
      <p:sp>
        <p:nvSpPr>
          <p:cNvPr id="12291" name="Rectangle 3">
            <a:extLst>
              <a:ext uri="{FF2B5EF4-FFF2-40B4-BE49-F238E27FC236}">
                <a16:creationId xmlns:a16="http://schemas.microsoft.com/office/drawing/2014/main" id="{F252A285-9703-F784-17B9-66EA16C0F857}"/>
              </a:ext>
            </a:extLst>
          </p:cNvPr>
          <p:cNvSpPr>
            <a:spLocks noGrp="1" noChangeArrowheads="1"/>
          </p:cNvSpPr>
          <p:nvPr>
            <p:ph type="sldNum" sz="quarter" idx="4"/>
          </p:nvPr>
        </p:nvSpPr>
        <p:spPr bwMode="auto">
          <a:xfrm>
            <a:off x="8737600" y="6248400"/>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solidFill>
                  <a:srgbClr val="FFFFFF"/>
                </a:solidFill>
                <a:latin typeface="Arial" charset="0"/>
                <a:cs typeface="Arial"/>
              </a:defRPr>
            </a:lvl1pPr>
          </a:lstStyle>
          <a:p>
            <a:pPr>
              <a:defRPr/>
            </a:pPr>
            <a:fld id="{F39B8103-8690-46E7-9A84-965C0BDADCB1}" type="slidenum">
              <a:rPr lang="en-US"/>
              <a:pPr>
                <a:defRPr/>
              </a:pPr>
              <a:t>‹#›</a:t>
            </a:fld>
            <a:endParaRPr lang="en-US"/>
          </a:p>
        </p:txBody>
      </p:sp>
      <p:grpSp>
        <p:nvGrpSpPr>
          <p:cNvPr id="3076" name="Group 4">
            <a:extLst>
              <a:ext uri="{FF2B5EF4-FFF2-40B4-BE49-F238E27FC236}">
                <a16:creationId xmlns:a16="http://schemas.microsoft.com/office/drawing/2014/main" id="{4AB242CF-C8D2-FE49-88E3-A8ABBAB342E2}"/>
              </a:ext>
            </a:extLst>
          </p:cNvPr>
          <p:cNvGrpSpPr>
            <a:grpSpLocks/>
          </p:cNvGrpSpPr>
          <p:nvPr/>
        </p:nvGrpSpPr>
        <p:grpSpPr bwMode="auto">
          <a:xfrm>
            <a:off x="0" y="0"/>
            <a:ext cx="12187238" cy="6850063"/>
            <a:chOff x="0" y="0"/>
            <a:chExt cx="5758" cy="4315"/>
          </a:xfrm>
        </p:grpSpPr>
        <p:grpSp>
          <p:nvGrpSpPr>
            <p:cNvPr id="3080" name="Group 5">
              <a:extLst>
                <a:ext uri="{FF2B5EF4-FFF2-40B4-BE49-F238E27FC236}">
                  <a16:creationId xmlns:a16="http://schemas.microsoft.com/office/drawing/2014/main" id="{BA3E66D6-557C-1B28-28F4-C24656736010}"/>
                </a:ext>
              </a:extLst>
            </p:cNvPr>
            <p:cNvGrpSpPr>
              <a:grpSpLocks/>
            </p:cNvGrpSpPr>
            <p:nvPr userDrawn="1"/>
          </p:nvGrpSpPr>
          <p:grpSpPr bwMode="auto">
            <a:xfrm>
              <a:off x="1728" y="2230"/>
              <a:ext cx="4027" cy="2085"/>
              <a:chOff x="1728" y="2230"/>
              <a:chExt cx="4027" cy="2085"/>
            </a:xfrm>
          </p:grpSpPr>
          <p:sp>
            <p:nvSpPr>
              <p:cNvPr id="12294" name="Freeform 6">
                <a:extLst>
                  <a:ext uri="{FF2B5EF4-FFF2-40B4-BE49-F238E27FC236}">
                    <a16:creationId xmlns:a16="http://schemas.microsoft.com/office/drawing/2014/main" id="{D0768150-8C63-368B-C43E-E4687E10F951}"/>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cs typeface="Arial"/>
                </a:endParaRPr>
              </a:p>
            </p:txBody>
          </p:sp>
          <p:sp>
            <p:nvSpPr>
              <p:cNvPr id="12295" name="Freeform 7">
                <a:extLst>
                  <a:ext uri="{FF2B5EF4-FFF2-40B4-BE49-F238E27FC236}">
                    <a16:creationId xmlns:a16="http://schemas.microsoft.com/office/drawing/2014/main" id="{AD149A9F-A5A1-E080-CAD3-1DEBB75AD5A8}"/>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cs typeface="Arial"/>
                </a:endParaRPr>
              </a:p>
            </p:txBody>
          </p:sp>
          <p:sp>
            <p:nvSpPr>
              <p:cNvPr id="12296" name="Freeform 8">
                <a:extLst>
                  <a:ext uri="{FF2B5EF4-FFF2-40B4-BE49-F238E27FC236}">
                    <a16:creationId xmlns:a16="http://schemas.microsoft.com/office/drawing/2014/main" id="{2EC2BB9D-0F8A-1CCE-40BB-37B8F038BE96}"/>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cs typeface="Arial"/>
                </a:endParaRPr>
              </a:p>
            </p:txBody>
          </p:sp>
          <p:sp>
            <p:nvSpPr>
              <p:cNvPr id="3086" name="Freeform 9">
                <a:extLst>
                  <a:ext uri="{FF2B5EF4-FFF2-40B4-BE49-F238E27FC236}">
                    <a16:creationId xmlns:a16="http://schemas.microsoft.com/office/drawing/2014/main" id="{43A2B1F3-D411-B83F-1240-442448E3CE43}"/>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8" name="Freeform 10">
                <a:extLst>
                  <a:ext uri="{FF2B5EF4-FFF2-40B4-BE49-F238E27FC236}">
                    <a16:creationId xmlns:a16="http://schemas.microsoft.com/office/drawing/2014/main" id="{B3F80F28-C1C1-EDBC-F611-DE69D12D94B6}"/>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grpSp>
        <p:sp>
          <p:nvSpPr>
            <p:cNvPr id="12299" name="Freeform 11">
              <a:extLst>
                <a:ext uri="{FF2B5EF4-FFF2-40B4-BE49-F238E27FC236}">
                  <a16:creationId xmlns:a16="http://schemas.microsoft.com/office/drawing/2014/main" id="{27FB9B41-DD0B-44CF-FEA4-99B218223541}"/>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sp>
          <p:nvSpPr>
            <p:cNvPr id="3082" name="Freeform 12">
              <a:extLst>
                <a:ext uri="{FF2B5EF4-FFF2-40B4-BE49-F238E27FC236}">
                  <a16:creationId xmlns:a16="http://schemas.microsoft.com/office/drawing/2014/main" id="{53EF416B-011C-3B38-352E-D6EC65860194}"/>
                </a:ext>
              </a:extLst>
            </p:cNvPr>
            <p:cNvSpPr>
              <a:spLocks/>
            </p:cNvSpPr>
            <p:nvPr/>
          </p:nvSpPr>
          <p:spPr bwMode="hidden">
            <a:xfrm>
              <a:off x="0" y="0"/>
              <a:ext cx="5758" cy="1776"/>
            </a:xfrm>
            <a:custGeom>
              <a:avLst/>
              <a:gdLst>
                <a:gd name="T0" fmla="*/ 0 w 5740"/>
                <a:gd name="T1" fmla="*/ 0 h 1906"/>
                <a:gd name="T2" fmla="*/ 0 w 5740"/>
                <a:gd name="T3" fmla="*/ 1163 h 1906"/>
                <a:gd name="T4" fmla="*/ 5866 w 5740"/>
                <a:gd name="T5" fmla="*/ 1163 h 1906"/>
                <a:gd name="T6" fmla="*/ 586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301" name="Rectangle 13">
            <a:extLst>
              <a:ext uri="{FF2B5EF4-FFF2-40B4-BE49-F238E27FC236}">
                <a16:creationId xmlns:a16="http://schemas.microsoft.com/office/drawing/2014/main" id="{D8E6A207-A3E7-5568-8D1C-83FA9211F85E}"/>
              </a:ext>
            </a:extLst>
          </p:cNvPr>
          <p:cNvSpPr>
            <a:spLocks noGrp="1" noRot="1" noChangeArrowheads="1"/>
          </p:cNvSpPr>
          <p:nvPr>
            <p:ph type="title"/>
          </p:nvPr>
        </p:nvSpPr>
        <p:spPr bwMode="auto">
          <a:xfrm>
            <a:off x="609600" y="274638"/>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302" name="Rectangle 14">
            <a:extLst>
              <a:ext uri="{FF2B5EF4-FFF2-40B4-BE49-F238E27FC236}">
                <a16:creationId xmlns:a16="http://schemas.microsoft.com/office/drawing/2014/main" id="{DCB54271-DD8B-F36E-FAB7-A87E9ABB9E27}"/>
              </a:ext>
            </a:extLst>
          </p:cNvPr>
          <p:cNvSpPr>
            <a:spLocks noGrp="1" noChangeArrowheads="1"/>
          </p:cNvSpPr>
          <p:nvPr>
            <p:ph type="ftr" sz="quarter" idx="3"/>
          </p:nvPr>
        </p:nvSpPr>
        <p:spPr bwMode="auto">
          <a:xfrm>
            <a:off x="4165600" y="6248400"/>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200">
                <a:solidFill>
                  <a:srgbClr val="FFFFFF"/>
                </a:solidFill>
                <a:latin typeface="Arial" charset="0"/>
                <a:cs typeface="Arial"/>
              </a:defRPr>
            </a:lvl1pPr>
          </a:lstStyle>
          <a:p>
            <a:pPr>
              <a:defRPr/>
            </a:pPr>
            <a:endParaRPr lang="en-US"/>
          </a:p>
        </p:txBody>
      </p:sp>
      <p:sp>
        <p:nvSpPr>
          <p:cNvPr id="12303" name="Rectangle 15">
            <a:extLst>
              <a:ext uri="{FF2B5EF4-FFF2-40B4-BE49-F238E27FC236}">
                <a16:creationId xmlns:a16="http://schemas.microsoft.com/office/drawing/2014/main" id="{0BA0C79E-46C8-1671-0AAE-744F2EA8AED8}"/>
              </a:ext>
            </a:extLst>
          </p:cNvPr>
          <p:cNvSpPr>
            <a:spLocks noGrp="1" noChangeArrowheads="1"/>
          </p:cNvSpPr>
          <p:nvPr>
            <p:ph type="body" idx="1"/>
          </p:nvPr>
        </p:nvSpPr>
        <p:spPr bwMode="auto">
          <a:xfrm>
            <a:off x="609600" y="1600200"/>
            <a:ext cx="109728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5832097"/>
      </p:ext>
    </p:extLst>
  </p:cSld>
  <p:clrMap bg1="dk2" tx1="lt1" bg2="dk1" tx2="lt2" accent1="accent1" accent2="accent2" accent3="accent3" accent4="accent4" accent5="accent5" accent6="accent6" hlink="hlink" folHlink="folHlink"/>
  <p:sldLayoutIdLst>
    <p:sldLayoutId id="2147485234" r:id="rId1"/>
    <p:sldLayoutId id="2147485235" r:id="rId2"/>
    <p:sldLayoutId id="2147485236" r:id="rId3"/>
    <p:sldLayoutId id="2147485237" r:id="rId4"/>
    <p:sldLayoutId id="2147485238" r:id="rId5"/>
    <p:sldLayoutId id="2147485239" r:id="rId6"/>
    <p:sldLayoutId id="2147485240" r:id="rId7"/>
    <p:sldLayoutId id="2147485241" r:id="rId8"/>
    <p:sldLayoutId id="2147485242" r:id="rId9"/>
    <p:sldLayoutId id="2147485243" r:id="rId10"/>
    <p:sldLayoutId id="2147485244"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177"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353"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53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706"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1313" indent="-341313"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1363" indent="-284163"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1413" indent="-227013"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598613" indent="-227013"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5813" indent="-227013"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47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648"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8825"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00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253522"/>
            </a:gs>
          </a:gsLst>
          <a:lin ang="5400000" scaled="1"/>
        </a:gradFill>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6A21E3A9-F630-8F40-5D6C-9404ACB9AAC8}"/>
              </a:ext>
            </a:extLst>
          </p:cNvPr>
          <p:cNvGrpSpPr>
            <a:grpSpLocks/>
          </p:cNvGrpSpPr>
          <p:nvPr/>
        </p:nvGrpSpPr>
        <p:grpSpPr bwMode="auto">
          <a:xfrm>
            <a:off x="1588" y="0"/>
            <a:ext cx="12198350" cy="6851650"/>
            <a:chOff x="1" y="0"/>
            <a:chExt cx="5763" cy="4316"/>
          </a:xfrm>
        </p:grpSpPr>
        <p:sp>
          <p:nvSpPr>
            <p:cNvPr id="82947" name="Freeform 3">
              <a:extLst>
                <a:ext uri="{FF2B5EF4-FFF2-40B4-BE49-F238E27FC236}">
                  <a16:creationId xmlns:a16="http://schemas.microsoft.com/office/drawing/2014/main" id="{2C75BF82-B302-86B3-C68C-78406D56318E}"/>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48" name="Freeform 4">
              <a:extLst>
                <a:ext uri="{FF2B5EF4-FFF2-40B4-BE49-F238E27FC236}">
                  <a16:creationId xmlns:a16="http://schemas.microsoft.com/office/drawing/2014/main" id="{7C3F856E-AEDD-7C7C-ABE8-74C319328464}"/>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49" name="Freeform 5">
              <a:extLst>
                <a:ext uri="{FF2B5EF4-FFF2-40B4-BE49-F238E27FC236}">
                  <a16:creationId xmlns:a16="http://schemas.microsoft.com/office/drawing/2014/main" id="{D03E1AD7-2C19-BC52-8A2A-550483240DA9}"/>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nvGrpSpPr>
            <p:cNvPr id="5131" name="Group 6">
              <a:extLst>
                <a:ext uri="{FF2B5EF4-FFF2-40B4-BE49-F238E27FC236}">
                  <a16:creationId xmlns:a16="http://schemas.microsoft.com/office/drawing/2014/main" id="{1BF545F4-672B-7D9C-8C42-F8F192758277}"/>
                </a:ext>
              </a:extLst>
            </p:cNvPr>
            <p:cNvGrpSpPr>
              <a:grpSpLocks/>
            </p:cNvGrpSpPr>
            <p:nvPr/>
          </p:nvGrpSpPr>
          <p:grpSpPr bwMode="auto">
            <a:xfrm>
              <a:off x="288" y="0"/>
              <a:ext cx="5098" cy="4316"/>
              <a:chOff x="288" y="0"/>
              <a:chExt cx="5098" cy="4316"/>
            </a:xfrm>
          </p:grpSpPr>
          <p:sp>
            <p:nvSpPr>
              <p:cNvPr id="82951" name="Freeform 7">
                <a:extLst>
                  <a:ext uri="{FF2B5EF4-FFF2-40B4-BE49-F238E27FC236}">
                    <a16:creationId xmlns:a16="http://schemas.microsoft.com/office/drawing/2014/main" id="{2E673DAE-A6F7-C86C-269C-B660D66C9887}"/>
                  </a:ext>
                </a:extLst>
              </p:cNvPr>
              <p:cNvSpPr>
                <a:spLocks/>
              </p:cNvSpPr>
              <p:nvPr userDrawn="1"/>
            </p:nvSpPr>
            <p:spPr bwMode="hidden">
              <a:xfrm>
                <a:off x="2790" y="0"/>
                <a:ext cx="71"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2" name="Freeform 8">
                <a:extLst>
                  <a:ext uri="{FF2B5EF4-FFF2-40B4-BE49-F238E27FC236}">
                    <a16:creationId xmlns:a16="http://schemas.microsoft.com/office/drawing/2014/main" id="{032513D8-B655-35BD-3D29-0846F8EEB57D}"/>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3" name="Freeform 9">
                <a:extLst>
                  <a:ext uri="{FF2B5EF4-FFF2-40B4-BE49-F238E27FC236}">
                    <a16:creationId xmlns:a16="http://schemas.microsoft.com/office/drawing/2014/main" id="{C58C13E6-627C-4338-9003-F462FCF8B236}"/>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4" name="Freeform 10">
                <a:extLst>
                  <a:ext uri="{FF2B5EF4-FFF2-40B4-BE49-F238E27FC236}">
                    <a16:creationId xmlns:a16="http://schemas.microsoft.com/office/drawing/2014/main" id="{78D019F7-5945-B350-DBFE-BC243AAB4F77}"/>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5" name="Freeform 11">
                <a:extLst>
                  <a:ext uri="{FF2B5EF4-FFF2-40B4-BE49-F238E27FC236}">
                    <a16:creationId xmlns:a16="http://schemas.microsoft.com/office/drawing/2014/main" id="{B7D28AD9-784D-CB14-5F76-C608ED489F3A}"/>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6" name="Freeform 12">
                <a:extLst>
                  <a:ext uri="{FF2B5EF4-FFF2-40B4-BE49-F238E27FC236}">
                    <a16:creationId xmlns:a16="http://schemas.microsoft.com/office/drawing/2014/main" id="{056FE361-B84C-FC2B-2D85-A6F39AAEF27F}"/>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7" name="Freeform 13">
                <a:extLst>
                  <a:ext uri="{FF2B5EF4-FFF2-40B4-BE49-F238E27FC236}">
                    <a16:creationId xmlns:a16="http://schemas.microsoft.com/office/drawing/2014/main" id="{BD077FD2-30CD-E0E6-5D20-69EFD55BA7EE}"/>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8" name="Freeform 14">
                <a:extLst>
                  <a:ext uri="{FF2B5EF4-FFF2-40B4-BE49-F238E27FC236}">
                    <a16:creationId xmlns:a16="http://schemas.microsoft.com/office/drawing/2014/main" id="{CB788D5D-7513-F476-6AC6-916220B774C5}"/>
                  </a:ext>
                </a:extLst>
              </p:cNvPr>
              <p:cNvSpPr>
                <a:spLocks/>
              </p:cNvSpPr>
              <p:nvPr userDrawn="1"/>
            </p:nvSpPr>
            <p:spPr bwMode="hidden">
              <a:xfrm>
                <a:off x="2400"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9" name="Freeform 15">
                <a:extLst>
                  <a:ext uri="{FF2B5EF4-FFF2-40B4-BE49-F238E27FC236}">
                    <a16:creationId xmlns:a16="http://schemas.microsoft.com/office/drawing/2014/main" id="{49FD3D74-B60F-6A2C-B348-E6F4DD5B5265}"/>
                  </a:ext>
                </a:extLst>
              </p:cNvPr>
              <p:cNvSpPr>
                <a:spLocks/>
              </p:cNvSpPr>
              <p:nvPr userDrawn="1"/>
            </p:nvSpPr>
            <p:spPr bwMode="hidden">
              <a:xfrm>
                <a:off x="1968"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0" name="Freeform 16">
                <a:extLst>
                  <a:ext uri="{FF2B5EF4-FFF2-40B4-BE49-F238E27FC236}">
                    <a16:creationId xmlns:a16="http://schemas.microsoft.com/office/drawing/2014/main" id="{E77D77A6-EC10-4900-843C-95DB5C99916A}"/>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1" name="Freeform 17">
                <a:extLst>
                  <a:ext uri="{FF2B5EF4-FFF2-40B4-BE49-F238E27FC236}">
                    <a16:creationId xmlns:a16="http://schemas.microsoft.com/office/drawing/2014/main" id="{137E8BD0-41EF-E869-2909-B81DA192E67E}"/>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2" name="Freeform 18">
                <a:extLst>
                  <a:ext uri="{FF2B5EF4-FFF2-40B4-BE49-F238E27FC236}">
                    <a16:creationId xmlns:a16="http://schemas.microsoft.com/office/drawing/2014/main" id="{9D39F594-9490-4161-CC4C-2F55B3A9A83A}"/>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3" name="Freeform 19">
                <a:extLst>
                  <a:ext uri="{FF2B5EF4-FFF2-40B4-BE49-F238E27FC236}">
                    <a16:creationId xmlns:a16="http://schemas.microsoft.com/office/drawing/2014/main" id="{3B88B594-B977-01B3-921E-12B332B6E462}"/>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sp>
          <p:nvSpPr>
            <p:cNvPr id="82964" name="Freeform 20">
              <a:extLst>
                <a:ext uri="{FF2B5EF4-FFF2-40B4-BE49-F238E27FC236}">
                  <a16:creationId xmlns:a16="http://schemas.microsoft.com/office/drawing/2014/main" id="{F2D1DFE8-693D-76F1-077D-EA2456EB03B2}"/>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5" name="Freeform 21">
              <a:extLst>
                <a:ext uri="{FF2B5EF4-FFF2-40B4-BE49-F238E27FC236}">
                  <a16:creationId xmlns:a16="http://schemas.microsoft.com/office/drawing/2014/main" id="{A8A2AF90-0197-81D8-D6F2-C2C68AFBC038}"/>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6" name="Freeform 22">
              <a:extLst>
                <a:ext uri="{FF2B5EF4-FFF2-40B4-BE49-F238E27FC236}">
                  <a16:creationId xmlns:a16="http://schemas.microsoft.com/office/drawing/2014/main" id="{AD87370B-B7D9-8FFF-405C-0400D4E6B011}"/>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5135" name="Freeform 23">
              <a:extLst>
                <a:ext uri="{FF2B5EF4-FFF2-40B4-BE49-F238E27FC236}">
                  <a16:creationId xmlns:a16="http://schemas.microsoft.com/office/drawing/2014/main" id="{B2AAFAFE-D9E1-7490-55DB-53F4E52E55FA}"/>
                </a:ext>
              </a:extLst>
            </p:cNvPr>
            <p:cNvSpPr>
              <a:spLocks/>
            </p:cNvSpPr>
            <p:nvPr/>
          </p:nvSpPr>
          <p:spPr bwMode="hidden">
            <a:xfrm>
              <a:off x="5041" y="0"/>
              <a:ext cx="719" cy="845"/>
            </a:xfrm>
            <a:custGeom>
              <a:avLst/>
              <a:gdLst>
                <a:gd name="T0" fmla="*/ 833 w 717"/>
                <a:gd name="T1" fmla="*/ 845 h 845"/>
                <a:gd name="T2" fmla="*/ 833 w 717"/>
                <a:gd name="T3" fmla="*/ 821 h 845"/>
                <a:gd name="T4" fmla="*/ 690 w 717"/>
                <a:gd name="T5" fmla="*/ 605 h 845"/>
                <a:gd name="T6" fmla="*/ 464 w 717"/>
                <a:gd name="T7" fmla="*/ 396 h 845"/>
                <a:gd name="T8" fmla="*/ 279 w 717"/>
                <a:gd name="T9" fmla="*/ 192 h 845"/>
                <a:gd name="T10" fmla="*/ 17 w 717"/>
                <a:gd name="T11" fmla="*/ 0 h 845"/>
                <a:gd name="T12" fmla="*/ 0 w 717"/>
                <a:gd name="T13" fmla="*/ 0 h 845"/>
                <a:gd name="T14" fmla="*/ 267 w 717"/>
                <a:gd name="T15" fmla="*/ 198 h 845"/>
                <a:gd name="T16" fmla="*/ 458 w 717"/>
                <a:gd name="T17" fmla="*/ 408 h 845"/>
                <a:gd name="T18" fmla="*/ 684 w 717"/>
                <a:gd name="T19" fmla="*/ 623 h 845"/>
                <a:gd name="T20" fmla="*/ 833 w 717"/>
                <a:gd name="T21" fmla="*/ 845 h 845"/>
                <a:gd name="T22" fmla="*/ 833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36" name="Freeform 24">
              <a:extLst>
                <a:ext uri="{FF2B5EF4-FFF2-40B4-BE49-F238E27FC236}">
                  <a16:creationId xmlns:a16="http://schemas.microsoft.com/office/drawing/2014/main" id="{58713306-28A1-5DBE-C8E9-85218AABE51B}"/>
                </a:ext>
              </a:extLst>
            </p:cNvPr>
            <p:cNvSpPr>
              <a:spLocks/>
            </p:cNvSpPr>
            <p:nvPr/>
          </p:nvSpPr>
          <p:spPr bwMode="hidden">
            <a:xfrm>
              <a:off x="5352" y="0"/>
              <a:ext cx="408" cy="414"/>
            </a:xfrm>
            <a:custGeom>
              <a:avLst/>
              <a:gdLst>
                <a:gd name="T0" fmla="*/ 465 w 407"/>
                <a:gd name="T1" fmla="*/ 414 h 414"/>
                <a:gd name="T2" fmla="*/ 465 w 407"/>
                <a:gd name="T3" fmla="*/ 396 h 414"/>
                <a:gd name="T4" fmla="*/ 280 w 407"/>
                <a:gd name="T5" fmla="*/ 192 h 414"/>
                <a:gd name="T6" fmla="*/ 12 w 407"/>
                <a:gd name="T7" fmla="*/ 0 h 414"/>
                <a:gd name="T8" fmla="*/ 0 w 407"/>
                <a:gd name="T9" fmla="*/ 0 h 414"/>
                <a:gd name="T10" fmla="*/ 108 w 407"/>
                <a:gd name="T11" fmla="*/ 102 h 414"/>
                <a:gd name="T12" fmla="*/ 274 w 407"/>
                <a:gd name="T13" fmla="*/ 204 h 414"/>
                <a:gd name="T14" fmla="*/ 465 w 407"/>
                <a:gd name="T15" fmla="*/ 414 h 414"/>
                <a:gd name="T16" fmla="*/ 465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969" name="Freeform 25">
              <a:extLst>
                <a:ext uri="{FF2B5EF4-FFF2-40B4-BE49-F238E27FC236}">
                  <a16:creationId xmlns:a16="http://schemas.microsoft.com/office/drawing/2014/main" id="{6619F90A-7BDE-C3FB-F398-FCEE65EDFA02}"/>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5138" name="Freeform 26">
              <a:extLst>
                <a:ext uri="{FF2B5EF4-FFF2-40B4-BE49-F238E27FC236}">
                  <a16:creationId xmlns:a16="http://schemas.microsoft.com/office/drawing/2014/main" id="{1915F88F-9AE7-F7CF-BA5D-878FB1F554D2}"/>
                </a:ext>
              </a:extLst>
            </p:cNvPr>
            <p:cNvSpPr>
              <a:spLocks/>
            </p:cNvSpPr>
            <p:nvPr/>
          </p:nvSpPr>
          <p:spPr bwMode="hidden">
            <a:xfrm>
              <a:off x="6" y="0"/>
              <a:ext cx="588" cy="599"/>
            </a:xfrm>
            <a:custGeom>
              <a:avLst/>
              <a:gdLst>
                <a:gd name="T0" fmla="*/ 702 w 586"/>
                <a:gd name="T1" fmla="*/ 0 h 599"/>
                <a:gd name="T2" fmla="*/ 684 w 586"/>
                <a:gd name="T3" fmla="*/ 0 h 599"/>
                <a:gd name="T4" fmla="*/ 490 w 586"/>
                <a:gd name="T5" fmla="*/ 132 h 599"/>
                <a:gd name="T6" fmla="*/ 315 w 586"/>
                <a:gd name="T7" fmla="*/ 270 h 599"/>
                <a:gd name="T8" fmla="*/ 120 w 586"/>
                <a:gd name="T9" fmla="*/ 420 h 599"/>
                <a:gd name="T10" fmla="*/ 0 w 586"/>
                <a:gd name="T11" fmla="*/ 575 h 599"/>
                <a:gd name="T12" fmla="*/ 0 w 586"/>
                <a:gd name="T13" fmla="*/ 599 h 599"/>
                <a:gd name="T14" fmla="*/ 120 w 586"/>
                <a:gd name="T15" fmla="*/ 432 h 599"/>
                <a:gd name="T16" fmla="*/ 315 w 586"/>
                <a:gd name="T17" fmla="*/ 282 h 599"/>
                <a:gd name="T18" fmla="*/ 502 w 586"/>
                <a:gd name="T19" fmla="*/ 138 h 599"/>
                <a:gd name="T20" fmla="*/ 702 w 586"/>
                <a:gd name="T21" fmla="*/ 0 h 599"/>
                <a:gd name="T22" fmla="*/ 702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39" name="Freeform 27">
              <a:extLst>
                <a:ext uri="{FF2B5EF4-FFF2-40B4-BE49-F238E27FC236}">
                  <a16:creationId xmlns:a16="http://schemas.microsoft.com/office/drawing/2014/main" id="{9E18ACB8-1ED0-23FD-06B4-A883DE213584}"/>
                </a:ext>
              </a:extLst>
            </p:cNvPr>
            <p:cNvSpPr>
              <a:spLocks/>
            </p:cNvSpPr>
            <p:nvPr/>
          </p:nvSpPr>
          <p:spPr bwMode="hidden">
            <a:xfrm>
              <a:off x="6" y="0"/>
              <a:ext cx="270" cy="252"/>
            </a:xfrm>
            <a:custGeom>
              <a:avLst/>
              <a:gdLst>
                <a:gd name="T0" fmla="*/ 327 w 269"/>
                <a:gd name="T1" fmla="*/ 0 h 252"/>
                <a:gd name="T2" fmla="*/ 309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327 w 269"/>
                <a:gd name="T15" fmla="*/ 0 h 252"/>
                <a:gd name="T16" fmla="*/ 327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0" name="Line 28">
              <a:extLst>
                <a:ext uri="{FF2B5EF4-FFF2-40B4-BE49-F238E27FC236}">
                  <a16:creationId xmlns:a16="http://schemas.microsoft.com/office/drawing/2014/main" id="{10D33CB9-3F23-5201-ECBA-DA1666D9F14D}"/>
                </a:ext>
              </a:extLst>
            </p:cNvPr>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1" name="Line 29">
              <a:extLst>
                <a:ext uri="{FF2B5EF4-FFF2-40B4-BE49-F238E27FC236}">
                  <a16:creationId xmlns:a16="http://schemas.microsoft.com/office/drawing/2014/main" id="{63737542-98B5-ECB5-D970-9BB67C4B6238}"/>
                </a:ext>
              </a:extLst>
            </p:cNvPr>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2" name="Line 30">
              <a:extLst>
                <a:ext uri="{FF2B5EF4-FFF2-40B4-BE49-F238E27FC236}">
                  <a16:creationId xmlns:a16="http://schemas.microsoft.com/office/drawing/2014/main" id="{DA85AEF5-DCCE-F660-CA16-40BCDB6D4E86}"/>
                </a:ext>
              </a:extLst>
            </p:cNvPr>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143" name="Group 31">
              <a:extLst>
                <a:ext uri="{FF2B5EF4-FFF2-40B4-BE49-F238E27FC236}">
                  <a16:creationId xmlns:a16="http://schemas.microsoft.com/office/drawing/2014/main" id="{EB6CC87A-F638-8A26-EB27-31ABCCA320C3}"/>
                </a:ext>
              </a:extLst>
            </p:cNvPr>
            <p:cNvGrpSpPr>
              <a:grpSpLocks/>
            </p:cNvGrpSpPr>
            <p:nvPr/>
          </p:nvGrpSpPr>
          <p:grpSpPr bwMode="auto">
            <a:xfrm>
              <a:off x="1" y="392"/>
              <a:ext cx="5758" cy="1571"/>
              <a:chOff x="1" y="392"/>
              <a:chExt cx="5758" cy="1571"/>
            </a:xfrm>
          </p:grpSpPr>
          <p:sp>
            <p:nvSpPr>
              <p:cNvPr id="5146" name="Line 32">
                <a:extLst>
                  <a:ext uri="{FF2B5EF4-FFF2-40B4-BE49-F238E27FC236}">
                    <a16:creationId xmlns:a16="http://schemas.microsoft.com/office/drawing/2014/main" id="{036E8CA3-18CD-E67B-A718-9F46BEB25B33}"/>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7" name="Line 33">
                <a:extLst>
                  <a:ext uri="{FF2B5EF4-FFF2-40B4-BE49-F238E27FC236}">
                    <a16:creationId xmlns:a16="http://schemas.microsoft.com/office/drawing/2014/main" id="{C36B3F1D-11D4-1CC6-BEA6-F5BFAE9BADCC}"/>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8" name="Line 34">
                <a:extLst>
                  <a:ext uri="{FF2B5EF4-FFF2-40B4-BE49-F238E27FC236}">
                    <a16:creationId xmlns:a16="http://schemas.microsoft.com/office/drawing/2014/main" id="{5163A08E-861F-2FBA-261C-2F53B39071D5}"/>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9" name="Line 35">
                <a:extLst>
                  <a:ext uri="{FF2B5EF4-FFF2-40B4-BE49-F238E27FC236}">
                    <a16:creationId xmlns:a16="http://schemas.microsoft.com/office/drawing/2014/main" id="{EBDF26A5-3705-36E4-1F6F-9CAC57346D06}"/>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50" name="Line 36">
                <a:extLst>
                  <a:ext uri="{FF2B5EF4-FFF2-40B4-BE49-F238E27FC236}">
                    <a16:creationId xmlns:a16="http://schemas.microsoft.com/office/drawing/2014/main" id="{D4DDFCE9-BB86-8CC1-951D-A8FDCCCA0DBC}"/>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144" name="Line 37">
              <a:extLst>
                <a:ext uri="{FF2B5EF4-FFF2-40B4-BE49-F238E27FC236}">
                  <a16:creationId xmlns:a16="http://schemas.microsoft.com/office/drawing/2014/main" id="{70318BFF-BDC9-BA6D-F5E6-E5CA30127D0B}"/>
                </a:ext>
              </a:extLst>
            </p:cNvPr>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5" name="Line 38">
              <a:extLst>
                <a:ext uri="{FF2B5EF4-FFF2-40B4-BE49-F238E27FC236}">
                  <a16:creationId xmlns:a16="http://schemas.microsoft.com/office/drawing/2014/main" id="{93644E3A-A21A-A966-FAD7-FF939D341F94}"/>
                </a:ext>
              </a:extLst>
            </p:cNvPr>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2983" name="Rectangle 39">
            <a:extLst>
              <a:ext uri="{FF2B5EF4-FFF2-40B4-BE49-F238E27FC236}">
                <a16:creationId xmlns:a16="http://schemas.microsoft.com/office/drawing/2014/main" id="{14DEF324-8373-97CC-ACEA-F9794D794FCE}"/>
              </a:ext>
            </a:extLst>
          </p:cNvPr>
          <p:cNvSpPr>
            <a:spLocks noGrp="1" noChangeArrowheads="1"/>
          </p:cNvSpPr>
          <p:nvPr>
            <p:ph type="title"/>
          </p:nvPr>
        </p:nvSpPr>
        <p:spPr bwMode="auto">
          <a:xfrm>
            <a:off x="609600" y="277813"/>
            <a:ext cx="10972800" cy="1139825"/>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82984" name="Rectangle 40">
            <a:extLst>
              <a:ext uri="{FF2B5EF4-FFF2-40B4-BE49-F238E27FC236}">
                <a16:creationId xmlns:a16="http://schemas.microsoft.com/office/drawing/2014/main" id="{1BD20907-A22C-4A10-2264-2B4B1EC64395}"/>
              </a:ext>
            </a:extLst>
          </p:cNvPr>
          <p:cNvSpPr>
            <a:spLocks noGrp="1" noChangeArrowheads="1"/>
          </p:cNvSpPr>
          <p:nvPr>
            <p:ph type="dt" sz="half" idx="2"/>
          </p:nvPr>
        </p:nvSpPr>
        <p:spPr bwMode="auto">
          <a:xfrm>
            <a:off x="609600" y="6243638"/>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FFFFFF"/>
                </a:solidFill>
                <a:effectLst>
                  <a:outerShdw blurRad="38100" dist="38100" dir="2700000" algn="tl">
                    <a:srgbClr val="000000"/>
                  </a:outerShdw>
                </a:effectLst>
                <a:cs typeface="Arial" charset="0"/>
              </a:defRPr>
            </a:lvl1pPr>
          </a:lstStyle>
          <a:p>
            <a:pPr>
              <a:defRPr/>
            </a:pPr>
            <a:endParaRPr lang="en-US"/>
          </a:p>
        </p:txBody>
      </p:sp>
      <p:sp>
        <p:nvSpPr>
          <p:cNvPr id="82985" name="Rectangle 41">
            <a:extLst>
              <a:ext uri="{FF2B5EF4-FFF2-40B4-BE49-F238E27FC236}">
                <a16:creationId xmlns:a16="http://schemas.microsoft.com/office/drawing/2014/main" id="{9CDAD082-BDAE-AED0-C4F5-664FAF3DCF1F}"/>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FFFFFF"/>
                </a:solidFill>
                <a:effectLst>
                  <a:outerShdw blurRad="38100" dist="38100" dir="2700000" algn="tl">
                    <a:srgbClr val="000000"/>
                  </a:outerShdw>
                </a:effectLst>
                <a:cs typeface="Arial" charset="0"/>
              </a:defRPr>
            </a:lvl1pPr>
          </a:lstStyle>
          <a:p>
            <a:pPr>
              <a:defRPr/>
            </a:pPr>
            <a:endParaRPr lang="en-US"/>
          </a:p>
        </p:txBody>
      </p:sp>
      <p:sp>
        <p:nvSpPr>
          <p:cNvPr id="82986" name="Rectangle 42">
            <a:extLst>
              <a:ext uri="{FF2B5EF4-FFF2-40B4-BE49-F238E27FC236}">
                <a16:creationId xmlns:a16="http://schemas.microsoft.com/office/drawing/2014/main" id="{BF8A043E-BF2E-18E5-68F1-643D55A91767}"/>
              </a:ext>
            </a:extLst>
          </p:cNvPr>
          <p:cNvSpPr>
            <a:spLocks noGrp="1" noChangeArrowheads="1"/>
          </p:cNvSpPr>
          <p:nvPr>
            <p:ph type="sldNum" sz="quarter" idx="4"/>
          </p:nvPr>
        </p:nvSpPr>
        <p:spPr bwMode="auto">
          <a:xfrm>
            <a:off x="8737600" y="6243638"/>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a:solidFill>
                  <a:srgbClr val="FFFFFF"/>
                </a:solidFill>
                <a:effectLst>
                  <a:outerShdw blurRad="38100" dist="38100" dir="2700000" algn="tl">
                    <a:srgbClr val="000000"/>
                  </a:outerShdw>
                </a:effectLst>
              </a:defRPr>
            </a:lvl1pPr>
          </a:lstStyle>
          <a:p>
            <a:pPr>
              <a:defRPr/>
            </a:pPr>
            <a:fld id="{D27B556A-BFF3-44DB-93ED-8593DA3E36F6}" type="slidenum">
              <a:rPr lang="en-US" altLang="en-US"/>
              <a:pPr>
                <a:defRPr/>
              </a:pPr>
              <a:t>‹#›</a:t>
            </a:fld>
            <a:endParaRPr lang="en-US" altLang="en-US"/>
          </a:p>
        </p:txBody>
      </p:sp>
      <p:sp>
        <p:nvSpPr>
          <p:cNvPr id="82987" name="Rectangle 43">
            <a:extLst>
              <a:ext uri="{FF2B5EF4-FFF2-40B4-BE49-F238E27FC236}">
                <a16:creationId xmlns:a16="http://schemas.microsoft.com/office/drawing/2014/main" id="{698AC1CB-E079-B0BF-A78D-39054591D6B7}"/>
              </a:ext>
            </a:extLst>
          </p:cNvPr>
          <p:cNvSpPr>
            <a:spLocks noGrp="1" noChangeArrowheads="1"/>
          </p:cNvSpPr>
          <p:nvPr>
            <p:ph type="body" idx="1"/>
          </p:nvPr>
        </p:nvSpPr>
        <p:spPr bwMode="auto">
          <a:xfrm>
            <a:off x="609600" y="1600200"/>
            <a:ext cx="109728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2697493"/>
      </p:ext>
    </p:extLst>
  </p:cSld>
  <p:clrMap bg1="dk2" tx1="lt1" bg2="dk1" tx2="lt2" accent1="accent1" accent2="accent2" accent3="accent3" accent4="accent4" accent5="accent5" accent6="accent6" hlink="hlink" folHlink="folHlink"/>
  <p:sldLayoutIdLst>
    <p:sldLayoutId id="2147485246" r:id="rId1"/>
    <p:sldLayoutId id="2147485247" r:id="rId2"/>
    <p:sldLayoutId id="2147485248" r:id="rId3"/>
    <p:sldLayoutId id="2147485249" r:id="rId4"/>
    <p:sldLayoutId id="2147485250" r:id="rId5"/>
    <p:sldLayoutId id="2147485251" r:id="rId6"/>
    <p:sldLayoutId id="2147485252" r:id="rId7"/>
    <p:sldLayoutId id="2147485253" r:id="rId8"/>
    <p:sldLayoutId id="2147485254" r:id="rId9"/>
    <p:sldLayoutId id="2147485255" r:id="rId10"/>
    <p:sldLayoutId id="2147485256"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0EA91456-ED0E-C206-2CB7-BD931A88E168}"/>
              </a:ext>
            </a:extLst>
          </p:cNvPr>
          <p:cNvSpPr>
            <a:spLocks noGrp="1" noChangeArrowheads="1"/>
          </p:cNvSpPr>
          <p:nvPr>
            <p:ph type="dt" sz="half" idx="2"/>
          </p:nvPr>
        </p:nvSpPr>
        <p:spPr bwMode="auto">
          <a:xfrm>
            <a:off x="609600" y="625157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solidFill>
                  <a:srgbClr val="FFFFFF"/>
                </a:solidFill>
                <a:latin typeface="Arial" charset="0"/>
                <a:cs typeface="Arial"/>
              </a:defRPr>
            </a:lvl1pPr>
          </a:lstStyle>
          <a:p>
            <a:pPr>
              <a:defRPr/>
            </a:pPr>
            <a:endParaRPr lang="en-US"/>
          </a:p>
        </p:txBody>
      </p:sp>
      <p:sp>
        <p:nvSpPr>
          <p:cNvPr id="12291" name="Rectangle 3">
            <a:extLst>
              <a:ext uri="{FF2B5EF4-FFF2-40B4-BE49-F238E27FC236}">
                <a16:creationId xmlns:a16="http://schemas.microsoft.com/office/drawing/2014/main" id="{C463FB04-10CF-45D5-6FF1-228896B920C9}"/>
              </a:ext>
            </a:extLst>
          </p:cNvPr>
          <p:cNvSpPr>
            <a:spLocks noGrp="1" noChangeArrowheads="1"/>
          </p:cNvSpPr>
          <p:nvPr>
            <p:ph type="sldNum" sz="quarter" idx="4"/>
          </p:nvPr>
        </p:nvSpPr>
        <p:spPr bwMode="auto">
          <a:xfrm>
            <a:off x="8737600" y="6248400"/>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solidFill>
                  <a:srgbClr val="FFFFFF"/>
                </a:solidFill>
                <a:latin typeface="Arial" charset="0"/>
                <a:cs typeface="Arial"/>
              </a:defRPr>
            </a:lvl1pPr>
          </a:lstStyle>
          <a:p>
            <a:pPr>
              <a:defRPr/>
            </a:pPr>
            <a:fld id="{9F60C4C5-44B4-41BD-AB8E-7B0D4954FE46}" type="slidenum">
              <a:rPr lang="en-US"/>
              <a:pPr>
                <a:defRPr/>
              </a:pPr>
              <a:t>‹#›</a:t>
            </a:fld>
            <a:endParaRPr lang="en-US"/>
          </a:p>
        </p:txBody>
      </p:sp>
      <p:grpSp>
        <p:nvGrpSpPr>
          <p:cNvPr id="2052" name="Group 4">
            <a:extLst>
              <a:ext uri="{FF2B5EF4-FFF2-40B4-BE49-F238E27FC236}">
                <a16:creationId xmlns:a16="http://schemas.microsoft.com/office/drawing/2014/main" id="{9513FD35-5439-D743-1E4C-29A104D3BA85}"/>
              </a:ext>
            </a:extLst>
          </p:cNvPr>
          <p:cNvGrpSpPr>
            <a:grpSpLocks/>
          </p:cNvGrpSpPr>
          <p:nvPr/>
        </p:nvGrpSpPr>
        <p:grpSpPr bwMode="auto">
          <a:xfrm>
            <a:off x="0" y="0"/>
            <a:ext cx="12187238" cy="6850063"/>
            <a:chOff x="0" y="0"/>
            <a:chExt cx="5758" cy="4315"/>
          </a:xfrm>
        </p:grpSpPr>
        <p:grpSp>
          <p:nvGrpSpPr>
            <p:cNvPr id="2056" name="Group 5">
              <a:extLst>
                <a:ext uri="{FF2B5EF4-FFF2-40B4-BE49-F238E27FC236}">
                  <a16:creationId xmlns:a16="http://schemas.microsoft.com/office/drawing/2014/main" id="{5291C62E-BF4C-DEFC-9B13-6BA6345E0CF7}"/>
                </a:ext>
              </a:extLst>
            </p:cNvPr>
            <p:cNvGrpSpPr>
              <a:grpSpLocks/>
            </p:cNvGrpSpPr>
            <p:nvPr userDrawn="1"/>
          </p:nvGrpSpPr>
          <p:grpSpPr bwMode="auto">
            <a:xfrm>
              <a:off x="1728" y="2230"/>
              <a:ext cx="4027" cy="2085"/>
              <a:chOff x="1728" y="2230"/>
              <a:chExt cx="4027" cy="2085"/>
            </a:xfrm>
          </p:grpSpPr>
          <p:sp>
            <p:nvSpPr>
              <p:cNvPr id="12294" name="Freeform 6">
                <a:extLst>
                  <a:ext uri="{FF2B5EF4-FFF2-40B4-BE49-F238E27FC236}">
                    <a16:creationId xmlns:a16="http://schemas.microsoft.com/office/drawing/2014/main" id="{5B8E808F-EE53-F09A-7D34-67DC7824EBFF}"/>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endParaRPr>
              </a:p>
            </p:txBody>
          </p:sp>
          <p:sp>
            <p:nvSpPr>
              <p:cNvPr id="12295" name="Freeform 7">
                <a:extLst>
                  <a:ext uri="{FF2B5EF4-FFF2-40B4-BE49-F238E27FC236}">
                    <a16:creationId xmlns:a16="http://schemas.microsoft.com/office/drawing/2014/main" id="{4573DD94-9ED1-AB71-1088-D2D1C50CF29B}"/>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endParaRPr>
              </a:p>
            </p:txBody>
          </p:sp>
          <p:sp>
            <p:nvSpPr>
              <p:cNvPr id="12296" name="Freeform 8">
                <a:extLst>
                  <a:ext uri="{FF2B5EF4-FFF2-40B4-BE49-F238E27FC236}">
                    <a16:creationId xmlns:a16="http://schemas.microsoft.com/office/drawing/2014/main" id="{F5537F5B-C061-9ECB-CE0F-DF029D8D3169}"/>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endParaRPr>
              </a:p>
            </p:txBody>
          </p:sp>
          <p:sp>
            <p:nvSpPr>
              <p:cNvPr id="2062" name="Freeform 9">
                <a:extLst>
                  <a:ext uri="{FF2B5EF4-FFF2-40B4-BE49-F238E27FC236}">
                    <a16:creationId xmlns:a16="http://schemas.microsoft.com/office/drawing/2014/main" id="{F600B742-AE2D-AE36-D006-FA3185AE80AC}"/>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8" name="Freeform 10">
                <a:extLst>
                  <a:ext uri="{FF2B5EF4-FFF2-40B4-BE49-F238E27FC236}">
                    <a16:creationId xmlns:a16="http://schemas.microsoft.com/office/drawing/2014/main" id="{285AD4BA-0AC7-E8C9-17F8-84FBA9509D01}"/>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grpSp>
        <p:sp>
          <p:nvSpPr>
            <p:cNvPr id="12299" name="Freeform 11">
              <a:extLst>
                <a:ext uri="{FF2B5EF4-FFF2-40B4-BE49-F238E27FC236}">
                  <a16:creationId xmlns:a16="http://schemas.microsoft.com/office/drawing/2014/main" id="{8D122868-3621-70E9-4412-2278BFD82E85}"/>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sp>
          <p:nvSpPr>
            <p:cNvPr id="2058" name="Freeform 12">
              <a:extLst>
                <a:ext uri="{FF2B5EF4-FFF2-40B4-BE49-F238E27FC236}">
                  <a16:creationId xmlns:a16="http://schemas.microsoft.com/office/drawing/2014/main" id="{7297957D-D26B-EB36-DDC4-27430B074975}"/>
                </a:ext>
              </a:extLst>
            </p:cNvPr>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301" name="Rectangle 13">
            <a:extLst>
              <a:ext uri="{FF2B5EF4-FFF2-40B4-BE49-F238E27FC236}">
                <a16:creationId xmlns:a16="http://schemas.microsoft.com/office/drawing/2014/main" id="{FF45F8C0-A496-9D34-CFF3-9A7E524A0273}"/>
              </a:ext>
            </a:extLst>
          </p:cNvPr>
          <p:cNvSpPr>
            <a:spLocks noGrp="1" noRot="1" noChangeArrowheads="1"/>
          </p:cNvSpPr>
          <p:nvPr>
            <p:ph type="title"/>
          </p:nvPr>
        </p:nvSpPr>
        <p:spPr bwMode="auto">
          <a:xfrm>
            <a:off x="609600" y="274638"/>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302" name="Rectangle 14">
            <a:extLst>
              <a:ext uri="{FF2B5EF4-FFF2-40B4-BE49-F238E27FC236}">
                <a16:creationId xmlns:a16="http://schemas.microsoft.com/office/drawing/2014/main" id="{207CDE83-17D0-169B-DBC1-85C109B523D2}"/>
              </a:ext>
            </a:extLst>
          </p:cNvPr>
          <p:cNvSpPr>
            <a:spLocks noGrp="1" noChangeArrowheads="1"/>
          </p:cNvSpPr>
          <p:nvPr>
            <p:ph type="ftr" sz="quarter" idx="3"/>
          </p:nvPr>
        </p:nvSpPr>
        <p:spPr bwMode="auto">
          <a:xfrm>
            <a:off x="4165600" y="6248400"/>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200">
                <a:solidFill>
                  <a:srgbClr val="FFFFFF"/>
                </a:solidFill>
                <a:latin typeface="Arial" charset="0"/>
                <a:cs typeface="Arial"/>
              </a:defRPr>
            </a:lvl1pPr>
          </a:lstStyle>
          <a:p>
            <a:pPr>
              <a:defRPr/>
            </a:pPr>
            <a:endParaRPr lang="en-US"/>
          </a:p>
        </p:txBody>
      </p:sp>
      <p:sp>
        <p:nvSpPr>
          <p:cNvPr id="12303" name="Rectangle 15">
            <a:extLst>
              <a:ext uri="{FF2B5EF4-FFF2-40B4-BE49-F238E27FC236}">
                <a16:creationId xmlns:a16="http://schemas.microsoft.com/office/drawing/2014/main" id="{C211D456-34D7-466F-52D1-33F5BE6ADCFE}"/>
              </a:ext>
            </a:extLst>
          </p:cNvPr>
          <p:cNvSpPr>
            <a:spLocks noGrp="1" noChangeArrowheads="1"/>
          </p:cNvSpPr>
          <p:nvPr>
            <p:ph type="body" idx="1"/>
          </p:nvPr>
        </p:nvSpPr>
        <p:spPr bwMode="auto">
          <a:xfrm>
            <a:off x="609600" y="1600200"/>
            <a:ext cx="109728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8197623"/>
      </p:ext>
    </p:extLst>
  </p:cSld>
  <p:clrMap bg1="dk2" tx1="lt1" bg2="dk1" tx2="lt2" accent1="accent1" accent2="accent2" accent3="accent3" accent4="accent4" accent5="accent5" accent6="accent6" hlink="hlink" folHlink="folHlink"/>
  <p:sldLayoutIdLst>
    <p:sldLayoutId id="2147485258" r:id="rId1"/>
    <p:sldLayoutId id="2147485259" r:id="rId2"/>
    <p:sldLayoutId id="2147485260" r:id="rId3"/>
    <p:sldLayoutId id="2147485261" r:id="rId4"/>
    <p:sldLayoutId id="2147485262" r:id="rId5"/>
    <p:sldLayoutId id="2147485263" r:id="rId6"/>
    <p:sldLayoutId id="2147485264" r:id="rId7"/>
    <p:sldLayoutId id="2147485265" r:id="rId8"/>
    <p:sldLayoutId id="2147485266" r:id="rId9"/>
    <p:sldLayoutId id="2147485267" r:id="rId10"/>
    <p:sldLayoutId id="2147485268"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177"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353"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53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706"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1313" indent="-341313"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1363" indent="-284163"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1413" indent="-227013"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598613" indent="-227013"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5813" indent="-227013"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47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648"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8825"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00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253522"/>
            </a:gs>
          </a:gsLst>
          <a:lin ang="5400000" scaled="1"/>
        </a:gra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66B9CD84-9CA6-D9FA-A852-D6BFF1C1D1FF}"/>
              </a:ext>
            </a:extLst>
          </p:cNvPr>
          <p:cNvGrpSpPr>
            <a:grpSpLocks/>
          </p:cNvGrpSpPr>
          <p:nvPr/>
        </p:nvGrpSpPr>
        <p:grpSpPr bwMode="auto">
          <a:xfrm>
            <a:off x="1588" y="0"/>
            <a:ext cx="12198350" cy="6851650"/>
            <a:chOff x="1" y="0"/>
            <a:chExt cx="5763" cy="4316"/>
          </a:xfrm>
        </p:grpSpPr>
        <p:sp>
          <p:nvSpPr>
            <p:cNvPr id="82947" name="Freeform 3">
              <a:extLst>
                <a:ext uri="{FF2B5EF4-FFF2-40B4-BE49-F238E27FC236}">
                  <a16:creationId xmlns:a16="http://schemas.microsoft.com/office/drawing/2014/main" id="{C4BE204F-0FCB-B57D-F9DC-7633C6E0CF30}"/>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48" name="Freeform 4">
              <a:extLst>
                <a:ext uri="{FF2B5EF4-FFF2-40B4-BE49-F238E27FC236}">
                  <a16:creationId xmlns:a16="http://schemas.microsoft.com/office/drawing/2014/main" id="{62C4855C-9F7C-FFA9-3E17-3AFE7763FD1B}"/>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49" name="Freeform 5">
              <a:extLst>
                <a:ext uri="{FF2B5EF4-FFF2-40B4-BE49-F238E27FC236}">
                  <a16:creationId xmlns:a16="http://schemas.microsoft.com/office/drawing/2014/main" id="{E0E2079D-3E01-FB52-8441-53426288320D}"/>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nvGrpSpPr>
            <p:cNvPr id="2059" name="Group 6">
              <a:extLst>
                <a:ext uri="{FF2B5EF4-FFF2-40B4-BE49-F238E27FC236}">
                  <a16:creationId xmlns:a16="http://schemas.microsoft.com/office/drawing/2014/main" id="{AD7EC08A-BF62-EB91-D759-829387A44BFC}"/>
                </a:ext>
              </a:extLst>
            </p:cNvPr>
            <p:cNvGrpSpPr>
              <a:grpSpLocks/>
            </p:cNvGrpSpPr>
            <p:nvPr/>
          </p:nvGrpSpPr>
          <p:grpSpPr bwMode="auto">
            <a:xfrm>
              <a:off x="288" y="0"/>
              <a:ext cx="5098" cy="4316"/>
              <a:chOff x="288" y="0"/>
              <a:chExt cx="5098" cy="4316"/>
            </a:xfrm>
          </p:grpSpPr>
          <p:sp>
            <p:nvSpPr>
              <p:cNvPr id="82951" name="Freeform 7">
                <a:extLst>
                  <a:ext uri="{FF2B5EF4-FFF2-40B4-BE49-F238E27FC236}">
                    <a16:creationId xmlns:a16="http://schemas.microsoft.com/office/drawing/2014/main" id="{CB8E0CCC-68A3-6AC1-40DF-3792BC7BFD59}"/>
                  </a:ext>
                </a:extLst>
              </p:cNvPr>
              <p:cNvSpPr>
                <a:spLocks/>
              </p:cNvSpPr>
              <p:nvPr userDrawn="1"/>
            </p:nvSpPr>
            <p:spPr bwMode="hidden">
              <a:xfrm>
                <a:off x="2790" y="0"/>
                <a:ext cx="70"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2" name="Freeform 8">
                <a:extLst>
                  <a:ext uri="{FF2B5EF4-FFF2-40B4-BE49-F238E27FC236}">
                    <a16:creationId xmlns:a16="http://schemas.microsoft.com/office/drawing/2014/main" id="{E74FC747-A577-A670-4E5D-B2BD9AEDE87C}"/>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3" name="Freeform 9">
                <a:extLst>
                  <a:ext uri="{FF2B5EF4-FFF2-40B4-BE49-F238E27FC236}">
                    <a16:creationId xmlns:a16="http://schemas.microsoft.com/office/drawing/2014/main" id="{5AEA0788-1657-B4E4-03A8-0367684211DC}"/>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4" name="Freeform 10">
                <a:extLst>
                  <a:ext uri="{FF2B5EF4-FFF2-40B4-BE49-F238E27FC236}">
                    <a16:creationId xmlns:a16="http://schemas.microsoft.com/office/drawing/2014/main" id="{DC0D4997-4ADD-059D-A0B9-2A939801159B}"/>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5" name="Freeform 11">
                <a:extLst>
                  <a:ext uri="{FF2B5EF4-FFF2-40B4-BE49-F238E27FC236}">
                    <a16:creationId xmlns:a16="http://schemas.microsoft.com/office/drawing/2014/main" id="{798E0371-2290-1176-71EB-3487EF846515}"/>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6" name="Freeform 12">
                <a:extLst>
                  <a:ext uri="{FF2B5EF4-FFF2-40B4-BE49-F238E27FC236}">
                    <a16:creationId xmlns:a16="http://schemas.microsoft.com/office/drawing/2014/main" id="{90F6104E-6F23-53FF-D47E-A0DD1FA1E7D8}"/>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7" name="Freeform 13">
                <a:extLst>
                  <a:ext uri="{FF2B5EF4-FFF2-40B4-BE49-F238E27FC236}">
                    <a16:creationId xmlns:a16="http://schemas.microsoft.com/office/drawing/2014/main" id="{7579A3AD-FBF9-D646-5C19-BFB591724C28}"/>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8" name="Freeform 14">
                <a:extLst>
                  <a:ext uri="{FF2B5EF4-FFF2-40B4-BE49-F238E27FC236}">
                    <a16:creationId xmlns:a16="http://schemas.microsoft.com/office/drawing/2014/main" id="{D7BE52E0-7EE8-D78E-F1A8-19C5AF63FA9F}"/>
                  </a:ext>
                </a:extLst>
              </p:cNvPr>
              <p:cNvSpPr>
                <a:spLocks/>
              </p:cNvSpPr>
              <p:nvPr userDrawn="1"/>
            </p:nvSpPr>
            <p:spPr bwMode="hidden">
              <a:xfrm>
                <a:off x="2400"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9" name="Freeform 15">
                <a:extLst>
                  <a:ext uri="{FF2B5EF4-FFF2-40B4-BE49-F238E27FC236}">
                    <a16:creationId xmlns:a16="http://schemas.microsoft.com/office/drawing/2014/main" id="{80285890-0671-93E7-6670-487180D0EBFC}"/>
                  </a:ext>
                </a:extLst>
              </p:cNvPr>
              <p:cNvSpPr>
                <a:spLocks/>
              </p:cNvSpPr>
              <p:nvPr userDrawn="1"/>
            </p:nvSpPr>
            <p:spPr bwMode="hidden">
              <a:xfrm>
                <a:off x="1968"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0" name="Freeform 16">
                <a:extLst>
                  <a:ext uri="{FF2B5EF4-FFF2-40B4-BE49-F238E27FC236}">
                    <a16:creationId xmlns:a16="http://schemas.microsoft.com/office/drawing/2014/main" id="{FEF25F06-B918-CA1F-130F-EFE8EEF6718E}"/>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1" name="Freeform 17">
                <a:extLst>
                  <a:ext uri="{FF2B5EF4-FFF2-40B4-BE49-F238E27FC236}">
                    <a16:creationId xmlns:a16="http://schemas.microsoft.com/office/drawing/2014/main" id="{8EB5173F-0D83-1C0D-99D8-FB51C7F259A4}"/>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2" name="Freeform 18">
                <a:extLst>
                  <a:ext uri="{FF2B5EF4-FFF2-40B4-BE49-F238E27FC236}">
                    <a16:creationId xmlns:a16="http://schemas.microsoft.com/office/drawing/2014/main" id="{57F9E3D4-BBD9-6DFE-3321-98EF64F636E7}"/>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3" name="Freeform 19">
                <a:extLst>
                  <a:ext uri="{FF2B5EF4-FFF2-40B4-BE49-F238E27FC236}">
                    <a16:creationId xmlns:a16="http://schemas.microsoft.com/office/drawing/2014/main" id="{4E361891-5A01-1BC1-455F-6A4CFD320E5D}"/>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sp>
          <p:nvSpPr>
            <p:cNvPr id="82964" name="Freeform 20">
              <a:extLst>
                <a:ext uri="{FF2B5EF4-FFF2-40B4-BE49-F238E27FC236}">
                  <a16:creationId xmlns:a16="http://schemas.microsoft.com/office/drawing/2014/main" id="{A8296528-4743-C51B-DD64-092D83638D61}"/>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5" name="Freeform 21">
              <a:extLst>
                <a:ext uri="{FF2B5EF4-FFF2-40B4-BE49-F238E27FC236}">
                  <a16:creationId xmlns:a16="http://schemas.microsoft.com/office/drawing/2014/main" id="{C0CC58F8-9F6C-F2AA-6241-43BEEC8896C9}"/>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6" name="Freeform 22">
              <a:extLst>
                <a:ext uri="{FF2B5EF4-FFF2-40B4-BE49-F238E27FC236}">
                  <a16:creationId xmlns:a16="http://schemas.microsoft.com/office/drawing/2014/main" id="{16546376-2BF7-EA89-4A15-F3F16D4A92C7}"/>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063" name="Freeform 23">
              <a:extLst>
                <a:ext uri="{FF2B5EF4-FFF2-40B4-BE49-F238E27FC236}">
                  <a16:creationId xmlns:a16="http://schemas.microsoft.com/office/drawing/2014/main" id="{83502C0A-2BF4-595F-6C00-00AC3BC89E63}"/>
                </a:ext>
              </a:extLst>
            </p:cNvPr>
            <p:cNvSpPr>
              <a:spLocks/>
            </p:cNvSpPr>
            <p:nvPr/>
          </p:nvSpPr>
          <p:spPr bwMode="hidden">
            <a:xfrm>
              <a:off x="5041" y="0"/>
              <a:ext cx="719" cy="845"/>
            </a:xfrm>
            <a:custGeom>
              <a:avLst/>
              <a:gdLst>
                <a:gd name="T0" fmla="*/ 847 w 717"/>
                <a:gd name="T1" fmla="*/ 845 h 845"/>
                <a:gd name="T2" fmla="*/ 847 w 717"/>
                <a:gd name="T3" fmla="*/ 821 h 845"/>
                <a:gd name="T4" fmla="*/ 704 w 717"/>
                <a:gd name="T5" fmla="*/ 605 h 845"/>
                <a:gd name="T6" fmla="*/ 471 w 717"/>
                <a:gd name="T7" fmla="*/ 396 h 845"/>
                <a:gd name="T8" fmla="*/ 286 w 717"/>
                <a:gd name="T9" fmla="*/ 192 h 845"/>
                <a:gd name="T10" fmla="*/ 17 w 717"/>
                <a:gd name="T11" fmla="*/ 0 h 845"/>
                <a:gd name="T12" fmla="*/ 0 w 717"/>
                <a:gd name="T13" fmla="*/ 0 h 845"/>
                <a:gd name="T14" fmla="*/ 274 w 717"/>
                <a:gd name="T15" fmla="*/ 198 h 845"/>
                <a:gd name="T16" fmla="*/ 465 w 717"/>
                <a:gd name="T17" fmla="*/ 408 h 845"/>
                <a:gd name="T18" fmla="*/ 698 w 717"/>
                <a:gd name="T19" fmla="*/ 623 h 845"/>
                <a:gd name="T20" fmla="*/ 847 w 717"/>
                <a:gd name="T21" fmla="*/ 845 h 845"/>
                <a:gd name="T22" fmla="*/ 847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4" name="Freeform 24">
              <a:extLst>
                <a:ext uri="{FF2B5EF4-FFF2-40B4-BE49-F238E27FC236}">
                  <a16:creationId xmlns:a16="http://schemas.microsoft.com/office/drawing/2014/main" id="{0A5B5FC1-2DF5-E58D-11A4-A43906429A16}"/>
                </a:ext>
              </a:extLst>
            </p:cNvPr>
            <p:cNvSpPr>
              <a:spLocks/>
            </p:cNvSpPr>
            <p:nvPr/>
          </p:nvSpPr>
          <p:spPr bwMode="hidden">
            <a:xfrm>
              <a:off x="5352" y="0"/>
              <a:ext cx="408" cy="414"/>
            </a:xfrm>
            <a:custGeom>
              <a:avLst/>
              <a:gdLst>
                <a:gd name="T0" fmla="*/ 472 w 407"/>
                <a:gd name="T1" fmla="*/ 414 h 414"/>
                <a:gd name="T2" fmla="*/ 472 w 407"/>
                <a:gd name="T3" fmla="*/ 396 h 414"/>
                <a:gd name="T4" fmla="*/ 287 w 407"/>
                <a:gd name="T5" fmla="*/ 192 h 414"/>
                <a:gd name="T6" fmla="*/ 12 w 407"/>
                <a:gd name="T7" fmla="*/ 0 h 414"/>
                <a:gd name="T8" fmla="*/ 0 w 407"/>
                <a:gd name="T9" fmla="*/ 0 h 414"/>
                <a:gd name="T10" fmla="*/ 108 w 407"/>
                <a:gd name="T11" fmla="*/ 102 h 414"/>
                <a:gd name="T12" fmla="*/ 281 w 407"/>
                <a:gd name="T13" fmla="*/ 204 h 414"/>
                <a:gd name="T14" fmla="*/ 472 w 407"/>
                <a:gd name="T15" fmla="*/ 414 h 414"/>
                <a:gd name="T16" fmla="*/ 472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969" name="Freeform 25">
              <a:extLst>
                <a:ext uri="{FF2B5EF4-FFF2-40B4-BE49-F238E27FC236}">
                  <a16:creationId xmlns:a16="http://schemas.microsoft.com/office/drawing/2014/main" id="{80699662-58A6-95D5-5D1E-0BF76C92319C}"/>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2066" name="Freeform 26">
              <a:extLst>
                <a:ext uri="{FF2B5EF4-FFF2-40B4-BE49-F238E27FC236}">
                  <a16:creationId xmlns:a16="http://schemas.microsoft.com/office/drawing/2014/main" id="{59AF04E5-B960-58D1-D913-6D8B52D0E3E7}"/>
                </a:ext>
              </a:extLst>
            </p:cNvPr>
            <p:cNvSpPr>
              <a:spLocks/>
            </p:cNvSpPr>
            <p:nvPr/>
          </p:nvSpPr>
          <p:spPr bwMode="hidden">
            <a:xfrm>
              <a:off x="6" y="0"/>
              <a:ext cx="588" cy="599"/>
            </a:xfrm>
            <a:custGeom>
              <a:avLst/>
              <a:gdLst>
                <a:gd name="T0" fmla="*/ 716 w 586"/>
                <a:gd name="T1" fmla="*/ 0 h 599"/>
                <a:gd name="T2" fmla="*/ 698 w 586"/>
                <a:gd name="T3" fmla="*/ 0 h 599"/>
                <a:gd name="T4" fmla="*/ 504 w 586"/>
                <a:gd name="T5" fmla="*/ 132 h 599"/>
                <a:gd name="T6" fmla="*/ 322 w 586"/>
                <a:gd name="T7" fmla="*/ 270 h 599"/>
                <a:gd name="T8" fmla="*/ 120 w 586"/>
                <a:gd name="T9" fmla="*/ 420 h 599"/>
                <a:gd name="T10" fmla="*/ 0 w 586"/>
                <a:gd name="T11" fmla="*/ 575 h 599"/>
                <a:gd name="T12" fmla="*/ 0 w 586"/>
                <a:gd name="T13" fmla="*/ 599 h 599"/>
                <a:gd name="T14" fmla="*/ 120 w 586"/>
                <a:gd name="T15" fmla="*/ 432 h 599"/>
                <a:gd name="T16" fmla="*/ 322 w 586"/>
                <a:gd name="T17" fmla="*/ 282 h 599"/>
                <a:gd name="T18" fmla="*/ 516 w 586"/>
                <a:gd name="T19" fmla="*/ 138 h 599"/>
                <a:gd name="T20" fmla="*/ 716 w 586"/>
                <a:gd name="T21" fmla="*/ 0 h 599"/>
                <a:gd name="T22" fmla="*/ 716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7" name="Freeform 27">
              <a:extLst>
                <a:ext uri="{FF2B5EF4-FFF2-40B4-BE49-F238E27FC236}">
                  <a16:creationId xmlns:a16="http://schemas.microsoft.com/office/drawing/2014/main" id="{AD4EF59A-18F2-A50B-6820-1055F4612573}"/>
                </a:ext>
              </a:extLst>
            </p:cNvPr>
            <p:cNvSpPr>
              <a:spLocks/>
            </p:cNvSpPr>
            <p:nvPr/>
          </p:nvSpPr>
          <p:spPr bwMode="hidden">
            <a:xfrm>
              <a:off x="6" y="0"/>
              <a:ext cx="270" cy="252"/>
            </a:xfrm>
            <a:custGeom>
              <a:avLst/>
              <a:gdLst>
                <a:gd name="T0" fmla="*/ 334 w 269"/>
                <a:gd name="T1" fmla="*/ 0 h 252"/>
                <a:gd name="T2" fmla="*/ 316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334 w 269"/>
                <a:gd name="T15" fmla="*/ 0 h 252"/>
                <a:gd name="T16" fmla="*/ 334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8" name="Line 28">
              <a:extLst>
                <a:ext uri="{FF2B5EF4-FFF2-40B4-BE49-F238E27FC236}">
                  <a16:creationId xmlns:a16="http://schemas.microsoft.com/office/drawing/2014/main" id="{83693783-3D52-41AD-527C-69C6FC6D7C65}"/>
                </a:ext>
              </a:extLst>
            </p:cNvPr>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9" name="Line 29">
              <a:extLst>
                <a:ext uri="{FF2B5EF4-FFF2-40B4-BE49-F238E27FC236}">
                  <a16:creationId xmlns:a16="http://schemas.microsoft.com/office/drawing/2014/main" id="{77CCF642-5375-26B7-5BB9-F0A54973DD95}"/>
                </a:ext>
              </a:extLst>
            </p:cNvPr>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0" name="Line 30">
              <a:extLst>
                <a:ext uri="{FF2B5EF4-FFF2-40B4-BE49-F238E27FC236}">
                  <a16:creationId xmlns:a16="http://schemas.microsoft.com/office/drawing/2014/main" id="{C46A667A-E302-57D0-2CF3-6C2C1872DD5D}"/>
                </a:ext>
              </a:extLst>
            </p:cNvPr>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71" name="Group 31">
              <a:extLst>
                <a:ext uri="{FF2B5EF4-FFF2-40B4-BE49-F238E27FC236}">
                  <a16:creationId xmlns:a16="http://schemas.microsoft.com/office/drawing/2014/main" id="{14A0D3BF-E489-6D1A-AC86-CBA7705F5FDA}"/>
                </a:ext>
              </a:extLst>
            </p:cNvPr>
            <p:cNvGrpSpPr>
              <a:grpSpLocks/>
            </p:cNvGrpSpPr>
            <p:nvPr/>
          </p:nvGrpSpPr>
          <p:grpSpPr bwMode="auto">
            <a:xfrm>
              <a:off x="1" y="392"/>
              <a:ext cx="5758" cy="1571"/>
              <a:chOff x="1" y="392"/>
              <a:chExt cx="5758" cy="1571"/>
            </a:xfrm>
          </p:grpSpPr>
          <p:sp>
            <p:nvSpPr>
              <p:cNvPr id="2074" name="Line 32">
                <a:extLst>
                  <a:ext uri="{FF2B5EF4-FFF2-40B4-BE49-F238E27FC236}">
                    <a16:creationId xmlns:a16="http://schemas.microsoft.com/office/drawing/2014/main" id="{178CD307-8AB3-DDD2-E0DC-CD0F68A4DA71}"/>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5" name="Line 33">
                <a:extLst>
                  <a:ext uri="{FF2B5EF4-FFF2-40B4-BE49-F238E27FC236}">
                    <a16:creationId xmlns:a16="http://schemas.microsoft.com/office/drawing/2014/main" id="{666C57AC-4A10-E859-7317-117529067EA5}"/>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6" name="Line 34">
                <a:extLst>
                  <a:ext uri="{FF2B5EF4-FFF2-40B4-BE49-F238E27FC236}">
                    <a16:creationId xmlns:a16="http://schemas.microsoft.com/office/drawing/2014/main" id="{587B4960-062B-D65A-9892-ABC349AD4945}"/>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7" name="Line 35">
                <a:extLst>
                  <a:ext uri="{FF2B5EF4-FFF2-40B4-BE49-F238E27FC236}">
                    <a16:creationId xmlns:a16="http://schemas.microsoft.com/office/drawing/2014/main" id="{6150DF01-06A8-24CF-3058-D7775E850432}"/>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8" name="Line 36">
                <a:extLst>
                  <a:ext uri="{FF2B5EF4-FFF2-40B4-BE49-F238E27FC236}">
                    <a16:creationId xmlns:a16="http://schemas.microsoft.com/office/drawing/2014/main" id="{73C89342-6553-9285-4496-FF63A4691CB2}"/>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72" name="Line 37">
              <a:extLst>
                <a:ext uri="{FF2B5EF4-FFF2-40B4-BE49-F238E27FC236}">
                  <a16:creationId xmlns:a16="http://schemas.microsoft.com/office/drawing/2014/main" id="{EBA4F2A2-D0A5-2A37-C59D-D3D8273554A8}"/>
                </a:ext>
              </a:extLst>
            </p:cNvPr>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3" name="Line 38">
              <a:extLst>
                <a:ext uri="{FF2B5EF4-FFF2-40B4-BE49-F238E27FC236}">
                  <a16:creationId xmlns:a16="http://schemas.microsoft.com/office/drawing/2014/main" id="{3D3AE7C2-A960-88AA-5B15-BA8900F6C898}"/>
                </a:ext>
              </a:extLst>
            </p:cNvPr>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2983" name="Rectangle 39">
            <a:extLst>
              <a:ext uri="{FF2B5EF4-FFF2-40B4-BE49-F238E27FC236}">
                <a16:creationId xmlns:a16="http://schemas.microsoft.com/office/drawing/2014/main" id="{203BABC5-4DA8-27C3-B9FE-D00C38464C59}"/>
              </a:ext>
            </a:extLst>
          </p:cNvPr>
          <p:cNvSpPr>
            <a:spLocks noGrp="1" noChangeArrowheads="1"/>
          </p:cNvSpPr>
          <p:nvPr>
            <p:ph type="title"/>
          </p:nvPr>
        </p:nvSpPr>
        <p:spPr bwMode="auto">
          <a:xfrm>
            <a:off x="609600" y="277813"/>
            <a:ext cx="10972800" cy="1139825"/>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82984" name="Rectangle 40">
            <a:extLst>
              <a:ext uri="{FF2B5EF4-FFF2-40B4-BE49-F238E27FC236}">
                <a16:creationId xmlns:a16="http://schemas.microsoft.com/office/drawing/2014/main" id="{86F6328B-8BFD-3D68-6CF8-68FD4750BEE0}"/>
              </a:ext>
            </a:extLst>
          </p:cNvPr>
          <p:cNvSpPr>
            <a:spLocks noGrp="1" noChangeArrowheads="1"/>
          </p:cNvSpPr>
          <p:nvPr>
            <p:ph type="dt" sz="half" idx="2"/>
          </p:nvPr>
        </p:nvSpPr>
        <p:spPr bwMode="auto">
          <a:xfrm>
            <a:off x="609600" y="6243638"/>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FFFFFF"/>
                </a:solidFill>
                <a:effectLst>
                  <a:outerShdw blurRad="38100" dist="38100" dir="2700000" algn="tl">
                    <a:srgbClr val="000000"/>
                  </a:outerShdw>
                </a:effectLst>
                <a:cs typeface="Arial" charset="0"/>
              </a:defRPr>
            </a:lvl1pPr>
          </a:lstStyle>
          <a:p>
            <a:pPr>
              <a:defRPr/>
            </a:pPr>
            <a:endParaRPr lang="en-US"/>
          </a:p>
        </p:txBody>
      </p:sp>
      <p:sp>
        <p:nvSpPr>
          <p:cNvPr id="82985" name="Rectangle 41">
            <a:extLst>
              <a:ext uri="{FF2B5EF4-FFF2-40B4-BE49-F238E27FC236}">
                <a16:creationId xmlns:a16="http://schemas.microsoft.com/office/drawing/2014/main" id="{F59733E8-F62E-7015-6F2E-DE09375791EE}"/>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FFFFFF"/>
                </a:solidFill>
                <a:effectLst>
                  <a:outerShdw blurRad="38100" dist="38100" dir="2700000" algn="tl">
                    <a:srgbClr val="000000"/>
                  </a:outerShdw>
                </a:effectLst>
                <a:cs typeface="Arial" charset="0"/>
              </a:defRPr>
            </a:lvl1pPr>
          </a:lstStyle>
          <a:p>
            <a:pPr>
              <a:defRPr/>
            </a:pPr>
            <a:endParaRPr lang="en-US"/>
          </a:p>
        </p:txBody>
      </p:sp>
      <p:sp>
        <p:nvSpPr>
          <p:cNvPr id="82986" name="Rectangle 42">
            <a:extLst>
              <a:ext uri="{FF2B5EF4-FFF2-40B4-BE49-F238E27FC236}">
                <a16:creationId xmlns:a16="http://schemas.microsoft.com/office/drawing/2014/main" id="{273CDF1F-5128-2369-3D78-9A482D083305}"/>
              </a:ext>
            </a:extLst>
          </p:cNvPr>
          <p:cNvSpPr>
            <a:spLocks noGrp="1" noChangeArrowheads="1"/>
          </p:cNvSpPr>
          <p:nvPr>
            <p:ph type="sldNum" sz="quarter" idx="4"/>
          </p:nvPr>
        </p:nvSpPr>
        <p:spPr bwMode="auto">
          <a:xfrm>
            <a:off x="8737600" y="6243638"/>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a:solidFill>
                  <a:srgbClr val="FFFFFF"/>
                </a:solidFill>
                <a:effectLst>
                  <a:outerShdw blurRad="38100" dist="38100" dir="2700000" algn="tl">
                    <a:srgbClr val="000000"/>
                  </a:outerShdw>
                </a:effectLst>
              </a:defRPr>
            </a:lvl1pPr>
          </a:lstStyle>
          <a:p>
            <a:pPr>
              <a:defRPr/>
            </a:pPr>
            <a:fld id="{E90D48EF-BD09-4AE5-A24C-F3D980CBF20E}" type="slidenum">
              <a:rPr lang="en-US" altLang="en-US"/>
              <a:pPr>
                <a:defRPr/>
              </a:pPr>
              <a:t>‹#›</a:t>
            </a:fld>
            <a:endParaRPr lang="en-US" altLang="en-US"/>
          </a:p>
        </p:txBody>
      </p:sp>
      <p:sp>
        <p:nvSpPr>
          <p:cNvPr id="82987" name="Rectangle 43">
            <a:extLst>
              <a:ext uri="{FF2B5EF4-FFF2-40B4-BE49-F238E27FC236}">
                <a16:creationId xmlns:a16="http://schemas.microsoft.com/office/drawing/2014/main" id="{FE45B612-F60D-B28F-F8DD-152563B22320}"/>
              </a:ext>
            </a:extLst>
          </p:cNvPr>
          <p:cNvSpPr>
            <a:spLocks noGrp="1" noChangeArrowheads="1"/>
          </p:cNvSpPr>
          <p:nvPr>
            <p:ph type="body" idx="1"/>
          </p:nvPr>
        </p:nvSpPr>
        <p:spPr bwMode="auto">
          <a:xfrm>
            <a:off x="609600" y="1600200"/>
            <a:ext cx="109728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8889954"/>
      </p:ext>
    </p:extLst>
  </p:cSld>
  <p:clrMap bg1="dk2" tx1="lt1" bg2="dk1" tx2="lt2" accent1="accent1" accent2="accent2" accent3="accent3" accent4="accent4" accent5="accent5" accent6="accent6" hlink="hlink" folHlink="folHlink"/>
  <p:sldLayoutIdLst>
    <p:sldLayoutId id="2147485270" r:id="rId1"/>
    <p:sldLayoutId id="2147485271" r:id="rId2"/>
    <p:sldLayoutId id="2147485272" r:id="rId3"/>
    <p:sldLayoutId id="2147485273" r:id="rId4"/>
    <p:sldLayoutId id="2147485274" r:id="rId5"/>
    <p:sldLayoutId id="2147485275" r:id="rId6"/>
    <p:sldLayoutId id="2147485276" r:id="rId7"/>
    <p:sldLayoutId id="2147485277" r:id="rId8"/>
    <p:sldLayoutId id="2147485278" r:id="rId9"/>
    <p:sldLayoutId id="2147485279" r:id="rId10"/>
    <p:sldLayoutId id="2147485280"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609600" y="1447800"/>
            <a:ext cx="109728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7721600" y="6203667"/>
            <a:ext cx="3454400" cy="384048"/>
          </a:xfrm>
          <a:prstGeom prst="rect">
            <a:avLst/>
          </a:prstGeom>
        </p:spPr>
        <p:txBody>
          <a:bodyPr vert="horz" anchor="ctr" anchorCtr="0"/>
          <a:lstStyle>
            <a:lvl1pPr algn="l" eaLnBrk="1" latinLnBrk="0" hangingPunct="1">
              <a:defRPr kumimoji="0" sz="1200">
                <a:solidFill>
                  <a:schemeClr val="tx2"/>
                </a:solidFill>
              </a:defRPr>
            </a:lvl1pPr>
          </a:lstStyle>
          <a:p>
            <a:fld id="{C3592F2D-2EB0-4D94-A723-A27DCCBEA70E}" type="datetimeFigureOut">
              <a:rPr lang="en-US" smtClean="0"/>
              <a:t>4/28/2024</a:t>
            </a:fld>
            <a:endParaRPr lang="en-US"/>
          </a:p>
        </p:txBody>
      </p:sp>
      <p:sp>
        <p:nvSpPr>
          <p:cNvPr id="10" name="Footer Placeholder 9"/>
          <p:cNvSpPr>
            <a:spLocks noGrp="1"/>
          </p:cNvSpPr>
          <p:nvPr>
            <p:ph type="ftr" sz="quarter" idx="3"/>
          </p:nvPr>
        </p:nvSpPr>
        <p:spPr>
          <a:xfrm>
            <a:off x="2844800" y="6203667"/>
            <a:ext cx="47752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11214100" y="6181531"/>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F6EABAD8-BABF-4BE9-AB59-C78570BB8457}" type="slidenum">
              <a:rPr lang="en-US" smtClean="0"/>
              <a:t>‹#›</a:t>
            </a:fld>
            <a:endParaRPr lang="en-US"/>
          </a:p>
        </p:txBody>
      </p:sp>
      <p:sp>
        <p:nvSpPr>
          <p:cNvPr id="5" name="Title Placeholder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kumimoji="0" lang="en-US"/>
              <a:t>Click to edit Master title style</a:t>
            </a:r>
          </a:p>
        </p:txBody>
      </p:sp>
    </p:spTree>
    <p:extLst>
      <p:ext uri="{BB962C8B-B14F-4D97-AF65-F5344CB8AC3E}">
        <p14:creationId xmlns:p14="http://schemas.microsoft.com/office/powerpoint/2010/main" val="3361183428"/>
      </p:ext>
    </p:extLst>
  </p:cSld>
  <p:clrMap bg1="dk1" tx1="lt1" bg2="dk2" tx2="lt2" accent1="accent1" accent2="accent2" accent3="accent3" accent4="accent4" accent5="accent5" accent6="accent6" hlink="hlink" folHlink="folHlink"/>
  <p:sldLayoutIdLst>
    <p:sldLayoutId id="2147485282" r:id="rId1"/>
    <p:sldLayoutId id="2147485283" r:id="rId2"/>
    <p:sldLayoutId id="2147485284" r:id="rId3"/>
    <p:sldLayoutId id="2147485285" r:id="rId4"/>
    <p:sldLayoutId id="2147485286" r:id="rId5"/>
    <p:sldLayoutId id="2147485287" r:id="rId6"/>
    <p:sldLayoutId id="2147485288" r:id="rId7"/>
    <p:sldLayoutId id="2147485289" r:id="rId8"/>
    <p:sldLayoutId id="2147485290" r:id="rId9"/>
    <p:sldLayoutId id="2147485291" r:id="rId10"/>
    <p:sldLayoutId id="2147485292"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253522"/>
            </a:gs>
          </a:gsLst>
          <a:lin ang="5400000" scaled="1"/>
        </a:gradFill>
        <a:effectLst/>
      </p:bgPr>
    </p:bg>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6FF789EE-89F3-1D65-49B7-A71DA644D52E}"/>
              </a:ext>
            </a:extLst>
          </p:cNvPr>
          <p:cNvGrpSpPr>
            <a:grpSpLocks/>
          </p:cNvGrpSpPr>
          <p:nvPr/>
        </p:nvGrpSpPr>
        <p:grpSpPr bwMode="auto">
          <a:xfrm>
            <a:off x="1588" y="0"/>
            <a:ext cx="12198350" cy="6851650"/>
            <a:chOff x="1" y="0"/>
            <a:chExt cx="5763" cy="4316"/>
          </a:xfrm>
        </p:grpSpPr>
        <p:sp>
          <p:nvSpPr>
            <p:cNvPr id="82947" name="Freeform 3">
              <a:extLst>
                <a:ext uri="{FF2B5EF4-FFF2-40B4-BE49-F238E27FC236}">
                  <a16:creationId xmlns:a16="http://schemas.microsoft.com/office/drawing/2014/main" id="{01BA7645-ED0F-9F42-9683-F0C76A51E224}"/>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48" name="Freeform 4">
              <a:extLst>
                <a:ext uri="{FF2B5EF4-FFF2-40B4-BE49-F238E27FC236}">
                  <a16:creationId xmlns:a16="http://schemas.microsoft.com/office/drawing/2014/main" id="{3F9BAE38-EA59-740C-863B-31ECC0310487}"/>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49" name="Freeform 5">
              <a:extLst>
                <a:ext uri="{FF2B5EF4-FFF2-40B4-BE49-F238E27FC236}">
                  <a16:creationId xmlns:a16="http://schemas.microsoft.com/office/drawing/2014/main" id="{01908492-EEAE-F26F-2E27-E3058B521642}"/>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nvGrpSpPr>
            <p:cNvPr id="6155" name="Group 6">
              <a:extLst>
                <a:ext uri="{FF2B5EF4-FFF2-40B4-BE49-F238E27FC236}">
                  <a16:creationId xmlns:a16="http://schemas.microsoft.com/office/drawing/2014/main" id="{5190E1A2-90FA-7621-7496-73996A422779}"/>
                </a:ext>
              </a:extLst>
            </p:cNvPr>
            <p:cNvGrpSpPr>
              <a:grpSpLocks/>
            </p:cNvGrpSpPr>
            <p:nvPr/>
          </p:nvGrpSpPr>
          <p:grpSpPr bwMode="auto">
            <a:xfrm>
              <a:off x="288" y="0"/>
              <a:ext cx="5098" cy="4316"/>
              <a:chOff x="288" y="0"/>
              <a:chExt cx="5098" cy="4316"/>
            </a:xfrm>
          </p:grpSpPr>
          <p:sp>
            <p:nvSpPr>
              <p:cNvPr id="82951" name="Freeform 7">
                <a:extLst>
                  <a:ext uri="{FF2B5EF4-FFF2-40B4-BE49-F238E27FC236}">
                    <a16:creationId xmlns:a16="http://schemas.microsoft.com/office/drawing/2014/main" id="{7838F1F1-A8AF-E4A9-EDCB-4082232FA5A2}"/>
                  </a:ext>
                </a:extLst>
              </p:cNvPr>
              <p:cNvSpPr>
                <a:spLocks/>
              </p:cNvSpPr>
              <p:nvPr userDrawn="1"/>
            </p:nvSpPr>
            <p:spPr bwMode="hidden">
              <a:xfrm>
                <a:off x="2790" y="0"/>
                <a:ext cx="70"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2" name="Freeform 8">
                <a:extLst>
                  <a:ext uri="{FF2B5EF4-FFF2-40B4-BE49-F238E27FC236}">
                    <a16:creationId xmlns:a16="http://schemas.microsoft.com/office/drawing/2014/main" id="{83D80D00-ED27-07FE-D033-0963BCF8BEA5}"/>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3" name="Freeform 9">
                <a:extLst>
                  <a:ext uri="{FF2B5EF4-FFF2-40B4-BE49-F238E27FC236}">
                    <a16:creationId xmlns:a16="http://schemas.microsoft.com/office/drawing/2014/main" id="{35C8E3F1-6593-F42F-24D0-1C58DE4873C8}"/>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4" name="Freeform 10">
                <a:extLst>
                  <a:ext uri="{FF2B5EF4-FFF2-40B4-BE49-F238E27FC236}">
                    <a16:creationId xmlns:a16="http://schemas.microsoft.com/office/drawing/2014/main" id="{CEB6EFFE-8D91-9293-C2B2-00C4AB53DFFC}"/>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5" name="Freeform 11">
                <a:extLst>
                  <a:ext uri="{FF2B5EF4-FFF2-40B4-BE49-F238E27FC236}">
                    <a16:creationId xmlns:a16="http://schemas.microsoft.com/office/drawing/2014/main" id="{E9CEF808-EC37-811E-F4F2-637E860DADE3}"/>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6" name="Freeform 12">
                <a:extLst>
                  <a:ext uri="{FF2B5EF4-FFF2-40B4-BE49-F238E27FC236}">
                    <a16:creationId xmlns:a16="http://schemas.microsoft.com/office/drawing/2014/main" id="{E615CEA0-1879-A1E4-3F30-B9AB8BC51F19}"/>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7" name="Freeform 13">
                <a:extLst>
                  <a:ext uri="{FF2B5EF4-FFF2-40B4-BE49-F238E27FC236}">
                    <a16:creationId xmlns:a16="http://schemas.microsoft.com/office/drawing/2014/main" id="{4DFDFA05-D6AD-E7BE-5CD5-DEE19B67D0E9}"/>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8" name="Freeform 14">
                <a:extLst>
                  <a:ext uri="{FF2B5EF4-FFF2-40B4-BE49-F238E27FC236}">
                    <a16:creationId xmlns:a16="http://schemas.microsoft.com/office/drawing/2014/main" id="{17A450E9-468C-0FAA-F810-EAC3AA1664F3}"/>
                  </a:ext>
                </a:extLst>
              </p:cNvPr>
              <p:cNvSpPr>
                <a:spLocks/>
              </p:cNvSpPr>
              <p:nvPr userDrawn="1"/>
            </p:nvSpPr>
            <p:spPr bwMode="hidden">
              <a:xfrm>
                <a:off x="2400"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59" name="Freeform 15">
                <a:extLst>
                  <a:ext uri="{FF2B5EF4-FFF2-40B4-BE49-F238E27FC236}">
                    <a16:creationId xmlns:a16="http://schemas.microsoft.com/office/drawing/2014/main" id="{0AADBCFD-8FCF-E516-4277-F95AB825D9F8}"/>
                  </a:ext>
                </a:extLst>
              </p:cNvPr>
              <p:cNvSpPr>
                <a:spLocks/>
              </p:cNvSpPr>
              <p:nvPr userDrawn="1"/>
            </p:nvSpPr>
            <p:spPr bwMode="hidden">
              <a:xfrm>
                <a:off x="1968"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0" name="Freeform 16">
                <a:extLst>
                  <a:ext uri="{FF2B5EF4-FFF2-40B4-BE49-F238E27FC236}">
                    <a16:creationId xmlns:a16="http://schemas.microsoft.com/office/drawing/2014/main" id="{299F100C-B3B6-63DD-2F34-187DD21D16B3}"/>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1" name="Freeform 17">
                <a:extLst>
                  <a:ext uri="{FF2B5EF4-FFF2-40B4-BE49-F238E27FC236}">
                    <a16:creationId xmlns:a16="http://schemas.microsoft.com/office/drawing/2014/main" id="{C1CB9873-4B34-45F4-F7D2-732215B3776D}"/>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2" name="Freeform 18">
                <a:extLst>
                  <a:ext uri="{FF2B5EF4-FFF2-40B4-BE49-F238E27FC236}">
                    <a16:creationId xmlns:a16="http://schemas.microsoft.com/office/drawing/2014/main" id="{F553A5A8-CB45-6F71-7001-DC89F5ECA3B2}"/>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3" name="Freeform 19">
                <a:extLst>
                  <a:ext uri="{FF2B5EF4-FFF2-40B4-BE49-F238E27FC236}">
                    <a16:creationId xmlns:a16="http://schemas.microsoft.com/office/drawing/2014/main" id="{D81012B4-AD5F-81C4-3A32-F99F5E92F28D}"/>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eaLnBrk="1" hangingPunct="1">
                  <a:defRPr/>
                </a:pPr>
                <a:endParaRPr lang="en-US">
                  <a:solidFill>
                    <a:srgbClr val="FFFFFF"/>
                  </a:solidFill>
                  <a:cs typeface="Arial" charset="0"/>
                </a:endParaRPr>
              </a:p>
            </p:txBody>
          </p:sp>
        </p:grpSp>
        <p:sp>
          <p:nvSpPr>
            <p:cNvPr id="82964" name="Freeform 20">
              <a:extLst>
                <a:ext uri="{FF2B5EF4-FFF2-40B4-BE49-F238E27FC236}">
                  <a16:creationId xmlns:a16="http://schemas.microsoft.com/office/drawing/2014/main" id="{25CAF48B-B0A5-300D-A7F9-E99FFB8CAEA4}"/>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5" name="Freeform 21">
              <a:extLst>
                <a:ext uri="{FF2B5EF4-FFF2-40B4-BE49-F238E27FC236}">
                  <a16:creationId xmlns:a16="http://schemas.microsoft.com/office/drawing/2014/main" id="{E4F6E887-3CDC-42FB-66A3-BFD158F7769E}"/>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82966" name="Freeform 22">
              <a:extLst>
                <a:ext uri="{FF2B5EF4-FFF2-40B4-BE49-F238E27FC236}">
                  <a16:creationId xmlns:a16="http://schemas.microsoft.com/office/drawing/2014/main" id="{172797D8-7318-1496-EF65-11F4BB6D7CEC}"/>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6159" name="Freeform 23">
              <a:extLst>
                <a:ext uri="{FF2B5EF4-FFF2-40B4-BE49-F238E27FC236}">
                  <a16:creationId xmlns:a16="http://schemas.microsoft.com/office/drawing/2014/main" id="{8151AB79-007F-83B9-9AC8-1040B74C9201}"/>
                </a:ext>
              </a:extLst>
            </p:cNvPr>
            <p:cNvSpPr>
              <a:spLocks/>
            </p:cNvSpPr>
            <p:nvPr/>
          </p:nvSpPr>
          <p:spPr bwMode="hidden">
            <a:xfrm>
              <a:off x="5041" y="0"/>
              <a:ext cx="719" cy="845"/>
            </a:xfrm>
            <a:custGeom>
              <a:avLst/>
              <a:gdLst>
                <a:gd name="T0" fmla="*/ 813 w 717"/>
                <a:gd name="T1" fmla="*/ 845 h 845"/>
                <a:gd name="T2" fmla="*/ 813 w 717"/>
                <a:gd name="T3" fmla="*/ 821 h 845"/>
                <a:gd name="T4" fmla="*/ 670 w 717"/>
                <a:gd name="T5" fmla="*/ 605 h 845"/>
                <a:gd name="T6" fmla="*/ 454 w 717"/>
                <a:gd name="T7" fmla="*/ 396 h 845"/>
                <a:gd name="T8" fmla="*/ 269 w 717"/>
                <a:gd name="T9" fmla="*/ 192 h 845"/>
                <a:gd name="T10" fmla="*/ 17 w 717"/>
                <a:gd name="T11" fmla="*/ 0 h 845"/>
                <a:gd name="T12" fmla="*/ 0 w 717"/>
                <a:gd name="T13" fmla="*/ 0 h 845"/>
                <a:gd name="T14" fmla="*/ 257 w 717"/>
                <a:gd name="T15" fmla="*/ 198 h 845"/>
                <a:gd name="T16" fmla="*/ 448 w 717"/>
                <a:gd name="T17" fmla="*/ 408 h 845"/>
                <a:gd name="T18" fmla="*/ 664 w 717"/>
                <a:gd name="T19" fmla="*/ 623 h 845"/>
                <a:gd name="T20" fmla="*/ 813 w 717"/>
                <a:gd name="T21" fmla="*/ 845 h 845"/>
                <a:gd name="T22" fmla="*/ 813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60" name="Freeform 24">
              <a:extLst>
                <a:ext uri="{FF2B5EF4-FFF2-40B4-BE49-F238E27FC236}">
                  <a16:creationId xmlns:a16="http://schemas.microsoft.com/office/drawing/2014/main" id="{A0A562BF-A65C-0EB0-15CA-E85C43833A41}"/>
                </a:ext>
              </a:extLst>
            </p:cNvPr>
            <p:cNvSpPr>
              <a:spLocks/>
            </p:cNvSpPr>
            <p:nvPr/>
          </p:nvSpPr>
          <p:spPr bwMode="hidden">
            <a:xfrm>
              <a:off x="5352" y="0"/>
              <a:ext cx="408" cy="414"/>
            </a:xfrm>
            <a:custGeom>
              <a:avLst/>
              <a:gdLst>
                <a:gd name="T0" fmla="*/ 455 w 407"/>
                <a:gd name="T1" fmla="*/ 414 h 414"/>
                <a:gd name="T2" fmla="*/ 455 w 407"/>
                <a:gd name="T3" fmla="*/ 396 h 414"/>
                <a:gd name="T4" fmla="*/ 270 w 407"/>
                <a:gd name="T5" fmla="*/ 192 h 414"/>
                <a:gd name="T6" fmla="*/ 12 w 407"/>
                <a:gd name="T7" fmla="*/ 0 h 414"/>
                <a:gd name="T8" fmla="*/ 0 w 407"/>
                <a:gd name="T9" fmla="*/ 0 h 414"/>
                <a:gd name="T10" fmla="*/ 108 w 407"/>
                <a:gd name="T11" fmla="*/ 102 h 414"/>
                <a:gd name="T12" fmla="*/ 264 w 407"/>
                <a:gd name="T13" fmla="*/ 204 h 414"/>
                <a:gd name="T14" fmla="*/ 455 w 407"/>
                <a:gd name="T15" fmla="*/ 414 h 414"/>
                <a:gd name="T16" fmla="*/ 455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969" name="Freeform 25">
              <a:extLst>
                <a:ext uri="{FF2B5EF4-FFF2-40B4-BE49-F238E27FC236}">
                  <a16:creationId xmlns:a16="http://schemas.microsoft.com/office/drawing/2014/main" id="{59138F98-19A0-A858-AFE9-F31D6F7E2F60}"/>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eaLnBrk="1" hangingPunct="1">
                <a:defRPr/>
              </a:pPr>
              <a:endParaRPr lang="en-US">
                <a:solidFill>
                  <a:srgbClr val="FFFFFF"/>
                </a:solidFill>
                <a:cs typeface="Arial" charset="0"/>
              </a:endParaRPr>
            </a:p>
          </p:txBody>
        </p:sp>
        <p:sp>
          <p:nvSpPr>
            <p:cNvPr id="6162" name="Freeform 26">
              <a:extLst>
                <a:ext uri="{FF2B5EF4-FFF2-40B4-BE49-F238E27FC236}">
                  <a16:creationId xmlns:a16="http://schemas.microsoft.com/office/drawing/2014/main" id="{D9AD9D3E-5CAA-7327-3D6C-43D39A142824}"/>
                </a:ext>
              </a:extLst>
            </p:cNvPr>
            <p:cNvSpPr>
              <a:spLocks/>
            </p:cNvSpPr>
            <p:nvPr/>
          </p:nvSpPr>
          <p:spPr bwMode="hidden">
            <a:xfrm>
              <a:off x="6" y="0"/>
              <a:ext cx="588" cy="599"/>
            </a:xfrm>
            <a:custGeom>
              <a:avLst/>
              <a:gdLst>
                <a:gd name="T0" fmla="*/ 682 w 586"/>
                <a:gd name="T1" fmla="*/ 0 h 599"/>
                <a:gd name="T2" fmla="*/ 664 w 586"/>
                <a:gd name="T3" fmla="*/ 0 h 599"/>
                <a:gd name="T4" fmla="*/ 470 w 586"/>
                <a:gd name="T5" fmla="*/ 132 h 599"/>
                <a:gd name="T6" fmla="*/ 305 w 586"/>
                <a:gd name="T7" fmla="*/ 270 h 599"/>
                <a:gd name="T8" fmla="*/ 120 w 586"/>
                <a:gd name="T9" fmla="*/ 420 h 599"/>
                <a:gd name="T10" fmla="*/ 0 w 586"/>
                <a:gd name="T11" fmla="*/ 575 h 599"/>
                <a:gd name="T12" fmla="*/ 0 w 586"/>
                <a:gd name="T13" fmla="*/ 599 h 599"/>
                <a:gd name="T14" fmla="*/ 120 w 586"/>
                <a:gd name="T15" fmla="*/ 432 h 599"/>
                <a:gd name="T16" fmla="*/ 305 w 586"/>
                <a:gd name="T17" fmla="*/ 282 h 599"/>
                <a:gd name="T18" fmla="*/ 482 w 586"/>
                <a:gd name="T19" fmla="*/ 138 h 599"/>
                <a:gd name="T20" fmla="*/ 682 w 586"/>
                <a:gd name="T21" fmla="*/ 0 h 599"/>
                <a:gd name="T22" fmla="*/ 682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63" name="Freeform 27">
              <a:extLst>
                <a:ext uri="{FF2B5EF4-FFF2-40B4-BE49-F238E27FC236}">
                  <a16:creationId xmlns:a16="http://schemas.microsoft.com/office/drawing/2014/main" id="{D3524C62-C7A6-E0A5-625F-3ADCCDD9F6CD}"/>
                </a:ext>
              </a:extLst>
            </p:cNvPr>
            <p:cNvSpPr>
              <a:spLocks/>
            </p:cNvSpPr>
            <p:nvPr/>
          </p:nvSpPr>
          <p:spPr bwMode="hidden">
            <a:xfrm>
              <a:off x="6" y="0"/>
              <a:ext cx="270" cy="252"/>
            </a:xfrm>
            <a:custGeom>
              <a:avLst/>
              <a:gdLst>
                <a:gd name="T0" fmla="*/ 317 w 269"/>
                <a:gd name="T1" fmla="*/ 0 h 252"/>
                <a:gd name="T2" fmla="*/ 299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317 w 269"/>
                <a:gd name="T15" fmla="*/ 0 h 252"/>
                <a:gd name="T16" fmla="*/ 317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64" name="Line 28">
              <a:extLst>
                <a:ext uri="{FF2B5EF4-FFF2-40B4-BE49-F238E27FC236}">
                  <a16:creationId xmlns:a16="http://schemas.microsoft.com/office/drawing/2014/main" id="{4845EA8E-D8CB-46EA-C569-F42F7A498B5A}"/>
                </a:ext>
              </a:extLst>
            </p:cNvPr>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5" name="Line 29">
              <a:extLst>
                <a:ext uri="{FF2B5EF4-FFF2-40B4-BE49-F238E27FC236}">
                  <a16:creationId xmlns:a16="http://schemas.microsoft.com/office/drawing/2014/main" id="{768EC099-160C-6D16-4691-B06185E43FDB}"/>
                </a:ext>
              </a:extLst>
            </p:cNvPr>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6" name="Line 30">
              <a:extLst>
                <a:ext uri="{FF2B5EF4-FFF2-40B4-BE49-F238E27FC236}">
                  <a16:creationId xmlns:a16="http://schemas.microsoft.com/office/drawing/2014/main" id="{77F8CD62-0B37-F04E-FA86-C8802A242499}"/>
                </a:ext>
              </a:extLst>
            </p:cNvPr>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6167" name="Group 31">
              <a:extLst>
                <a:ext uri="{FF2B5EF4-FFF2-40B4-BE49-F238E27FC236}">
                  <a16:creationId xmlns:a16="http://schemas.microsoft.com/office/drawing/2014/main" id="{D7E9C121-5BE9-CBCF-C853-AB4F77B0B3F6}"/>
                </a:ext>
              </a:extLst>
            </p:cNvPr>
            <p:cNvGrpSpPr>
              <a:grpSpLocks/>
            </p:cNvGrpSpPr>
            <p:nvPr/>
          </p:nvGrpSpPr>
          <p:grpSpPr bwMode="auto">
            <a:xfrm>
              <a:off x="1" y="392"/>
              <a:ext cx="5758" cy="1571"/>
              <a:chOff x="1" y="392"/>
              <a:chExt cx="5758" cy="1571"/>
            </a:xfrm>
          </p:grpSpPr>
          <p:sp>
            <p:nvSpPr>
              <p:cNvPr id="6170" name="Line 32">
                <a:extLst>
                  <a:ext uri="{FF2B5EF4-FFF2-40B4-BE49-F238E27FC236}">
                    <a16:creationId xmlns:a16="http://schemas.microsoft.com/office/drawing/2014/main" id="{8F838FD3-1196-F010-2876-F400F8E65158}"/>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1" name="Line 33">
                <a:extLst>
                  <a:ext uri="{FF2B5EF4-FFF2-40B4-BE49-F238E27FC236}">
                    <a16:creationId xmlns:a16="http://schemas.microsoft.com/office/drawing/2014/main" id="{334286F2-E935-A4BF-23C0-07FC923407EC}"/>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2" name="Line 34">
                <a:extLst>
                  <a:ext uri="{FF2B5EF4-FFF2-40B4-BE49-F238E27FC236}">
                    <a16:creationId xmlns:a16="http://schemas.microsoft.com/office/drawing/2014/main" id="{BF6849F0-8456-CAA3-4339-F2F8837436B7}"/>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3" name="Line 35">
                <a:extLst>
                  <a:ext uri="{FF2B5EF4-FFF2-40B4-BE49-F238E27FC236}">
                    <a16:creationId xmlns:a16="http://schemas.microsoft.com/office/drawing/2014/main" id="{0087C56E-1D06-CD1D-C8A9-FDCE1D307D73}"/>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4" name="Line 36">
                <a:extLst>
                  <a:ext uri="{FF2B5EF4-FFF2-40B4-BE49-F238E27FC236}">
                    <a16:creationId xmlns:a16="http://schemas.microsoft.com/office/drawing/2014/main" id="{03330B6D-0616-00F3-D14D-A7DCE1FD4EB1}"/>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168" name="Line 37">
              <a:extLst>
                <a:ext uri="{FF2B5EF4-FFF2-40B4-BE49-F238E27FC236}">
                  <a16:creationId xmlns:a16="http://schemas.microsoft.com/office/drawing/2014/main" id="{226CD3DD-4542-8E81-C081-E8BB7460ECD2}"/>
                </a:ext>
              </a:extLst>
            </p:cNvPr>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9" name="Line 38">
              <a:extLst>
                <a:ext uri="{FF2B5EF4-FFF2-40B4-BE49-F238E27FC236}">
                  <a16:creationId xmlns:a16="http://schemas.microsoft.com/office/drawing/2014/main" id="{47FADE49-2405-C933-40FA-7F9490DB3750}"/>
                </a:ext>
              </a:extLst>
            </p:cNvPr>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2983" name="Rectangle 39">
            <a:extLst>
              <a:ext uri="{FF2B5EF4-FFF2-40B4-BE49-F238E27FC236}">
                <a16:creationId xmlns:a16="http://schemas.microsoft.com/office/drawing/2014/main" id="{412B0F2E-0F16-C714-22BE-297B6ADEC84F}"/>
              </a:ext>
            </a:extLst>
          </p:cNvPr>
          <p:cNvSpPr>
            <a:spLocks noGrp="1" noChangeArrowheads="1"/>
          </p:cNvSpPr>
          <p:nvPr>
            <p:ph type="title"/>
          </p:nvPr>
        </p:nvSpPr>
        <p:spPr bwMode="auto">
          <a:xfrm>
            <a:off x="609600" y="277813"/>
            <a:ext cx="10972800" cy="1139825"/>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82984" name="Rectangle 40">
            <a:extLst>
              <a:ext uri="{FF2B5EF4-FFF2-40B4-BE49-F238E27FC236}">
                <a16:creationId xmlns:a16="http://schemas.microsoft.com/office/drawing/2014/main" id="{4A2333FB-FF10-77B3-BB4C-28CE7ED1B818}"/>
              </a:ext>
            </a:extLst>
          </p:cNvPr>
          <p:cNvSpPr>
            <a:spLocks noGrp="1" noChangeArrowheads="1"/>
          </p:cNvSpPr>
          <p:nvPr>
            <p:ph type="dt" sz="half" idx="2"/>
          </p:nvPr>
        </p:nvSpPr>
        <p:spPr bwMode="auto">
          <a:xfrm>
            <a:off x="609600" y="6243638"/>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FFFFFF"/>
                </a:solidFill>
                <a:effectLst>
                  <a:outerShdw blurRad="38100" dist="38100" dir="2700000" algn="tl">
                    <a:srgbClr val="000000"/>
                  </a:outerShdw>
                </a:effectLst>
                <a:cs typeface="Arial" charset="0"/>
              </a:defRPr>
            </a:lvl1pPr>
          </a:lstStyle>
          <a:p>
            <a:pPr>
              <a:defRPr/>
            </a:pPr>
            <a:endParaRPr lang="en-US"/>
          </a:p>
        </p:txBody>
      </p:sp>
      <p:sp>
        <p:nvSpPr>
          <p:cNvPr id="82985" name="Rectangle 41">
            <a:extLst>
              <a:ext uri="{FF2B5EF4-FFF2-40B4-BE49-F238E27FC236}">
                <a16:creationId xmlns:a16="http://schemas.microsoft.com/office/drawing/2014/main" id="{87AF7377-342F-13AE-28F3-BD3940A39292}"/>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FFFFFF"/>
                </a:solidFill>
                <a:effectLst>
                  <a:outerShdw blurRad="38100" dist="38100" dir="2700000" algn="tl">
                    <a:srgbClr val="000000"/>
                  </a:outerShdw>
                </a:effectLst>
                <a:cs typeface="Arial" charset="0"/>
              </a:defRPr>
            </a:lvl1pPr>
          </a:lstStyle>
          <a:p>
            <a:pPr>
              <a:defRPr/>
            </a:pPr>
            <a:endParaRPr lang="en-US"/>
          </a:p>
        </p:txBody>
      </p:sp>
      <p:sp>
        <p:nvSpPr>
          <p:cNvPr id="82986" name="Rectangle 42">
            <a:extLst>
              <a:ext uri="{FF2B5EF4-FFF2-40B4-BE49-F238E27FC236}">
                <a16:creationId xmlns:a16="http://schemas.microsoft.com/office/drawing/2014/main" id="{97016366-FDDC-4B98-5F8C-94D64AB465F9}"/>
              </a:ext>
            </a:extLst>
          </p:cNvPr>
          <p:cNvSpPr>
            <a:spLocks noGrp="1" noChangeArrowheads="1"/>
          </p:cNvSpPr>
          <p:nvPr>
            <p:ph type="sldNum" sz="quarter" idx="4"/>
          </p:nvPr>
        </p:nvSpPr>
        <p:spPr bwMode="auto">
          <a:xfrm>
            <a:off x="8737600" y="6243638"/>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a:solidFill>
                  <a:srgbClr val="FFFFFF"/>
                </a:solidFill>
                <a:effectLst>
                  <a:outerShdw blurRad="38100" dist="38100" dir="2700000" algn="tl">
                    <a:srgbClr val="000000"/>
                  </a:outerShdw>
                </a:effectLst>
              </a:defRPr>
            </a:lvl1pPr>
          </a:lstStyle>
          <a:p>
            <a:pPr>
              <a:defRPr/>
            </a:pPr>
            <a:fld id="{9397B78B-719D-4D87-BAA7-9567DBCCA86A}" type="slidenum">
              <a:rPr lang="en-US" altLang="en-US"/>
              <a:pPr>
                <a:defRPr/>
              </a:pPr>
              <a:t>‹#›</a:t>
            </a:fld>
            <a:endParaRPr lang="en-US" altLang="en-US"/>
          </a:p>
        </p:txBody>
      </p:sp>
      <p:sp>
        <p:nvSpPr>
          <p:cNvPr id="82987" name="Rectangle 43">
            <a:extLst>
              <a:ext uri="{FF2B5EF4-FFF2-40B4-BE49-F238E27FC236}">
                <a16:creationId xmlns:a16="http://schemas.microsoft.com/office/drawing/2014/main" id="{DC5C459F-3A43-E01F-1D0B-236F7F5BE582}"/>
              </a:ext>
            </a:extLst>
          </p:cNvPr>
          <p:cNvSpPr>
            <a:spLocks noGrp="1" noChangeArrowheads="1"/>
          </p:cNvSpPr>
          <p:nvPr>
            <p:ph type="body" idx="1"/>
          </p:nvPr>
        </p:nvSpPr>
        <p:spPr bwMode="auto">
          <a:xfrm>
            <a:off x="609600" y="1600200"/>
            <a:ext cx="109728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51312"/>
      </p:ext>
    </p:extLst>
  </p:cSld>
  <p:clrMap bg1="dk2" tx1="lt1" bg2="dk1" tx2="lt2" accent1="accent1" accent2="accent2" accent3="accent3" accent4="accent4" accent5="accent5" accent6="accent6" hlink="hlink" folHlink="folHlink"/>
  <p:sldLayoutIdLst>
    <p:sldLayoutId id="2147485294" r:id="rId1"/>
    <p:sldLayoutId id="2147485295" r:id="rId2"/>
    <p:sldLayoutId id="2147485296" r:id="rId3"/>
    <p:sldLayoutId id="2147485297" r:id="rId4"/>
    <p:sldLayoutId id="2147485298" r:id="rId5"/>
    <p:sldLayoutId id="2147485299" r:id="rId6"/>
    <p:sldLayoutId id="2147485300" r:id="rId7"/>
    <p:sldLayoutId id="2147485301" r:id="rId8"/>
    <p:sldLayoutId id="2147485302" r:id="rId9"/>
    <p:sldLayoutId id="2147485303" r:id="rId10"/>
    <p:sldLayoutId id="2147485304"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a:gsLst>
            <a:gs pos="0">
              <a:srgbClr val="FF0000"/>
            </a:gs>
            <a:gs pos="100000">
              <a:srgbClr val="1C4587"/>
            </a:gs>
          </a:gsLst>
          <a:lin ang="2700006"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589638623"/>
      </p:ext>
    </p:extLst>
  </p:cSld>
  <p:clrMap bg1="lt1" tx1="dk1" bg2="dk2" tx2="lt2" accent1="accent1" accent2="accent2" accent3="accent3" accent4="accent4" accent5="accent5" accent6="accent6" hlink="hlink" folHlink="folHlink"/>
  <p:sldLayoutIdLst>
    <p:sldLayoutId id="2147485306" r:id="rId1"/>
    <p:sldLayoutId id="2147485307" r:id="rId2"/>
    <p:sldLayoutId id="2147485308" r:id="rId3"/>
    <p:sldLayoutId id="2147485309" r:id="rId4"/>
    <p:sldLayoutId id="2147485310" r:id="rId5"/>
    <p:sldLayoutId id="2147485311" r:id="rId6"/>
    <p:sldLayoutId id="2147485312" r:id="rId7"/>
    <p:sldLayoutId id="2147485313" r:id="rId8"/>
    <p:sldLayoutId id="2147485314" r:id="rId9"/>
    <p:sldLayoutId id="2147485315" r:id="rId10"/>
    <p:sldLayoutId id="214748531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3.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3.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3.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www.google.com/search?q=thy+word+is+a+lamp+unto+my+feet&amp;sca_esv=12ce1543754ec345&amp;sca_upv=1&amp;source=hp&amp;ei=e40tZoCfBfPPkPIP4-6muAc&amp;iflsig=ANes7DEAAAAAZi2bi0egA_VKrN_MiZJ2F9a9kgFG4TH9&amp;gs_ssp=eJzj4tFP1zcsNM1KT6_ILjBg9JIvyahUKM8vSlHILFZIVMhJzC1QKM0ryVfIrVRIS00tAQB0VxAA&amp;oq=thy+word+is+a+lamp+unto+my+feet&amp;gs_lp=Egdnd3Mtd2l6Ih90aHkgd29yZCBpcyBhIGxhbXAgdW50byBteSBmZWV0KgIIADIFEC4YgAQyBRAAGIAEMgUQABiABDIFEAAYgAQyBRAAGIAEMgUQABiABDIFEAAYgAQyBRAAGIAEMgUQABiABDIFEAAYgARIlVJQAFjDLnAAeACQAQCYAbwBoAGeFqoBBDI5LjK4AQHIAQD4AQGYAh-gAqAXwgILEAAYgAQYsQMYgwHCAhEQLhiABBixAxjRAxiDARjHAcICCBAuGIAEGLEDwgIOEC4YgAQYsQMY0QMYxwHCAg4QLhiABBixAxiDARiKBcICCBAAGIAEGLEDwgILEC4YgAQY0QMYxwHCAggQLhiABBjUAsICDRAAGIAEGLEDGEYY-QHCAgsQLhiABBixAxjUApgDAJIHBDI0LjegB86YAg&amp;sclient=gws-wiz#fpstate=ive&amp;vld=cid:e2a47b61,vid:sKlQpjl_oqY,st:0"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1.xml"/></Relationships>
</file>

<file path=ppt/slides/_rels/slide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8.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mercedchurch.com/" TargetMode="External"/><Relationship Id="rId1" Type="http://schemas.openxmlformats.org/officeDocument/2006/relationships/slideLayout" Target="../slideLayouts/slideLayout7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5BA2C-7DEA-4F7E-0030-368A1716D2FA}"/>
              </a:ext>
            </a:extLst>
          </p:cNvPr>
          <p:cNvSpPr>
            <a:spLocks noGrp="1"/>
          </p:cNvSpPr>
          <p:nvPr>
            <p:ph type="title"/>
          </p:nvPr>
        </p:nvSpPr>
        <p:spPr>
          <a:xfrm>
            <a:off x="7813040" y="1209040"/>
            <a:ext cx="3769360" cy="3708400"/>
          </a:xfrm>
        </p:spPr>
        <p:txBody>
          <a:bodyPr/>
          <a:lstStyle/>
          <a:p>
            <a:r>
              <a:rPr lang="en-US" dirty="0"/>
              <a:t>Welcome to the Merced Christian Church!</a:t>
            </a:r>
          </a:p>
        </p:txBody>
      </p:sp>
      <p:pic>
        <p:nvPicPr>
          <p:cNvPr id="5" name="Content Placeholder 4" descr="A logo on a building&#10;&#10;Description automatically generated">
            <a:extLst>
              <a:ext uri="{FF2B5EF4-FFF2-40B4-BE49-F238E27FC236}">
                <a16:creationId xmlns:a16="http://schemas.microsoft.com/office/drawing/2014/main" id="{85E28BCA-9120-4026-95A5-E8B00F3D3A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3120" y="36414"/>
            <a:ext cx="6858000" cy="6821586"/>
          </a:xfrm>
        </p:spPr>
      </p:pic>
    </p:spTree>
    <p:extLst>
      <p:ext uri="{BB962C8B-B14F-4D97-AF65-F5344CB8AC3E}">
        <p14:creationId xmlns:p14="http://schemas.microsoft.com/office/powerpoint/2010/main" val="58535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00" y="336700"/>
            <a:ext cx="11360800" cy="4498800"/>
          </a:xfrm>
          <a:prstGeom prst="rect">
            <a:avLst/>
          </a:prstGeom>
        </p:spPr>
        <p:txBody>
          <a:bodyPr spcFirstLastPara="1" wrap="square" lIns="121900" tIns="121900" rIns="121900" bIns="121900" anchor="b" anchorCtr="0">
            <a:normAutofit/>
          </a:bodyPr>
          <a:lstStyle/>
          <a:p>
            <a:pPr>
              <a:buSzPts val="1100"/>
            </a:pPr>
            <a:r>
              <a:rPr lang="en" sz="6667" b="1">
                <a:solidFill>
                  <a:schemeClr val="lt1"/>
                </a:solidFill>
              </a:rPr>
              <a:t>Thank You, Lord</a:t>
            </a:r>
            <a:endParaRPr sz="6667" b="1">
              <a:solidFill>
                <a:schemeClr val="lt1"/>
              </a:solidFill>
            </a:endParaRPr>
          </a:p>
          <a:p>
            <a:pPr>
              <a:buSzPts val="1100"/>
            </a:pPr>
            <a:r>
              <a:rPr lang="en" sz="4000">
                <a:solidFill>
                  <a:schemeClr val="lt1"/>
                </a:solidFill>
              </a:rPr>
              <a:t>(700)</a:t>
            </a:r>
            <a:endParaRPr sz="4000">
              <a:solidFill>
                <a:schemeClr val="lt1"/>
              </a:solidFill>
            </a:endParaRPr>
          </a:p>
          <a:p>
            <a:endParaRPr sz="3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415600" y="940200"/>
            <a:ext cx="11360800" cy="5297600"/>
          </a:xfrm>
          <a:prstGeom prst="rect">
            <a:avLst/>
          </a:prstGeom>
        </p:spPr>
        <p:txBody>
          <a:bodyPr spcFirstLastPara="1" wrap="square" lIns="121900" tIns="121900" rIns="121900" bIns="121900" anchor="t" anchorCtr="0">
            <a:normAutofit/>
          </a:bodyPr>
          <a:lstStyle/>
          <a:p>
            <a:pPr algn="ctr"/>
            <a:r>
              <a:rPr lang="en" sz="5363">
                <a:solidFill>
                  <a:schemeClr val="lt1"/>
                </a:solidFill>
              </a:rPr>
              <a:t>Thank You, Lord for loving me;</a:t>
            </a:r>
            <a:endParaRPr sz="5363">
              <a:solidFill>
                <a:schemeClr val="lt1"/>
              </a:solidFill>
            </a:endParaRPr>
          </a:p>
          <a:p>
            <a:pPr algn="ctr"/>
            <a:r>
              <a:rPr lang="en" sz="5363">
                <a:solidFill>
                  <a:schemeClr val="lt1"/>
                </a:solidFill>
              </a:rPr>
              <a:t>And thank You Lord for blessing me.</a:t>
            </a:r>
            <a:endParaRPr sz="5363">
              <a:solidFill>
                <a:schemeClr val="lt1"/>
              </a:solidFill>
            </a:endParaRPr>
          </a:p>
          <a:p>
            <a:pPr algn="ctr"/>
            <a:r>
              <a:rPr lang="en" sz="5363">
                <a:solidFill>
                  <a:schemeClr val="lt1"/>
                </a:solidFill>
              </a:rPr>
              <a:t>Thank you Lord for making me whole and saving my soul.</a:t>
            </a:r>
            <a:endParaRPr sz="5363">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5"/>
          <p:cNvSpPr txBox="1">
            <a:spLocks noGrp="1"/>
          </p:cNvSpPr>
          <p:nvPr>
            <p:ph type="title"/>
          </p:nvPr>
        </p:nvSpPr>
        <p:spPr>
          <a:xfrm>
            <a:off x="415600" y="1714500"/>
            <a:ext cx="11360800" cy="4523200"/>
          </a:xfrm>
          <a:prstGeom prst="rect">
            <a:avLst/>
          </a:prstGeom>
        </p:spPr>
        <p:txBody>
          <a:bodyPr spcFirstLastPara="1" wrap="square" lIns="121900" tIns="121900" rIns="121900" bIns="121900" anchor="t" anchorCtr="0">
            <a:noAutofit/>
          </a:bodyPr>
          <a:lstStyle/>
          <a:p>
            <a:pPr algn="ctr"/>
            <a:r>
              <a:rPr lang="en" sz="5363">
                <a:solidFill>
                  <a:schemeClr val="lt1"/>
                </a:solidFill>
              </a:rPr>
              <a:t>Than you Lord, for loving me.</a:t>
            </a:r>
            <a:endParaRPr sz="5363">
              <a:solidFill>
                <a:schemeClr val="lt1"/>
              </a:solidFill>
            </a:endParaRPr>
          </a:p>
          <a:p>
            <a:pPr algn="ctr"/>
            <a:r>
              <a:rPr lang="en" sz="5363">
                <a:solidFill>
                  <a:schemeClr val="lt1"/>
                </a:solidFill>
              </a:rPr>
              <a:t>Thank you Lord, for saving my soul</a:t>
            </a:r>
            <a:endParaRPr sz="5363">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415600" y="903333"/>
            <a:ext cx="11360800" cy="5334400"/>
          </a:xfrm>
          <a:prstGeom prst="rect">
            <a:avLst/>
          </a:prstGeom>
        </p:spPr>
        <p:txBody>
          <a:bodyPr spcFirstLastPara="1" wrap="square" lIns="121900" tIns="121900" rIns="121900" bIns="121900" anchor="t" anchorCtr="0">
            <a:noAutofit/>
          </a:bodyPr>
          <a:lstStyle/>
          <a:p>
            <a:pPr algn="ctr"/>
            <a:r>
              <a:rPr lang="en" sz="5363">
                <a:solidFill>
                  <a:schemeClr val="lt1"/>
                </a:solidFill>
              </a:rPr>
              <a:t>Let us all with accord sing praises to Christ the Lord.</a:t>
            </a:r>
            <a:endParaRPr sz="5363">
              <a:solidFill>
                <a:schemeClr val="lt1"/>
              </a:solidFill>
            </a:endParaRPr>
          </a:p>
          <a:p>
            <a:pPr algn="ctr"/>
            <a:r>
              <a:rPr lang="en" sz="5363">
                <a:solidFill>
                  <a:schemeClr val="lt1"/>
                </a:solidFill>
              </a:rPr>
              <a:t>Lets us all unite in song and praise Him all day long.</a:t>
            </a:r>
            <a:endParaRPr sz="5363">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415600" y="1714500"/>
            <a:ext cx="11360800" cy="4523200"/>
          </a:xfrm>
          <a:prstGeom prst="rect">
            <a:avLst/>
          </a:prstGeom>
        </p:spPr>
        <p:txBody>
          <a:bodyPr spcFirstLastPara="1" wrap="square" lIns="121900" tIns="121900" rIns="121900" bIns="121900" anchor="t" anchorCtr="0">
            <a:noAutofit/>
          </a:bodyPr>
          <a:lstStyle/>
          <a:p>
            <a:pPr algn="ctr"/>
            <a:r>
              <a:rPr lang="en" sz="5363">
                <a:solidFill>
                  <a:schemeClr val="lt1"/>
                </a:solidFill>
              </a:rPr>
              <a:t>Than you Lord, for loving me.</a:t>
            </a:r>
            <a:endParaRPr sz="5363">
              <a:solidFill>
                <a:schemeClr val="lt1"/>
              </a:solidFill>
            </a:endParaRPr>
          </a:p>
          <a:p>
            <a:pPr algn="ctr"/>
            <a:r>
              <a:rPr lang="en" sz="5363">
                <a:solidFill>
                  <a:schemeClr val="lt1"/>
                </a:solidFill>
              </a:rPr>
              <a:t>Thank you Lord, for saving my soul</a:t>
            </a:r>
            <a:endParaRPr sz="5363">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415600" y="968067"/>
            <a:ext cx="11360800" cy="5371600"/>
          </a:xfrm>
          <a:prstGeom prst="rect">
            <a:avLst/>
          </a:prstGeom>
        </p:spPr>
        <p:txBody>
          <a:bodyPr spcFirstLastPara="1" wrap="square" lIns="121900" tIns="121900" rIns="121900" bIns="121900" anchor="t" anchorCtr="0">
            <a:normAutofit/>
          </a:bodyPr>
          <a:lstStyle/>
          <a:p>
            <a:pPr algn="ctr"/>
            <a:r>
              <a:rPr lang="en" sz="5363">
                <a:solidFill>
                  <a:schemeClr val="lt1"/>
                </a:solidFill>
              </a:rPr>
              <a:t>Please reveal Your will for me so I can serve You for eternity.</a:t>
            </a:r>
            <a:endParaRPr sz="5363">
              <a:solidFill>
                <a:schemeClr val="lt1"/>
              </a:solidFill>
            </a:endParaRPr>
          </a:p>
          <a:p>
            <a:pPr algn="ctr"/>
            <a:r>
              <a:rPr lang="en" sz="5363">
                <a:solidFill>
                  <a:schemeClr val="lt1"/>
                </a:solidFill>
              </a:rPr>
              <a:t>Use my life in every way, take hold of it today.</a:t>
            </a:r>
            <a:endParaRPr sz="5363">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415600" y="1714500"/>
            <a:ext cx="11360800" cy="4523200"/>
          </a:xfrm>
          <a:prstGeom prst="rect">
            <a:avLst/>
          </a:prstGeom>
        </p:spPr>
        <p:txBody>
          <a:bodyPr spcFirstLastPara="1" wrap="square" lIns="121900" tIns="121900" rIns="121900" bIns="121900" anchor="t" anchorCtr="0">
            <a:noAutofit/>
          </a:bodyPr>
          <a:lstStyle/>
          <a:p>
            <a:pPr algn="ctr"/>
            <a:r>
              <a:rPr lang="en" sz="5363">
                <a:solidFill>
                  <a:schemeClr val="lt1"/>
                </a:solidFill>
              </a:rPr>
              <a:t>Than you Lord, for loving me.</a:t>
            </a:r>
            <a:endParaRPr sz="5363">
              <a:solidFill>
                <a:schemeClr val="lt1"/>
              </a:solidFill>
            </a:endParaRPr>
          </a:p>
          <a:p>
            <a:pPr algn="ctr"/>
            <a:r>
              <a:rPr lang="en" sz="5363">
                <a:solidFill>
                  <a:schemeClr val="lt1"/>
                </a:solidFill>
              </a:rPr>
              <a:t>Thank you Lord, for saving my soul</a:t>
            </a:r>
            <a:endParaRPr sz="5363">
              <a:solidFill>
                <a:schemeClr val="lt1"/>
              </a:solidFill>
            </a:endParaRPr>
          </a:p>
          <a:p>
            <a:pPr algn="ctr"/>
            <a:r>
              <a:rPr lang="en" sz="5363">
                <a:solidFill>
                  <a:schemeClr val="lt1"/>
                </a:solidFill>
              </a:rPr>
              <a:t>[End]</a:t>
            </a:r>
            <a:endParaRPr sz="5363">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CC6C21-3317-5923-AFC8-43D66221DF1A}"/>
              </a:ext>
            </a:extLst>
          </p:cNvPr>
          <p:cNvSpPr>
            <a:spLocks noGrp="1"/>
          </p:cNvSpPr>
          <p:nvPr>
            <p:ph idx="1"/>
          </p:nvPr>
        </p:nvSpPr>
        <p:spPr>
          <a:xfrm>
            <a:off x="762000" y="609600"/>
            <a:ext cx="10820400" cy="1143000"/>
          </a:xfrm>
        </p:spPr>
        <p:txBody>
          <a:bodyPr/>
          <a:lstStyle/>
          <a:p>
            <a:pPr marL="0" indent="0" algn="ctr">
              <a:buFont typeface="Wingdings" panose="05000000000000000000" pitchFamily="2" charset="2"/>
              <a:buNone/>
              <a:defRPr/>
            </a:pPr>
            <a:endParaRPr lang="en-US" sz="4400" b="1" dirty="0"/>
          </a:p>
        </p:txBody>
      </p:sp>
      <p:pic>
        <p:nvPicPr>
          <p:cNvPr id="35845" name="Picture 5" descr="WELCOME. Hand drawn, typography poster. Vector illustration EPS 10.">
            <a:extLst>
              <a:ext uri="{FF2B5EF4-FFF2-40B4-BE49-F238E27FC236}">
                <a16:creationId xmlns:a16="http://schemas.microsoft.com/office/drawing/2014/main" id="{AC84DB50-24D6-34DE-C11C-15334A601F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43132"/>
            <a:ext cx="12268200" cy="69442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20"/>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r>
              <a:rPr lang="en">
                <a:solidFill>
                  <a:schemeClr val="lt1"/>
                </a:solidFill>
              </a:rPr>
              <a:t>Rejoice In The Lord Always</a:t>
            </a:r>
            <a:endParaRPr>
              <a:solidFill>
                <a:schemeClr val="lt1"/>
              </a:solidFill>
            </a:endParaRPr>
          </a:p>
        </p:txBody>
      </p:sp>
      <p:sp>
        <p:nvSpPr>
          <p:cNvPr id="90" name="Google Shape;90;p20"/>
          <p:cNvSpPr txBox="1">
            <a:spLocks noGrp="1"/>
          </p:cNvSpPr>
          <p:nvPr>
            <p:ph type="subTitle" idx="1"/>
          </p:nvPr>
        </p:nvSpPr>
        <p:spPr>
          <a:xfrm>
            <a:off x="415600" y="3778833"/>
            <a:ext cx="11360800" cy="1056800"/>
          </a:xfrm>
          <a:prstGeom prst="rect">
            <a:avLst/>
          </a:prstGeom>
        </p:spPr>
        <p:txBody>
          <a:bodyPr spcFirstLastPara="1" wrap="square" lIns="121900" tIns="121900" rIns="121900" bIns="121900" anchor="t" anchorCtr="0">
            <a:normAutofit fontScale="85000" lnSpcReduction="20000"/>
          </a:bodyPr>
          <a:lstStyle/>
          <a:p>
            <a:pPr marL="0" indent="0"/>
            <a:r>
              <a:rPr lang="en">
                <a:solidFill>
                  <a:schemeClr val="lt1"/>
                </a:solidFill>
              </a:rPr>
              <a:t>(111)</a:t>
            </a:r>
            <a:endParaRPr>
              <a:solidFill>
                <a:schemeClr val="lt1"/>
              </a:solidFill>
            </a:endParaRPr>
          </a:p>
          <a:p>
            <a:pPr marL="0" indent="0"/>
            <a:r>
              <a:rPr lang="en">
                <a:solidFill>
                  <a:schemeClr val="lt1"/>
                </a:solidFill>
              </a:rPr>
              <a:t>Psalm 3:6-7</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1"/>
          <p:cNvSpPr txBox="1">
            <a:spLocks noGrp="1"/>
          </p:cNvSpPr>
          <p:nvPr>
            <p:ph type="title"/>
          </p:nvPr>
        </p:nvSpPr>
        <p:spPr>
          <a:xfrm>
            <a:off x="415600" y="574700"/>
            <a:ext cx="11360800" cy="5919200"/>
          </a:xfrm>
          <a:prstGeom prst="rect">
            <a:avLst/>
          </a:prstGeom>
        </p:spPr>
        <p:txBody>
          <a:bodyPr spcFirstLastPara="1" wrap="square" lIns="121900" tIns="121900" rIns="121900" bIns="121900" anchor="t" anchorCtr="0">
            <a:normAutofit/>
          </a:bodyPr>
          <a:lstStyle/>
          <a:p>
            <a:pPr algn="ctr">
              <a:lnSpc>
                <a:spcPct val="115000"/>
              </a:lnSpc>
            </a:pPr>
            <a:r>
              <a:rPr lang="en" sz="5348">
                <a:solidFill>
                  <a:schemeClr val="lt1"/>
                </a:solidFill>
              </a:rPr>
              <a:t>Rejoice in the Lord always,</a:t>
            </a:r>
            <a:endParaRPr sz="5348">
              <a:solidFill>
                <a:schemeClr val="lt1"/>
              </a:solidFill>
            </a:endParaRPr>
          </a:p>
          <a:p>
            <a:pPr algn="ctr">
              <a:lnSpc>
                <a:spcPct val="115000"/>
              </a:lnSpc>
              <a:spcBef>
                <a:spcPts val="1600"/>
              </a:spcBef>
            </a:pPr>
            <a:r>
              <a:rPr lang="en" sz="5348">
                <a:solidFill>
                  <a:schemeClr val="lt1"/>
                </a:solidFill>
              </a:rPr>
              <a:t>And again I say rejoice!</a:t>
            </a:r>
            <a:endParaRPr sz="5348">
              <a:solidFill>
                <a:schemeClr val="lt1"/>
              </a:solidFill>
            </a:endParaRPr>
          </a:p>
          <a:p>
            <a:pPr algn="ctr">
              <a:lnSpc>
                <a:spcPct val="115000"/>
              </a:lnSpc>
              <a:spcBef>
                <a:spcPts val="1600"/>
              </a:spcBef>
            </a:pPr>
            <a:r>
              <a:rPr lang="en" sz="5348">
                <a:solidFill>
                  <a:schemeClr val="lt1"/>
                </a:solidFill>
              </a:rPr>
              <a:t>(x2)</a:t>
            </a:r>
            <a:endParaRPr sz="5348">
              <a:solidFill>
                <a:schemeClr val="lt1"/>
              </a:solidFill>
            </a:endParaRPr>
          </a:p>
          <a:p>
            <a:pPr algn="ctr">
              <a:lnSpc>
                <a:spcPct val="115000"/>
              </a:lnSpc>
              <a:spcBef>
                <a:spcPts val="1600"/>
              </a:spcBef>
            </a:pPr>
            <a:endParaRPr sz="3867">
              <a:solidFill>
                <a:schemeClr val="lt1"/>
              </a:solidFill>
            </a:endParaRPr>
          </a:p>
          <a:p>
            <a:pPr algn="ctr">
              <a:lnSpc>
                <a:spcPct val="115000"/>
              </a:lnSpc>
              <a:spcBef>
                <a:spcPts val="1600"/>
              </a:spcBef>
              <a:spcAft>
                <a:spcPts val="1600"/>
              </a:spcAft>
              <a:buSzPts val="1100"/>
            </a:pPr>
            <a:endParaRPr sz="3867">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2"/>
          <p:cNvSpPr txBox="1">
            <a:spLocks noGrp="1"/>
          </p:cNvSpPr>
          <p:nvPr>
            <p:ph type="title"/>
          </p:nvPr>
        </p:nvSpPr>
        <p:spPr>
          <a:xfrm>
            <a:off x="415600" y="574700"/>
            <a:ext cx="11360800" cy="5919200"/>
          </a:xfrm>
          <a:prstGeom prst="rect">
            <a:avLst/>
          </a:prstGeom>
        </p:spPr>
        <p:txBody>
          <a:bodyPr spcFirstLastPara="1" wrap="square" lIns="121900" tIns="121900" rIns="121900" bIns="121900" anchor="t" anchorCtr="0">
            <a:normAutofit/>
          </a:bodyPr>
          <a:lstStyle/>
          <a:p>
            <a:pPr algn="ctr">
              <a:lnSpc>
                <a:spcPct val="115000"/>
              </a:lnSpc>
            </a:pPr>
            <a:r>
              <a:rPr lang="en" sz="5348">
                <a:solidFill>
                  <a:schemeClr val="lt1"/>
                </a:solidFill>
              </a:rPr>
              <a:t>Rejoice! Rejoice! And again I say rejoice!</a:t>
            </a:r>
            <a:endParaRPr sz="5348">
              <a:solidFill>
                <a:schemeClr val="lt1"/>
              </a:solidFill>
            </a:endParaRPr>
          </a:p>
          <a:p>
            <a:pPr algn="ctr">
              <a:lnSpc>
                <a:spcPct val="115000"/>
              </a:lnSpc>
              <a:spcBef>
                <a:spcPts val="1600"/>
              </a:spcBef>
            </a:pPr>
            <a:r>
              <a:rPr lang="en" sz="5348">
                <a:solidFill>
                  <a:schemeClr val="lt1"/>
                </a:solidFill>
              </a:rPr>
              <a:t>(x2)</a:t>
            </a:r>
            <a:endParaRPr sz="5348">
              <a:solidFill>
                <a:schemeClr val="lt1"/>
              </a:solidFill>
            </a:endParaRPr>
          </a:p>
          <a:p>
            <a:pPr algn="ctr">
              <a:lnSpc>
                <a:spcPct val="115000"/>
              </a:lnSpc>
              <a:spcBef>
                <a:spcPts val="1600"/>
              </a:spcBef>
            </a:pPr>
            <a:endParaRPr sz="3867">
              <a:solidFill>
                <a:schemeClr val="lt1"/>
              </a:solidFill>
            </a:endParaRPr>
          </a:p>
          <a:p>
            <a:pPr algn="ctr">
              <a:lnSpc>
                <a:spcPct val="115000"/>
              </a:lnSpc>
              <a:spcBef>
                <a:spcPts val="1600"/>
              </a:spcBef>
              <a:spcAft>
                <a:spcPts val="1600"/>
              </a:spcAft>
              <a:buSzPts val="1100"/>
            </a:pPr>
            <a:endParaRPr sz="3867">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3"/>
          <p:cNvSpPr txBox="1">
            <a:spLocks noGrp="1"/>
          </p:cNvSpPr>
          <p:nvPr>
            <p:ph type="title"/>
          </p:nvPr>
        </p:nvSpPr>
        <p:spPr>
          <a:xfrm>
            <a:off x="415600" y="574700"/>
            <a:ext cx="11360800" cy="5919200"/>
          </a:xfrm>
          <a:prstGeom prst="rect">
            <a:avLst/>
          </a:prstGeom>
        </p:spPr>
        <p:txBody>
          <a:bodyPr spcFirstLastPara="1" wrap="square" lIns="121900" tIns="121900" rIns="121900" bIns="121900" anchor="t" anchorCtr="0">
            <a:normAutofit/>
          </a:bodyPr>
          <a:lstStyle/>
          <a:p>
            <a:pPr algn="ctr">
              <a:lnSpc>
                <a:spcPct val="115000"/>
              </a:lnSpc>
            </a:pPr>
            <a:r>
              <a:rPr lang="en" sz="5348">
                <a:solidFill>
                  <a:schemeClr val="lt1"/>
                </a:solidFill>
              </a:rPr>
              <a:t>Rejoice in the Lord always,</a:t>
            </a:r>
            <a:endParaRPr sz="5348">
              <a:solidFill>
                <a:schemeClr val="lt1"/>
              </a:solidFill>
            </a:endParaRPr>
          </a:p>
          <a:p>
            <a:pPr algn="ctr">
              <a:lnSpc>
                <a:spcPct val="115000"/>
              </a:lnSpc>
              <a:spcBef>
                <a:spcPts val="1600"/>
              </a:spcBef>
            </a:pPr>
            <a:r>
              <a:rPr lang="en" sz="5348">
                <a:solidFill>
                  <a:schemeClr val="lt1"/>
                </a:solidFill>
              </a:rPr>
              <a:t>And again I say rejoice!</a:t>
            </a:r>
            <a:endParaRPr sz="5348">
              <a:solidFill>
                <a:schemeClr val="lt1"/>
              </a:solidFill>
            </a:endParaRPr>
          </a:p>
          <a:p>
            <a:pPr algn="ctr">
              <a:lnSpc>
                <a:spcPct val="115000"/>
              </a:lnSpc>
              <a:spcBef>
                <a:spcPts val="1600"/>
              </a:spcBef>
            </a:pPr>
            <a:r>
              <a:rPr lang="en" sz="5348">
                <a:solidFill>
                  <a:schemeClr val="lt1"/>
                </a:solidFill>
              </a:rPr>
              <a:t>(x2)</a:t>
            </a:r>
            <a:endParaRPr sz="5348">
              <a:solidFill>
                <a:schemeClr val="lt1"/>
              </a:solidFill>
            </a:endParaRPr>
          </a:p>
          <a:p>
            <a:pPr algn="ctr">
              <a:lnSpc>
                <a:spcPct val="115000"/>
              </a:lnSpc>
              <a:spcBef>
                <a:spcPts val="1600"/>
              </a:spcBef>
            </a:pPr>
            <a:endParaRPr sz="3867">
              <a:solidFill>
                <a:schemeClr val="lt1"/>
              </a:solidFill>
            </a:endParaRPr>
          </a:p>
          <a:p>
            <a:pPr algn="ctr">
              <a:lnSpc>
                <a:spcPct val="115000"/>
              </a:lnSpc>
              <a:spcBef>
                <a:spcPts val="1600"/>
              </a:spcBef>
              <a:spcAft>
                <a:spcPts val="1600"/>
              </a:spcAft>
              <a:buSzPts val="1100"/>
            </a:pPr>
            <a:endParaRPr sz="3867">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4"/>
          <p:cNvSpPr txBox="1">
            <a:spLocks noGrp="1"/>
          </p:cNvSpPr>
          <p:nvPr>
            <p:ph type="title"/>
          </p:nvPr>
        </p:nvSpPr>
        <p:spPr>
          <a:xfrm>
            <a:off x="415600" y="574700"/>
            <a:ext cx="11360800" cy="5919200"/>
          </a:xfrm>
          <a:prstGeom prst="rect">
            <a:avLst/>
          </a:prstGeom>
        </p:spPr>
        <p:txBody>
          <a:bodyPr spcFirstLastPara="1" wrap="square" lIns="121900" tIns="121900" rIns="121900" bIns="121900" anchor="t" anchorCtr="0">
            <a:normAutofit/>
          </a:bodyPr>
          <a:lstStyle/>
          <a:p>
            <a:pPr algn="ctr">
              <a:lnSpc>
                <a:spcPct val="115000"/>
              </a:lnSpc>
            </a:pPr>
            <a:r>
              <a:rPr lang="en" sz="5348">
                <a:solidFill>
                  <a:schemeClr val="lt1"/>
                </a:solidFill>
              </a:rPr>
              <a:t>Rejoice! Rejoice! And again I say rejoice!</a:t>
            </a:r>
            <a:endParaRPr sz="5348">
              <a:solidFill>
                <a:schemeClr val="lt1"/>
              </a:solidFill>
            </a:endParaRPr>
          </a:p>
          <a:p>
            <a:pPr algn="ctr">
              <a:lnSpc>
                <a:spcPct val="115000"/>
              </a:lnSpc>
              <a:spcBef>
                <a:spcPts val="1600"/>
              </a:spcBef>
            </a:pPr>
            <a:r>
              <a:rPr lang="en" sz="5348">
                <a:solidFill>
                  <a:schemeClr val="lt1"/>
                </a:solidFill>
              </a:rPr>
              <a:t>(x2)</a:t>
            </a:r>
            <a:endParaRPr sz="5348">
              <a:solidFill>
                <a:schemeClr val="lt1"/>
              </a:solidFill>
            </a:endParaRPr>
          </a:p>
          <a:p>
            <a:pPr algn="ctr">
              <a:lnSpc>
                <a:spcPct val="115000"/>
              </a:lnSpc>
              <a:spcBef>
                <a:spcPts val="1600"/>
              </a:spcBef>
            </a:pPr>
            <a:endParaRPr sz="3867">
              <a:solidFill>
                <a:schemeClr val="lt1"/>
              </a:solidFill>
            </a:endParaRPr>
          </a:p>
          <a:p>
            <a:pPr algn="ctr">
              <a:lnSpc>
                <a:spcPct val="115000"/>
              </a:lnSpc>
              <a:spcBef>
                <a:spcPts val="1600"/>
              </a:spcBef>
              <a:spcAft>
                <a:spcPts val="1600"/>
              </a:spcAft>
              <a:buSzPts val="1100"/>
            </a:pPr>
            <a:endParaRPr sz="3867">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5"/>
          <p:cNvSpPr txBox="1">
            <a:spLocks noGrp="1"/>
          </p:cNvSpPr>
          <p:nvPr>
            <p:ph type="title"/>
          </p:nvPr>
        </p:nvSpPr>
        <p:spPr>
          <a:xfrm>
            <a:off x="415600" y="574700"/>
            <a:ext cx="11360800" cy="5919200"/>
          </a:xfrm>
          <a:prstGeom prst="rect">
            <a:avLst/>
          </a:prstGeom>
        </p:spPr>
        <p:txBody>
          <a:bodyPr spcFirstLastPara="1" wrap="square" lIns="121900" tIns="121900" rIns="121900" bIns="121900" anchor="t" anchorCtr="0">
            <a:normAutofit/>
          </a:bodyPr>
          <a:lstStyle/>
          <a:p>
            <a:pPr algn="ctr">
              <a:lnSpc>
                <a:spcPct val="115000"/>
              </a:lnSpc>
            </a:pPr>
            <a:r>
              <a:rPr lang="en" sz="5348">
                <a:solidFill>
                  <a:schemeClr val="lt1"/>
                </a:solidFill>
              </a:rPr>
              <a:t>Rejoice in the Lord always,</a:t>
            </a:r>
            <a:endParaRPr sz="5348">
              <a:solidFill>
                <a:schemeClr val="lt1"/>
              </a:solidFill>
            </a:endParaRPr>
          </a:p>
          <a:p>
            <a:pPr algn="ctr">
              <a:lnSpc>
                <a:spcPct val="115000"/>
              </a:lnSpc>
              <a:spcBef>
                <a:spcPts val="1600"/>
              </a:spcBef>
            </a:pPr>
            <a:r>
              <a:rPr lang="en" sz="5348">
                <a:solidFill>
                  <a:schemeClr val="lt1"/>
                </a:solidFill>
              </a:rPr>
              <a:t>And again I say rejoice!</a:t>
            </a:r>
            <a:endParaRPr sz="5348">
              <a:solidFill>
                <a:schemeClr val="lt1"/>
              </a:solidFill>
            </a:endParaRPr>
          </a:p>
          <a:p>
            <a:pPr algn="ctr">
              <a:lnSpc>
                <a:spcPct val="115000"/>
              </a:lnSpc>
              <a:spcBef>
                <a:spcPts val="1600"/>
              </a:spcBef>
            </a:pPr>
            <a:r>
              <a:rPr lang="en" sz="5348">
                <a:solidFill>
                  <a:schemeClr val="lt1"/>
                </a:solidFill>
              </a:rPr>
              <a:t>(x2)</a:t>
            </a:r>
            <a:endParaRPr sz="5348">
              <a:solidFill>
                <a:schemeClr val="lt1"/>
              </a:solidFill>
            </a:endParaRPr>
          </a:p>
          <a:p>
            <a:pPr algn="ctr">
              <a:lnSpc>
                <a:spcPct val="115000"/>
              </a:lnSpc>
              <a:spcBef>
                <a:spcPts val="1600"/>
              </a:spcBef>
            </a:pPr>
            <a:endParaRPr sz="3867">
              <a:solidFill>
                <a:schemeClr val="lt1"/>
              </a:solidFill>
            </a:endParaRPr>
          </a:p>
          <a:p>
            <a:pPr algn="ctr">
              <a:lnSpc>
                <a:spcPct val="115000"/>
              </a:lnSpc>
              <a:spcBef>
                <a:spcPts val="1600"/>
              </a:spcBef>
              <a:spcAft>
                <a:spcPts val="1600"/>
              </a:spcAft>
              <a:buSzPts val="1100"/>
            </a:pPr>
            <a:endParaRPr sz="3867">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6"/>
          <p:cNvSpPr txBox="1">
            <a:spLocks noGrp="1"/>
          </p:cNvSpPr>
          <p:nvPr>
            <p:ph type="title"/>
          </p:nvPr>
        </p:nvSpPr>
        <p:spPr>
          <a:xfrm>
            <a:off x="415600" y="574700"/>
            <a:ext cx="11360800" cy="4616800"/>
          </a:xfrm>
          <a:prstGeom prst="rect">
            <a:avLst/>
          </a:prstGeom>
        </p:spPr>
        <p:txBody>
          <a:bodyPr spcFirstLastPara="1" wrap="square" lIns="121900" tIns="121900" rIns="121900" bIns="121900" anchor="t" anchorCtr="0">
            <a:normAutofit fontScale="90000"/>
          </a:bodyPr>
          <a:lstStyle/>
          <a:p>
            <a:pPr algn="ctr">
              <a:lnSpc>
                <a:spcPct val="115000"/>
              </a:lnSpc>
            </a:pPr>
            <a:r>
              <a:rPr lang="en" sz="5644">
                <a:solidFill>
                  <a:schemeClr val="lt1"/>
                </a:solidFill>
              </a:rPr>
              <a:t>Rejoice! Rejoice! And again I say rejoice!</a:t>
            </a:r>
            <a:endParaRPr sz="5644">
              <a:solidFill>
                <a:schemeClr val="lt1"/>
              </a:solidFill>
            </a:endParaRPr>
          </a:p>
          <a:p>
            <a:pPr algn="ctr">
              <a:lnSpc>
                <a:spcPct val="115000"/>
              </a:lnSpc>
              <a:spcBef>
                <a:spcPts val="1600"/>
              </a:spcBef>
            </a:pPr>
            <a:r>
              <a:rPr lang="en" sz="5644">
                <a:solidFill>
                  <a:schemeClr val="lt1"/>
                </a:solidFill>
              </a:rPr>
              <a:t>(x2)</a:t>
            </a:r>
            <a:endParaRPr sz="5644">
              <a:solidFill>
                <a:schemeClr val="lt1"/>
              </a:solidFill>
            </a:endParaRPr>
          </a:p>
          <a:p>
            <a:pPr algn="ctr">
              <a:lnSpc>
                <a:spcPct val="115000"/>
              </a:lnSpc>
              <a:spcBef>
                <a:spcPts val="1600"/>
              </a:spcBef>
            </a:pPr>
            <a:endParaRPr sz="5644">
              <a:solidFill>
                <a:schemeClr val="lt1"/>
              </a:solidFill>
            </a:endParaRPr>
          </a:p>
          <a:p>
            <a:pPr algn="ctr">
              <a:lnSpc>
                <a:spcPct val="115000"/>
              </a:lnSpc>
              <a:spcBef>
                <a:spcPts val="1600"/>
              </a:spcBef>
            </a:pPr>
            <a:r>
              <a:rPr lang="en" sz="5644">
                <a:solidFill>
                  <a:schemeClr val="lt1"/>
                </a:solidFill>
              </a:rPr>
              <a:t>[End]</a:t>
            </a:r>
            <a:endParaRPr sz="5644">
              <a:solidFill>
                <a:schemeClr val="lt1"/>
              </a:solidFill>
            </a:endParaRPr>
          </a:p>
          <a:p>
            <a:pPr algn="ctr">
              <a:lnSpc>
                <a:spcPct val="115000"/>
              </a:lnSpc>
              <a:spcBef>
                <a:spcPts val="1600"/>
              </a:spcBef>
            </a:pPr>
            <a:endParaRPr sz="3867">
              <a:solidFill>
                <a:schemeClr val="lt1"/>
              </a:solidFill>
            </a:endParaRPr>
          </a:p>
          <a:p>
            <a:pPr algn="ctr">
              <a:lnSpc>
                <a:spcPct val="115000"/>
              </a:lnSpc>
              <a:spcBef>
                <a:spcPts val="1600"/>
              </a:spcBef>
              <a:spcAft>
                <a:spcPts val="1600"/>
              </a:spcAft>
              <a:buSzPct val="37931"/>
            </a:pPr>
            <a:endParaRPr sz="3867">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18535-EAA0-9C6D-699A-50BE1A4510A3}"/>
              </a:ext>
            </a:extLst>
          </p:cNvPr>
          <p:cNvSpPr>
            <a:spLocks noGrp="1"/>
          </p:cNvSpPr>
          <p:nvPr>
            <p:ph type="title"/>
          </p:nvPr>
        </p:nvSpPr>
        <p:spPr/>
        <p:txBody>
          <a:bodyPr/>
          <a:lstStyle/>
          <a:p>
            <a:endParaRPr lang="en-US"/>
          </a:p>
        </p:txBody>
      </p:sp>
      <p:pic>
        <p:nvPicPr>
          <p:cNvPr id="1026" name="Picture 2" descr="Fellowship and Volunteer Opportunities - GRACE UNITED METHODIST CHURCH">
            <a:extLst>
              <a:ext uri="{FF2B5EF4-FFF2-40B4-BE49-F238E27FC236}">
                <a16:creationId xmlns:a16="http://schemas.microsoft.com/office/drawing/2014/main" id="{080C0B08-8B2D-BBF7-B0C1-4C284A5A85C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 y="0"/>
            <a:ext cx="12313920" cy="6895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475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7"/>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r>
              <a:rPr lang="en">
                <a:solidFill>
                  <a:schemeClr val="lt1"/>
                </a:solidFill>
              </a:rPr>
              <a:t>Oceans</a:t>
            </a:r>
            <a:endParaRPr>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8"/>
          <p:cNvSpPr txBox="1">
            <a:spLocks noGrp="1"/>
          </p:cNvSpPr>
          <p:nvPr>
            <p:ph type="title"/>
          </p:nvPr>
        </p:nvSpPr>
        <p:spPr>
          <a:xfrm>
            <a:off x="415600" y="496200"/>
            <a:ext cx="11360800" cy="6202400"/>
          </a:xfrm>
          <a:prstGeom prst="rect">
            <a:avLst/>
          </a:prstGeom>
        </p:spPr>
        <p:txBody>
          <a:bodyPr spcFirstLastPara="1" wrap="square" lIns="121900" tIns="121900" rIns="121900" bIns="121900" anchor="t" anchorCtr="0">
            <a:noAutofit/>
          </a:bodyPr>
          <a:lstStyle/>
          <a:p>
            <a:pPr algn="ctr"/>
            <a:r>
              <a:rPr lang="en" sz="4800">
                <a:solidFill>
                  <a:schemeClr val="lt1"/>
                </a:solidFill>
              </a:rPr>
              <a:t>You call me out upon the waters</a:t>
            </a:r>
            <a:endParaRPr sz="4800">
              <a:solidFill>
                <a:schemeClr val="lt1"/>
              </a:solidFill>
            </a:endParaRPr>
          </a:p>
          <a:p>
            <a:pPr algn="ctr"/>
            <a:r>
              <a:rPr lang="en" sz="4800">
                <a:solidFill>
                  <a:schemeClr val="lt1"/>
                </a:solidFill>
              </a:rPr>
              <a:t>The great unknown where feet may fail</a:t>
            </a:r>
            <a:endParaRPr sz="4800">
              <a:solidFill>
                <a:schemeClr val="lt1"/>
              </a:solidFill>
            </a:endParaRPr>
          </a:p>
          <a:p>
            <a:pPr algn="ctr"/>
            <a:r>
              <a:rPr lang="en" sz="4800">
                <a:solidFill>
                  <a:schemeClr val="lt1"/>
                </a:solidFill>
              </a:rPr>
              <a:t>And there I find You in the mystery</a:t>
            </a:r>
            <a:endParaRPr sz="4800">
              <a:solidFill>
                <a:schemeClr val="lt1"/>
              </a:solidFill>
            </a:endParaRPr>
          </a:p>
          <a:p>
            <a:pPr algn="ctr"/>
            <a:r>
              <a:rPr lang="en" sz="4800">
                <a:solidFill>
                  <a:schemeClr val="lt1"/>
                </a:solidFill>
              </a:rPr>
              <a:t>In oceans deep my faith will stand</a:t>
            </a:r>
            <a:endParaRPr sz="4800">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9"/>
          <p:cNvSpPr txBox="1">
            <a:spLocks noGrp="1"/>
          </p:cNvSpPr>
          <p:nvPr>
            <p:ph type="title"/>
          </p:nvPr>
        </p:nvSpPr>
        <p:spPr>
          <a:xfrm>
            <a:off x="415600" y="496200"/>
            <a:ext cx="11360800" cy="6202400"/>
          </a:xfrm>
          <a:prstGeom prst="rect">
            <a:avLst/>
          </a:prstGeom>
        </p:spPr>
        <p:txBody>
          <a:bodyPr spcFirstLastPara="1" wrap="square" lIns="121900" tIns="121900" rIns="121900" bIns="121900" anchor="t" anchorCtr="0">
            <a:noAutofit/>
          </a:bodyPr>
          <a:lstStyle/>
          <a:p>
            <a:pPr algn="ctr"/>
            <a:r>
              <a:rPr lang="en" sz="4800">
                <a:solidFill>
                  <a:schemeClr val="lt1"/>
                </a:solidFill>
              </a:rPr>
              <a:t>I will call upon Your Name</a:t>
            </a:r>
            <a:endParaRPr sz="4800">
              <a:solidFill>
                <a:schemeClr val="lt1"/>
              </a:solidFill>
            </a:endParaRPr>
          </a:p>
          <a:p>
            <a:pPr algn="ctr"/>
            <a:r>
              <a:rPr lang="en" sz="4800">
                <a:solidFill>
                  <a:schemeClr val="lt1"/>
                </a:solidFill>
              </a:rPr>
              <a:t>And keep my eyes above the waves</a:t>
            </a:r>
            <a:endParaRPr sz="4800">
              <a:solidFill>
                <a:schemeClr val="lt1"/>
              </a:solidFill>
            </a:endParaRPr>
          </a:p>
          <a:p>
            <a:pPr algn="ctr"/>
            <a:r>
              <a:rPr lang="en" sz="4800">
                <a:solidFill>
                  <a:schemeClr val="lt1"/>
                </a:solidFill>
              </a:rPr>
              <a:t>When oceans rise</a:t>
            </a:r>
            <a:endParaRPr sz="4800">
              <a:solidFill>
                <a:schemeClr val="lt1"/>
              </a:solidFill>
            </a:endParaRPr>
          </a:p>
          <a:p>
            <a:pPr algn="ctr"/>
            <a:r>
              <a:rPr lang="en" sz="4800">
                <a:solidFill>
                  <a:schemeClr val="lt1"/>
                </a:solidFill>
              </a:rPr>
              <a:t>My soul will rest in Your embrace</a:t>
            </a:r>
            <a:endParaRPr sz="4800">
              <a:solidFill>
                <a:schemeClr val="lt1"/>
              </a:solidFill>
            </a:endParaRPr>
          </a:p>
          <a:p>
            <a:pPr algn="ctr"/>
            <a:r>
              <a:rPr lang="en" sz="4800">
                <a:solidFill>
                  <a:schemeClr val="lt1"/>
                </a:solidFill>
              </a:rPr>
              <a:t>For I am Yours and You are mine</a:t>
            </a:r>
            <a:endParaRPr sz="4800">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0"/>
          <p:cNvSpPr txBox="1">
            <a:spLocks noGrp="1"/>
          </p:cNvSpPr>
          <p:nvPr>
            <p:ph type="title"/>
          </p:nvPr>
        </p:nvSpPr>
        <p:spPr>
          <a:xfrm>
            <a:off x="415600" y="496200"/>
            <a:ext cx="11360800" cy="6202400"/>
          </a:xfrm>
          <a:prstGeom prst="rect">
            <a:avLst/>
          </a:prstGeom>
        </p:spPr>
        <p:txBody>
          <a:bodyPr spcFirstLastPara="1" wrap="square" lIns="121900" tIns="121900" rIns="121900" bIns="121900" anchor="t" anchorCtr="0">
            <a:noAutofit/>
          </a:bodyPr>
          <a:lstStyle/>
          <a:p>
            <a:pPr algn="ctr"/>
            <a:r>
              <a:rPr lang="en" sz="4800">
                <a:solidFill>
                  <a:schemeClr val="lt1"/>
                </a:solidFill>
              </a:rPr>
              <a:t>Your grace abounds in deepest waters</a:t>
            </a:r>
            <a:endParaRPr sz="4800">
              <a:solidFill>
                <a:schemeClr val="lt1"/>
              </a:solidFill>
            </a:endParaRPr>
          </a:p>
          <a:p>
            <a:pPr algn="ctr"/>
            <a:r>
              <a:rPr lang="en" sz="4800">
                <a:solidFill>
                  <a:schemeClr val="lt1"/>
                </a:solidFill>
              </a:rPr>
              <a:t>Your sovereign hand will be my guide</a:t>
            </a:r>
            <a:endParaRPr sz="4800">
              <a:solidFill>
                <a:schemeClr val="lt1"/>
              </a:solidFill>
            </a:endParaRPr>
          </a:p>
          <a:p>
            <a:pPr algn="ctr"/>
            <a:r>
              <a:rPr lang="en" sz="4800">
                <a:solidFill>
                  <a:schemeClr val="lt1"/>
                </a:solidFill>
              </a:rPr>
              <a:t>Where feet may fail and fear surrounds me</a:t>
            </a:r>
            <a:endParaRPr sz="4800">
              <a:solidFill>
                <a:schemeClr val="lt1"/>
              </a:solidFill>
            </a:endParaRPr>
          </a:p>
          <a:p>
            <a:pPr algn="ctr"/>
            <a:r>
              <a:rPr lang="en" sz="4800">
                <a:solidFill>
                  <a:schemeClr val="lt1"/>
                </a:solidFill>
              </a:rPr>
              <a:t>You’ve never failed and You won’t start now</a:t>
            </a:r>
            <a:endParaRPr sz="480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31"/>
          <p:cNvSpPr txBox="1">
            <a:spLocks noGrp="1"/>
          </p:cNvSpPr>
          <p:nvPr>
            <p:ph type="title"/>
          </p:nvPr>
        </p:nvSpPr>
        <p:spPr>
          <a:xfrm>
            <a:off x="415600" y="496200"/>
            <a:ext cx="11360800" cy="6202400"/>
          </a:xfrm>
          <a:prstGeom prst="rect">
            <a:avLst/>
          </a:prstGeom>
        </p:spPr>
        <p:txBody>
          <a:bodyPr spcFirstLastPara="1" wrap="square" lIns="121900" tIns="121900" rIns="121900" bIns="121900" anchor="t" anchorCtr="0">
            <a:noAutofit/>
          </a:bodyPr>
          <a:lstStyle/>
          <a:p>
            <a:pPr algn="ctr"/>
            <a:r>
              <a:rPr lang="en" sz="4800">
                <a:solidFill>
                  <a:schemeClr val="lt1"/>
                </a:solidFill>
              </a:rPr>
              <a:t>I will call upon Your Name</a:t>
            </a:r>
            <a:endParaRPr sz="4800">
              <a:solidFill>
                <a:schemeClr val="lt1"/>
              </a:solidFill>
            </a:endParaRPr>
          </a:p>
          <a:p>
            <a:pPr algn="ctr"/>
            <a:r>
              <a:rPr lang="en" sz="4800">
                <a:solidFill>
                  <a:schemeClr val="lt1"/>
                </a:solidFill>
              </a:rPr>
              <a:t>And keep my eyes above the waves</a:t>
            </a:r>
            <a:endParaRPr sz="4800">
              <a:solidFill>
                <a:schemeClr val="lt1"/>
              </a:solidFill>
            </a:endParaRPr>
          </a:p>
          <a:p>
            <a:pPr algn="ctr"/>
            <a:r>
              <a:rPr lang="en" sz="4800">
                <a:solidFill>
                  <a:schemeClr val="lt1"/>
                </a:solidFill>
              </a:rPr>
              <a:t>When oceans rise</a:t>
            </a:r>
            <a:endParaRPr sz="4800">
              <a:solidFill>
                <a:schemeClr val="lt1"/>
              </a:solidFill>
            </a:endParaRPr>
          </a:p>
          <a:p>
            <a:pPr algn="ctr"/>
            <a:r>
              <a:rPr lang="en" sz="4800">
                <a:solidFill>
                  <a:schemeClr val="lt1"/>
                </a:solidFill>
              </a:rPr>
              <a:t>My soul will rest in Your embrace</a:t>
            </a:r>
            <a:endParaRPr sz="4800">
              <a:solidFill>
                <a:schemeClr val="lt1"/>
              </a:solidFill>
            </a:endParaRPr>
          </a:p>
          <a:p>
            <a:pPr algn="ctr"/>
            <a:r>
              <a:rPr lang="en" sz="4800">
                <a:solidFill>
                  <a:schemeClr val="lt1"/>
                </a:solidFill>
              </a:rPr>
              <a:t>For I am Yours and You are mine</a:t>
            </a:r>
            <a:endParaRPr sz="48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2"/>
          <p:cNvSpPr txBox="1">
            <a:spLocks noGrp="1"/>
          </p:cNvSpPr>
          <p:nvPr>
            <p:ph type="title"/>
          </p:nvPr>
        </p:nvSpPr>
        <p:spPr>
          <a:xfrm>
            <a:off x="415600" y="496200"/>
            <a:ext cx="11360800" cy="6202400"/>
          </a:xfrm>
          <a:prstGeom prst="rect">
            <a:avLst/>
          </a:prstGeom>
        </p:spPr>
        <p:txBody>
          <a:bodyPr spcFirstLastPara="1" wrap="square" lIns="121900" tIns="121900" rIns="121900" bIns="121900" anchor="t" anchorCtr="0">
            <a:noAutofit/>
          </a:bodyPr>
          <a:lstStyle/>
          <a:p>
            <a:pPr algn="ctr"/>
            <a:r>
              <a:rPr lang="en" sz="4800">
                <a:solidFill>
                  <a:schemeClr val="lt1"/>
                </a:solidFill>
              </a:rPr>
              <a:t>Spirit lead me where my trust is without borders</a:t>
            </a:r>
            <a:endParaRPr sz="4800">
              <a:solidFill>
                <a:schemeClr val="lt1"/>
              </a:solidFill>
            </a:endParaRPr>
          </a:p>
          <a:p>
            <a:pPr algn="ctr"/>
            <a:r>
              <a:rPr lang="en" sz="4800">
                <a:solidFill>
                  <a:schemeClr val="lt1"/>
                </a:solidFill>
              </a:rPr>
              <a:t>Let me walk upon the waters</a:t>
            </a:r>
            <a:endParaRPr sz="4800">
              <a:solidFill>
                <a:schemeClr val="lt1"/>
              </a:solidFill>
            </a:endParaRPr>
          </a:p>
          <a:p>
            <a:pPr algn="ctr"/>
            <a:r>
              <a:rPr lang="en" sz="4800">
                <a:solidFill>
                  <a:schemeClr val="lt1"/>
                </a:solidFill>
              </a:rPr>
              <a:t>Wherever You would call me</a:t>
            </a:r>
            <a:endParaRPr sz="4800">
              <a:solidFill>
                <a:schemeClr val="lt1"/>
              </a:solidFill>
            </a:endParaRPr>
          </a:p>
          <a:p>
            <a:pPr algn="ctr"/>
            <a:r>
              <a:rPr lang="en" sz="4800">
                <a:solidFill>
                  <a:schemeClr val="lt1"/>
                </a:solidFill>
              </a:rPr>
              <a:t>Take me deeper than my feet could ever wander</a:t>
            </a:r>
            <a:endParaRPr sz="4800">
              <a:solidFill>
                <a:schemeClr val="lt1"/>
              </a:solidFill>
            </a:endParaRPr>
          </a:p>
          <a:p>
            <a:pPr algn="ctr"/>
            <a:r>
              <a:rPr lang="en" sz="4800">
                <a:solidFill>
                  <a:schemeClr val="lt1"/>
                </a:solidFill>
              </a:rPr>
              <a:t>And my faith will be made stronger</a:t>
            </a:r>
            <a:endParaRPr sz="4800">
              <a:solidFill>
                <a:schemeClr val="lt1"/>
              </a:solidFill>
            </a:endParaRPr>
          </a:p>
          <a:p>
            <a:pPr algn="ctr"/>
            <a:r>
              <a:rPr lang="en" sz="4800">
                <a:solidFill>
                  <a:schemeClr val="lt1"/>
                </a:solidFill>
              </a:rPr>
              <a:t>In the presence of my Savior</a:t>
            </a:r>
            <a:endParaRPr sz="4800">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3"/>
          <p:cNvSpPr txBox="1">
            <a:spLocks noGrp="1"/>
          </p:cNvSpPr>
          <p:nvPr>
            <p:ph type="title"/>
          </p:nvPr>
        </p:nvSpPr>
        <p:spPr>
          <a:xfrm>
            <a:off x="415600" y="496200"/>
            <a:ext cx="11360800" cy="6202400"/>
          </a:xfrm>
          <a:prstGeom prst="rect">
            <a:avLst/>
          </a:prstGeom>
        </p:spPr>
        <p:txBody>
          <a:bodyPr spcFirstLastPara="1" wrap="square" lIns="121900" tIns="121900" rIns="121900" bIns="121900" anchor="t" anchorCtr="0">
            <a:noAutofit/>
          </a:bodyPr>
          <a:lstStyle/>
          <a:p>
            <a:pPr algn="ctr"/>
            <a:r>
              <a:rPr lang="en" sz="4800">
                <a:solidFill>
                  <a:schemeClr val="lt1"/>
                </a:solidFill>
              </a:rPr>
              <a:t>I will call upon Your Name</a:t>
            </a:r>
            <a:endParaRPr sz="4800">
              <a:solidFill>
                <a:schemeClr val="lt1"/>
              </a:solidFill>
            </a:endParaRPr>
          </a:p>
          <a:p>
            <a:pPr algn="ctr"/>
            <a:r>
              <a:rPr lang="en" sz="4800">
                <a:solidFill>
                  <a:schemeClr val="lt1"/>
                </a:solidFill>
              </a:rPr>
              <a:t>Keep my eyes above the waves</a:t>
            </a:r>
            <a:endParaRPr sz="4800">
              <a:solidFill>
                <a:schemeClr val="lt1"/>
              </a:solidFill>
            </a:endParaRPr>
          </a:p>
          <a:p>
            <a:pPr algn="ctr"/>
            <a:r>
              <a:rPr lang="en" sz="4800">
                <a:solidFill>
                  <a:schemeClr val="lt1"/>
                </a:solidFill>
              </a:rPr>
              <a:t>My soul will rest in Your embrace</a:t>
            </a:r>
            <a:endParaRPr sz="4800">
              <a:solidFill>
                <a:schemeClr val="lt1"/>
              </a:solidFill>
            </a:endParaRPr>
          </a:p>
          <a:p>
            <a:pPr algn="ctr"/>
            <a:r>
              <a:rPr lang="en" sz="4800">
                <a:solidFill>
                  <a:schemeClr val="lt1"/>
                </a:solidFill>
              </a:rPr>
              <a:t>I am Yours and You are mine</a:t>
            </a:r>
            <a:endParaRPr sz="4800">
              <a:solidFill>
                <a:schemeClr val="lt1"/>
              </a:solidFill>
            </a:endParaRPr>
          </a:p>
          <a:p>
            <a:pPr algn="ctr"/>
            <a:r>
              <a:rPr lang="en" sz="4800">
                <a:solidFill>
                  <a:schemeClr val="lt1"/>
                </a:solidFill>
              </a:rPr>
              <a:t>I am Yours and You are mine</a:t>
            </a:r>
            <a:endParaRPr sz="4800">
              <a:solidFill>
                <a:schemeClr val="lt1"/>
              </a:solidFill>
            </a:endParaRPr>
          </a:p>
          <a:p>
            <a:pPr algn="ctr"/>
            <a:r>
              <a:rPr lang="en" sz="4800">
                <a:solidFill>
                  <a:schemeClr val="lt1"/>
                </a:solidFill>
              </a:rPr>
              <a:t>[End]</a:t>
            </a:r>
            <a:endParaRPr sz="48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75314-D80F-CAAA-49FA-5AC76C6A358C}"/>
              </a:ext>
            </a:extLst>
          </p:cNvPr>
          <p:cNvSpPr>
            <a:spLocks noGrp="1"/>
          </p:cNvSpPr>
          <p:nvPr>
            <p:ph type="title"/>
          </p:nvPr>
        </p:nvSpPr>
        <p:spPr/>
        <p:txBody>
          <a:bodyPr/>
          <a:lstStyle/>
          <a:p>
            <a:endParaRPr lang="en-US"/>
          </a:p>
        </p:txBody>
      </p:sp>
      <p:pic>
        <p:nvPicPr>
          <p:cNvPr id="5" name="Content Placeholder 4" descr="A group of people standing in water&#10;&#10;Description automatically generated">
            <a:extLst>
              <a:ext uri="{FF2B5EF4-FFF2-40B4-BE49-F238E27FC236}">
                <a16:creationId xmlns:a16="http://schemas.microsoft.com/office/drawing/2014/main" id="{A7B35CFD-15AD-21BA-C1DB-8D45B52EDB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7800" y="-3581400"/>
            <a:ext cx="9623821" cy="12831764"/>
          </a:xfrm>
        </p:spPr>
      </p:pic>
    </p:spTree>
    <p:extLst>
      <p:ext uri="{BB962C8B-B14F-4D97-AF65-F5344CB8AC3E}">
        <p14:creationId xmlns:p14="http://schemas.microsoft.com/office/powerpoint/2010/main" val="3055805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0DDD2-2A51-9973-E420-51D1DF093410}"/>
              </a:ext>
            </a:extLst>
          </p:cNvPr>
          <p:cNvSpPr>
            <a:spLocks noGrp="1"/>
          </p:cNvSpPr>
          <p:nvPr>
            <p:ph type="title"/>
          </p:nvPr>
        </p:nvSpPr>
        <p:spPr>
          <a:xfrm>
            <a:off x="609600" y="609600"/>
            <a:ext cx="3429000" cy="5521325"/>
          </a:xfrm>
        </p:spPr>
        <p:txBody>
          <a:bodyPr/>
          <a:lstStyle/>
          <a:p>
            <a:r>
              <a:rPr lang="en-US" sz="3600" b="1" dirty="0"/>
              <a:t>Welcome to the family, </a:t>
            </a:r>
            <a:r>
              <a:rPr lang="en-US" sz="3600" b="1" dirty="0" err="1"/>
              <a:t>Garek</a:t>
            </a:r>
            <a:r>
              <a:rPr lang="en-US" sz="3600" b="1" dirty="0"/>
              <a:t>!</a:t>
            </a:r>
          </a:p>
        </p:txBody>
      </p:sp>
      <p:pic>
        <p:nvPicPr>
          <p:cNvPr id="5" name="Content Placeholder 4" descr="A group of people standing in a park&#10;&#10;Description automatically generated">
            <a:extLst>
              <a:ext uri="{FF2B5EF4-FFF2-40B4-BE49-F238E27FC236}">
                <a16:creationId xmlns:a16="http://schemas.microsoft.com/office/drawing/2014/main" id="{4811FBC0-305D-8614-FECC-B0A054620D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43400" y="438943"/>
            <a:ext cx="7973483" cy="5980113"/>
          </a:xfrm>
        </p:spPr>
      </p:pic>
    </p:spTree>
    <p:extLst>
      <p:ext uri="{BB962C8B-B14F-4D97-AF65-F5344CB8AC3E}">
        <p14:creationId xmlns:p14="http://schemas.microsoft.com/office/powerpoint/2010/main" val="2390933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3E501-806D-43C3-82E5-F660A06DB08C}"/>
              </a:ext>
            </a:extLst>
          </p:cNvPr>
          <p:cNvSpPr>
            <a:spLocks noGrp="1"/>
          </p:cNvSpPr>
          <p:nvPr>
            <p:ph type="title"/>
          </p:nvPr>
        </p:nvSpPr>
        <p:spPr>
          <a:xfrm>
            <a:off x="0" y="0"/>
            <a:ext cx="11582400" cy="2057400"/>
          </a:xfrm>
        </p:spPr>
        <p:txBody>
          <a:bodyPr/>
          <a:lstStyle/>
          <a:p>
            <a:r>
              <a:rPr lang="en-US" sz="3600" b="1" dirty="0"/>
              <a:t>Palms V Wisdom Psalms</a:t>
            </a:r>
            <a:br>
              <a:rPr lang="en-US" sz="3600" b="1" dirty="0"/>
            </a:br>
            <a:r>
              <a:rPr lang="en-US" sz="3600" b="1" dirty="0"/>
              <a:t>Psalm 119  Oh!  How I Love Your Word</a:t>
            </a:r>
          </a:p>
        </p:txBody>
      </p:sp>
      <p:pic>
        <p:nvPicPr>
          <p:cNvPr id="4" name="Picture 2" descr="Psalm 119 | Oh, how I love your law! | Upward Ever...">
            <a:extLst>
              <a:ext uri="{FF2B5EF4-FFF2-40B4-BE49-F238E27FC236}">
                <a16:creationId xmlns:a16="http://schemas.microsoft.com/office/drawing/2014/main" id="{F21B1CB2-FB4C-4023-84F3-2455F763AC3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4600" y="1905000"/>
            <a:ext cx="672084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023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B31C2-6C26-72D2-1056-8365AAF049B8}"/>
              </a:ext>
            </a:extLst>
          </p:cNvPr>
          <p:cNvSpPr>
            <a:spLocks noGrp="1"/>
          </p:cNvSpPr>
          <p:nvPr>
            <p:ph type="title"/>
          </p:nvPr>
        </p:nvSpPr>
        <p:spPr/>
        <p:txBody>
          <a:bodyPr/>
          <a:lstStyle/>
          <a:p>
            <a:r>
              <a:rPr lang="en-US" b="1" dirty="0"/>
              <a:t>Psalm 119: A Wisdom Psalm</a:t>
            </a:r>
          </a:p>
        </p:txBody>
      </p:sp>
      <p:sp>
        <p:nvSpPr>
          <p:cNvPr id="3" name="Content Placeholder 2">
            <a:extLst>
              <a:ext uri="{FF2B5EF4-FFF2-40B4-BE49-F238E27FC236}">
                <a16:creationId xmlns:a16="http://schemas.microsoft.com/office/drawing/2014/main" id="{5A8598A1-D494-9196-20D9-8473E67977CE}"/>
              </a:ext>
            </a:extLst>
          </p:cNvPr>
          <p:cNvSpPr>
            <a:spLocks noGrp="1"/>
          </p:cNvSpPr>
          <p:nvPr>
            <p:ph idx="1"/>
          </p:nvPr>
        </p:nvSpPr>
        <p:spPr>
          <a:xfrm>
            <a:off x="1219200" y="1828800"/>
            <a:ext cx="10363200" cy="4302126"/>
          </a:xfrm>
        </p:spPr>
        <p:txBody>
          <a:bodyPr/>
          <a:lstStyle/>
          <a:p>
            <a:pPr marL="0" indent="0">
              <a:buNone/>
            </a:pPr>
            <a:r>
              <a:rPr lang="en-US" b="1" dirty="0"/>
              <a:t>An acrostic   22 Hebrew letters x 8 = 176 verses.</a:t>
            </a:r>
          </a:p>
          <a:p>
            <a:pPr marL="0" indent="0">
              <a:buNone/>
            </a:pPr>
            <a:endParaRPr lang="en-US" b="1" dirty="0"/>
          </a:p>
          <a:p>
            <a:pPr marL="0" indent="0">
              <a:buNone/>
            </a:pPr>
            <a:endParaRPr lang="en-US" b="1" dirty="0"/>
          </a:p>
          <a:p>
            <a:pPr marL="0" indent="0">
              <a:buNone/>
            </a:pPr>
            <a:r>
              <a:rPr lang="en-US" b="1" dirty="0"/>
              <a:t>Imagine writing eight poetic verses </a:t>
            </a:r>
            <a:r>
              <a:rPr lang="en-US" b="1" dirty="0" err="1"/>
              <a:t>startine</a:t>
            </a:r>
            <a:r>
              <a:rPr lang="en-US" b="1" dirty="0"/>
              <a:t> with the letter x or q!</a:t>
            </a:r>
          </a:p>
        </p:txBody>
      </p:sp>
    </p:spTree>
    <p:extLst>
      <p:ext uri="{BB962C8B-B14F-4D97-AF65-F5344CB8AC3E}">
        <p14:creationId xmlns:p14="http://schemas.microsoft.com/office/powerpoint/2010/main" val="430029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DC7FD-C01E-42D5-ACE6-A2678B4F1A0B}"/>
              </a:ext>
            </a:extLst>
          </p:cNvPr>
          <p:cNvSpPr>
            <a:spLocks noGrp="1"/>
          </p:cNvSpPr>
          <p:nvPr>
            <p:ph type="title"/>
          </p:nvPr>
        </p:nvSpPr>
        <p:spPr/>
        <p:txBody>
          <a:bodyPr/>
          <a:lstStyle/>
          <a:p>
            <a:r>
              <a:rPr lang="en-US" sz="4000" b="1" dirty="0"/>
              <a:t>Psalm 119:72</a:t>
            </a:r>
          </a:p>
        </p:txBody>
      </p:sp>
      <p:sp>
        <p:nvSpPr>
          <p:cNvPr id="3" name="Content Placeholder 2">
            <a:extLst>
              <a:ext uri="{FF2B5EF4-FFF2-40B4-BE49-F238E27FC236}">
                <a16:creationId xmlns:a16="http://schemas.microsoft.com/office/drawing/2014/main" id="{AD3CC191-01AD-4957-BE05-0579DCCB76E0}"/>
              </a:ext>
            </a:extLst>
          </p:cNvPr>
          <p:cNvSpPr>
            <a:spLocks noGrp="1"/>
          </p:cNvSpPr>
          <p:nvPr>
            <p:ph idx="1"/>
          </p:nvPr>
        </p:nvSpPr>
        <p:spPr>
          <a:xfrm>
            <a:off x="7467600" y="1676400"/>
            <a:ext cx="4572000" cy="4454527"/>
          </a:xfrm>
        </p:spPr>
        <p:txBody>
          <a:bodyPr/>
          <a:lstStyle/>
          <a:p>
            <a:pPr marL="0" indent="0">
              <a:buNone/>
            </a:pPr>
            <a:r>
              <a:rPr lang="en-US" sz="2800" b="1" dirty="0"/>
              <a:t>The law from your mouth is more precious to me than thousands of pieces of silver and gold.</a:t>
            </a:r>
          </a:p>
          <a:p>
            <a:pPr marL="0" indent="0">
              <a:buNone/>
            </a:pPr>
            <a:endParaRPr lang="en-US" sz="1200" b="1" dirty="0"/>
          </a:p>
          <a:p>
            <a:pPr marL="0" indent="0">
              <a:buNone/>
            </a:pPr>
            <a:r>
              <a:rPr lang="en-US" sz="2800" b="1" dirty="0"/>
              <a:t>1. The law </a:t>
            </a:r>
            <a:r>
              <a:rPr lang="en-US" sz="2800" b="1" dirty="0">
                <a:solidFill>
                  <a:srgbClr val="FF0000"/>
                </a:solidFill>
              </a:rPr>
              <a:t>from your mouth.</a:t>
            </a:r>
          </a:p>
          <a:p>
            <a:pPr marL="0" indent="0">
              <a:buNone/>
            </a:pPr>
            <a:endParaRPr lang="en-US" sz="1400" b="1" dirty="0"/>
          </a:p>
          <a:p>
            <a:pPr marL="0" indent="0">
              <a:buNone/>
            </a:pPr>
            <a:r>
              <a:rPr lang="en-US" sz="2800" b="1" dirty="0"/>
              <a:t>2. Is precious </a:t>
            </a:r>
            <a:r>
              <a:rPr lang="en-US" sz="2800" b="1" dirty="0">
                <a:solidFill>
                  <a:srgbClr val="FF0000"/>
                </a:solidFill>
              </a:rPr>
              <a:t>to me</a:t>
            </a:r>
          </a:p>
          <a:p>
            <a:pPr marL="0" indent="0">
              <a:buNone/>
            </a:pPr>
            <a:endParaRPr lang="en-US" sz="2800" b="1" dirty="0"/>
          </a:p>
          <a:p>
            <a:pPr marL="0" indent="0">
              <a:buNone/>
            </a:pPr>
            <a:endParaRPr lang="en-US" sz="2800" b="1" dirty="0"/>
          </a:p>
        </p:txBody>
      </p:sp>
      <p:pic>
        <p:nvPicPr>
          <p:cNvPr id="2052" name="Picture 4" descr="How to Sell Your Coins | Learn Where to Sell Gold, Silver Coins!">
            <a:extLst>
              <a:ext uri="{FF2B5EF4-FFF2-40B4-BE49-F238E27FC236}">
                <a16:creationId xmlns:a16="http://schemas.microsoft.com/office/drawing/2014/main" id="{A8A90E33-BE83-4934-86B3-DCBD0BA5A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787528"/>
            <a:ext cx="6718193" cy="434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442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10583-8216-4B05-88C6-C4A8375D02E1}"/>
              </a:ext>
            </a:extLst>
          </p:cNvPr>
          <p:cNvSpPr>
            <a:spLocks noGrp="1"/>
          </p:cNvSpPr>
          <p:nvPr>
            <p:ph type="title"/>
          </p:nvPr>
        </p:nvSpPr>
        <p:spPr>
          <a:xfrm>
            <a:off x="609600" y="277815"/>
            <a:ext cx="10972800" cy="1017586"/>
          </a:xfrm>
        </p:spPr>
        <p:txBody>
          <a:bodyPr/>
          <a:lstStyle/>
          <a:p>
            <a:r>
              <a:rPr lang="en-US" sz="4000" b="1" dirty="0"/>
              <a:t>The Law From Your Mouth… Psalm 119:160</a:t>
            </a:r>
          </a:p>
        </p:txBody>
      </p:sp>
      <p:sp>
        <p:nvSpPr>
          <p:cNvPr id="3" name="Content Placeholder 2">
            <a:extLst>
              <a:ext uri="{FF2B5EF4-FFF2-40B4-BE49-F238E27FC236}">
                <a16:creationId xmlns:a16="http://schemas.microsoft.com/office/drawing/2014/main" id="{21F2C120-D30C-4E77-8305-4CF1C0973B70}"/>
              </a:ext>
            </a:extLst>
          </p:cNvPr>
          <p:cNvSpPr>
            <a:spLocks noGrp="1"/>
          </p:cNvSpPr>
          <p:nvPr>
            <p:ph idx="1"/>
          </p:nvPr>
        </p:nvSpPr>
        <p:spPr>
          <a:xfrm>
            <a:off x="6172200" y="1905000"/>
            <a:ext cx="5867400" cy="4225926"/>
          </a:xfrm>
        </p:spPr>
        <p:txBody>
          <a:bodyPr/>
          <a:lstStyle/>
          <a:p>
            <a:pPr marL="0" indent="0">
              <a:buNone/>
            </a:pPr>
            <a:r>
              <a:rPr lang="en-US" sz="2800" b="1" dirty="0"/>
              <a:t>All your words are true; all your righteous laws are eternal.</a:t>
            </a:r>
          </a:p>
          <a:p>
            <a:pPr marL="0" indent="0">
              <a:buNone/>
            </a:pPr>
            <a:endParaRPr lang="en-US" sz="2800" b="1" dirty="0"/>
          </a:p>
          <a:p>
            <a:pPr marL="0" indent="0">
              <a:buNone/>
            </a:pPr>
            <a:r>
              <a:rPr lang="en-US" sz="2800" b="1" dirty="0"/>
              <a:t>1. All true</a:t>
            </a:r>
          </a:p>
          <a:p>
            <a:pPr marL="0" indent="0">
              <a:buNone/>
            </a:pPr>
            <a:endParaRPr lang="en-US" sz="2800" b="1" dirty="0"/>
          </a:p>
          <a:p>
            <a:pPr marL="0" indent="0">
              <a:buNone/>
            </a:pPr>
            <a:r>
              <a:rPr lang="en-US" sz="2800" b="1" dirty="0"/>
              <a:t>2. Eternal</a:t>
            </a:r>
          </a:p>
        </p:txBody>
      </p:sp>
      <p:pic>
        <p:nvPicPr>
          <p:cNvPr id="4" name="Picture 2" descr="True/False/Not Given &amp;amp; Yes/No/Not Given | IDP Canada">
            <a:extLst>
              <a:ext uri="{FF2B5EF4-FFF2-40B4-BE49-F238E27FC236}">
                <a16:creationId xmlns:a16="http://schemas.microsoft.com/office/drawing/2014/main" id="{EAB47ECA-C049-465E-A3B7-BA9832AFB1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362200"/>
            <a:ext cx="5566002" cy="2886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74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3CA78-0272-43EA-0F1A-55F585BB25D7}"/>
              </a:ext>
            </a:extLst>
          </p:cNvPr>
          <p:cNvSpPr>
            <a:spLocks noGrp="1"/>
          </p:cNvSpPr>
          <p:nvPr>
            <p:ph type="title"/>
          </p:nvPr>
        </p:nvSpPr>
        <p:spPr/>
        <p:txBody>
          <a:bodyPr/>
          <a:lstStyle/>
          <a:p>
            <a:r>
              <a:rPr lang="en-US" b="1" dirty="0"/>
              <a:t>All True: An Example</a:t>
            </a:r>
          </a:p>
        </p:txBody>
      </p:sp>
      <p:sp>
        <p:nvSpPr>
          <p:cNvPr id="3" name="Content Placeholder 2">
            <a:extLst>
              <a:ext uri="{FF2B5EF4-FFF2-40B4-BE49-F238E27FC236}">
                <a16:creationId xmlns:a16="http://schemas.microsoft.com/office/drawing/2014/main" id="{8D61F90B-DADE-0A0C-C04F-30DA64D8DC5B}"/>
              </a:ext>
            </a:extLst>
          </p:cNvPr>
          <p:cNvSpPr>
            <a:spLocks noGrp="1"/>
          </p:cNvSpPr>
          <p:nvPr>
            <p:ph idx="1"/>
          </p:nvPr>
        </p:nvSpPr>
        <p:spPr>
          <a:xfrm>
            <a:off x="762000" y="1524000"/>
            <a:ext cx="10972800" cy="4606926"/>
          </a:xfrm>
        </p:spPr>
        <p:txBody>
          <a:bodyPr/>
          <a:lstStyle/>
          <a:p>
            <a:pPr marL="0" indent="0">
              <a:buNone/>
            </a:pPr>
            <a:r>
              <a:rPr lang="en-US" b="1" dirty="0"/>
              <a:t>Jesus-only baptism:  A proof text?</a:t>
            </a:r>
          </a:p>
          <a:p>
            <a:pPr marL="0" indent="0">
              <a:buNone/>
            </a:pPr>
            <a:endParaRPr lang="en-US" sz="1200" b="1" dirty="0"/>
          </a:p>
          <a:p>
            <a:pPr marL="0" indent="0">
              <a:buNone/>
            </a:pPr>
            <a:r>
              <a:rPr lang="en-US" b="1" dirty="0"/>
              <a:t>Hermeneutical “rules.”</a:t>
            </a:r>
          </a:p>
          <a:p>
            <a:pPr marL="0" indent="0">
              <a:buNone/>
            </a:pPr>
            <a:endParaRPr lang="en-US" b="1" dirty="0"/>
          </a:p>
          <a:p>
            <a:pPr marL="0" indent="0">
              <a:buNone/>
            </a:pPr>
            <a:r>
              <a:rPr lang="en-US" sz="2400" b="1" dirty="0"/>
              <a:t>4. Interpret a passage in its context.</a:t>
            </a:r>
          </a:p>
          <a:p>
            <a:pPr marL="0" indent="0">
              <a:buNone/>
            </a:pPr>
            <a:endParaRPr lang="en-US" sz="800" b="1" dirty="0"/>
          </a:p>
          <a:p>
            <a:pPr marL="0" indent="0">
              <a:buNone/>
            </a:pPr>
            <a:r>
              <a:rPr lang="en-US" sz="2400" b="1" dirty="0"/>
              <a:t>7. Interpret every passage in light of all other relevant passages.</a:t>
            </a:r>
          </a:p>
          <a:p>
            <a:pPr marL="0" indent="0">
              <a:buNone/>
            </a:pPr>
            <a:endParaRPr lang="en-US" sz="1000" b="1" dirty="0"/>
          </a:p>
          <a:p>
            <a:pPr marL="0" indent="0">
              <a:buNone/>
            </a:pPr>
            <a:r>
              <a:rPr lang="en-US" sz="2400" b="1" dirty="0"/>
              <a:t>8. All passages on a subject must be studied before a conclusion is drawn.</a:t>
            </a:r>
          </a:p>
        </p:txBody>
      </p:sp>
    </p:spTree>
    <p:extLst>
      <p:ext uri="{BB962C8B-B14F-4D97-AF65-F5344CB8AC3E}">
        <p14:creationId xmlns:p14="http://schemas.microsoft.com/office/powerpoint/2010/main" val="3849454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FB375-10EF-0E58-7B14-8D43050CB6C6}"/>
              </a:ext>
            </a:extLst>
          </p:cNvPr>
          <p:cNvSpPr>
            <a:spLocks noGrp="1"/>
          </p:cNvSpPr>
          <p:nvPr>
            <p:ph type="title"/>
          </p:nvPr>
        </p:nvSpPr>
        <p:spPr/>
        <p:txBody>
          <a:bodyPr/>
          <a:lstStyle/>
          <a:p>
            <a:r>
              <a:rPr lang="en-US" b="1" dirty="0"/>
              <a:t>All Your Words Are True</a:t>
            </a:r>
          </a:p>
        </p:txBody>
      </p:sp>
      <p:sp>
        <p:nvSpPr>
          <p:cNvPr id="3" name="Content Placeholder 2">
            <a:extLst>
              <a:ext uri="{FF2B5EF4-FFF2-40B4-BE49-F238E27FC236}">
                <a16:creationId xmlns:a16="http://schemas.microsoft.com/office/drawing/2014/main" id="{45981E73-68FA-E426-E96F-EE4E18B36256}"/>
              </a:ext>
            </a:extLst>
          </p:cNvPr>
          <p:cNvSpPr>
            <a:spLocks noGrp="1"/>
          </p:cNvSpPr>
          <p:nvPr>
            <p:ph idx="1"/>
          </p:nvPr>
        </p:nvSpPr>
        <p:spPr/>
        <p:txBody>
          <a:bodyPr/>
          <a:lstStyle/>
          <a:p>
            <a:pPr marL="0" indent="0">
              <a:buNone/>
            </a:pPr>
            <a:r>
              <a:rPr lang="en-US" b="1" dirty="0"/>
              <a:t>Q: What New Testament passage might lead to a different conclusion—that true, saving baptism is not “Jesus only?”</a:t>
            </a:r>
          </a:p>
          <a:p>
            <a:pPr marL="0" indent="0">
              <a:buNone/>
            </a:pPr>
            <a:endParaRPr lang="en-US" b="1" dirty="0"/>
          </a:p>
          <a:p>
            <a:pPr marL="0" indent="0">
              <a:buNone/>
            </a:pPr>
            <a:r>
              <a:rPr lang="en-US" b="1" dirty="0"/>
              <a:t>Answer: ___________________</a:t>
            </a:r>
          </a:p>
        </p:txBody>
      </p:sp>
    </p:spTree>
    <p:extLst>
      <p:ext uri="{BB962C8B-B14F-4D97-AF65-F5344CB8AC3E}">
        <p14:creationId xmlns:p14="http://schemas.microsoft.com/office/powerpoint/2010/main" val="4211523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79AC1-1FA2-5938-3D69-329FBE24C5F5}"/>
              </a:ext>
            </a:extLst>
          </p:cNvPr>
          <p:cNvSpPr>
            <a:spLocks noGrp="1"/>
          </p:cNvSpPr>
          <p:nvPr>
            <p:ph type="title"/>
          </p:nvPr>
        </p:nvSpPr>
        <p:spPr/>
        <p:txBody>
          <a:bodyPr/>
          <a:lstStyle/>
          <a:p>
            <a:r>
              <a:rPr lang="en-US" sz="4000" b="1" dirty="0"/>
              <a:t>Suggestions for New/Strange Teachings:</a:t>
            </a:r>
          </a:p>
        </p:txBody>
      </p:sp>
      <p:sp>
        <p:nvSpPr>
          <p:cNvPr id="3" name="Content Placeholder 2">
            <a:extLst>
              <a:ext uri="{FF2B5EF4-FFF2-40B4-BE49-F238E27FC236}">
                <a16:creationId xmlns:a16="http://schemas.microsoft.com/office/drawing/2014/main" id="{86E3836D-533D-EEA0-6CE0-ED1F463AAD24}"/>
              </a:ext>
            </a:extLst>
          </p:cNvPr>
          <p:cNvSpPr>
            <a:spLocks noGrp="1"/>
          </p:cNvSpPr>
          <p:nvPr>
            <p:ph idx="1"/>
          </p:nvPr>
        </p:nvSpPr>
        <p:spPr>
          <a:xfrm>
            <a:off x="1143000" y="1905000"/>
            <a:ext cx="10439400" cy="4225926"/>
          </a:xfrm>
        </p:spPr>
        <p:txBody>
          <a:bodyPr/>
          <a:lstStyle/>
          <a:p>
            <a:pPr marL="0" indent="0">
              <a:buNone/>
            </a:pPr>
            <a:r>
              <a:rPr lang="en-US" b="1" dirty="0"/>
              <a:t>1. Consider the source.</a:t>
            </a:r>
          </a:p>
          <a:p>
            <a:pPr marL="0" indent="0">
              <a:buNone/>
            </a:pPr>
            <a:endParaRPr lang="en-US" sz="1400" b="1" dirty="0"/>
          </a:p>
          <a:p>
            <a:pPr marL="0" indent="0">
              <a:buNone/>
            </a:pPr>
            <a:r>
              <a:rPr lang="en-US" b="1" dirty="0"/>
              <a:t>2. Ask yourself it a passage might be taken out of context, and whether there are other relevant passages.  Acts 17:11.</a:t>
            </a:r>
          </a:p>
          <a:p>
            <a:pPr marL="0" indent="0">
              <a:buNone/>
            </a:pPr>
            <a:endParaRPr lang="en-US" sz="1400" b="1" dirty="0"/>
          </a:p>
          <a:p>
            <a:pPr marL="0" indent="0">
              <a:buNone/>
            </a:pPr>
            <a:r>
              <a:rPr lang="en-US" b="1" dirty="0"/>
              <a:t>3. Talk to an expert.</a:t>
            </a:r>
          </a:p>
          <a:p>
            <a:pPr marL="0" indent="0">
              <a:buNone/>
            </a:pPr>
            <a:endParaRPr lang="en-US" sz="1800" b="1" dirty="0"/>
          </a:p>
          <a:p>
            <a:pPr marL="0" indent="0">
              <a:buNone/>
            </a:pPr>
            <a:r>
              <a:rPr lang="en-US" b="1" dirty="0"/>
              <a:t>Ephesians 4:11-15</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2771835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A7FD6-1DB2-4243-9A49-7CE8E7F98C69}"/>
              </a:ext>
            </a:extLst>
          </p:cNvPr>
          <p:cNvSpPr>
            <a:spLocks noGrp="1"/>
          </p:cNvSpPr>
          <p:nvPr>
            <p:ph type="title"/>
          </p:nvPr>
        </p:nvSpPr>
        <p:spPr/>
        <p:txBody>
          <a:bodyPr/>
          <a:lstStyle/>
          <a:p>
            <a:r>
              <a:rPr lang="en-US" sz="3600" b="1" dirty="0"/>
              <a:t>Back to Psalm 119:72</a:t>
            </a:r>
          </a:p>
        </p:txBody>
      </p:sp>
      <p:sp>
        <p:nvSpPr>
          <p:cNvPr id="3" name="Content Placeholder 2">
            <a:extLst>
              <a:ext uri="{FF2B5EF4-FFF2-40B4-BE49-F238E27FC236}">
                <a16:creationId xmlns:a16="http://schemas.microsoft.com/office/drawing/2014/main" id="{A7DBC254-E195-433B-88CF-3EFE2AF833C4}"/>
              </a:ext>
            </a:extLst>
          </p:cNvPr>
          <p:cNvSpPr>
            <a:spLocks noGrp="1"/>
          </p:cNvSpPr>
          <p:nvPr>
            <p:ph idx="1"/>
          </p:nvPr>
        </p:nvSpPr>
        <p:spPr>
          <a:xfrm>
            <a:off x="838200" y="1524000"/>
            <a:ext cx="6248400" cy="4606926"/>
          </a:xfrm>
        </p:spPr>
        <p:txBody>
          <a:bodyPr/>
          <a:lstStyle/>
          <a:p>
            <a:pPr marL="0" indent="0">
              <a:buNone/>
            </a:pPr>
            <a:r>
              <a:rPr lang="en-US" sz="2800" b="1" dirty="0"/>
              <a:t>…precious to me.</a:t>
            </a:r>
          </a:p>
          <a:p>
            <a:pPr marL="0" indent="0">
              <a:buNone/>
            </a:pPr>
            <a:endParaRPr lang="en-US" sz="2800" b="1" dirty="0"/>
          </a:p>
          <a:p>
            <a:pPr marL="0" indent="0">
              <a:buNone/>
            </a:pPr>
            <a:r>
              <a:rPr lang="en-US" sz="2800" b="1" dirty="0"/>
              <a:t>What is precious to you?</a:t>
            </a:r>
          </a:p>
          <a:p>
            <a:pPr marL="0" indent="0">
              <a:buNone/>
            </a:pPr>
            <a:r>
              <a:rPr lang="en-US" sz="2800" b="1" dirty="0"/>
              <a:t>Your spare time</a:t>
            </a:r>
          </a:p>
          <a:p>
            <a:pPr marL="0" indent="0">
              <a:buNone/>
            </a:pPr>
            <a:r>
              <a:rPr lang="en-US" sz="2800" b="1" dirty="0"/>
              <a:t>Your health</a:t>
            </a:r>
          </a:p>
          <a:p>
            <a:pPr marL="0" indent="0">
              <a:buNone/>
            </a:pPr>
            <a:r>
              <a:rPr lang="en-US" sz="2800" b="1" dirty="0"/>
              <a:t>Your mode of transportation</a:t>
            </a:r>
          </a:p>
          <a:p>
            <a:pPr marL="0" indent="0">
              <a:buNone/>
            </a:pPr>
            <a:r>
              <a:rPr lang="en-US" sz="2800" b="1" dirty="0"/>
              <a:t>Your 401-K</a:t>
            </a:r>
          </a:p>
          <a:p>
            <a:pPr marL="0" indent="0">
              <a:buNone/>
            </a:pPr>
            <a:r>
              <a:rPr lang="en-US" sz="2800" b="1" dirty="0"/>
              <a:t>Your home</a:t>
            </a:r>
          </a:p>
        </p:txBody>
      </p:sp>
      <p:pic>
        <p:nvPicPr>
          <p:cNvPr id="5122" name="Picture 2" descr="You can&amp;#39;t haves it it&amp;#39;s my precious - My Precious Gollum | Meme Generator">
            <a:extLst>
              <a:ext uri="{FF2B5EF4-FFF2-40B4-BE49-F238E27FC236}">
                <a16:creationId xmlns:a16="http://schemas.microsoft.com/office/drawing/2014/main" id="{8363E1C0-D7E8-4D93-BCB7-A010252C0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1524000"/>
            <a:ext cx="43434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550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B10E-0CB4-410C-8693-535CAF7BFA0A}"/>
              </a:ext>
            </a:extLst>
          </p:cNvPr>
          <p:cNvSpPr>
            <a:spLocks noGrp="1"/>
          </p:cNvSpPr>
          <p:nvPr>
            <p:ph type="title"/>
          </p:nvPr>
        </p:nvSpPr>
        <p:spPr/>
        <p:txBody>
          <a:bodyPr/>
          <a:lstStyle/>
          <a:p>
            <a:r>
              <a:rPr lang="en-US" sz="3600" b="1" dirty="0"/>
              <a:t>Psalm 119:97</a:t>
            </a:r>
          </a:p>
        </p:txBody>
      </p:sp>
      <p:sp>
        <p:nvSpPr>
          <p:cNvPr id="3" name="Content Placeholder 2">
            <a:extLst>
              <a:ext uri="{FF2B5EF4-FFF2-40B4-BE49-F238E27FC236}">
                <a16:creationId xmlns:a16="http://schemas.microsoft.com/office/drawing/2014/main" id="{B45AC24B-A75D-4835-85F3-952F0E534815}"/>
              </a:ext>
            </a:extLst>
          </p:cNvPr>
          <p:cNvSpPr>
            <a:spLocks noGrp="1"/>
          </p:cNvSpPr>
          <p:nvPr>
            <p:ph idx="1"/>
          </p:nvPr>
        </p:nvSpPr>
        <p:spPr>
          <a:xfrm>
            <a:off x="609600" y="1524000"/>
            <a:ext cx="6858000" cy="4606926"/>
          </a:xfrm>
        </p:spPr>
        <p:txBody>
          <a:bodyPr/>
          <a:lstStyle/>
          <a:p>
            <a:pPr marL="0" indent="0">
              <a:buNone/>
            </a:pPr>
            <a:r>
              <a:rPr lang="en-US" sz="2800" b="1" dirty="0"/>
              <a:t>Oh how I love your law! </a:t>
            </a:r>
          </a:p>
          <a:p>
            <a:pPr marL="0" indent="0">
              <a:buNone/>
            </a:pPr>
            <a:r>
              <a:rPr lang="en-US" sz="2800" b="1" dirty="0"/>
              <a:t>I meditate on it all day long.</a:t>
            </a:r>
          </a:p>
          <a:p>
            <a:pPr marL="0" indent="0">
              <a:buNone/>
            </a:pPr>
            <a:endParaRPr lang="en-US" sz="2000" b="1" dirty="0"/>
          </a:p>
          <a:p>
            <a:pPr marL="0" indent="0">
              <a:buNone/>
            </a:pPr>
            <a:r>
              <a:rPr lang="en-US" sz="2800" b="1" dirty="0"/>
              <a:t>1. I love your law.</a:t>
            </a:r>
          </a:p>
          <a:p>
            <a:pPr marL="0" indent="0">
              <a:buNone/>
            </a:pPr>
            <a:endParaRPr lang="en-US" sz="2000" b="1" dirty="0"/>
          </a:p>
          <a:p>
            <a:pPr marL="0" indent="0">
              <a:buNone/>
            </a:pPr>
            <a:r>
              <a:rPr lang="en-US" sz="2800" b="1" dirty="0"/>
              <a:t>2. I meditate on it</a:t>
            </a:r>
          </a:p>
          <a:p>
            <a:pPr marL="0" indent="0">
              <a:buNone/>
            </a:pPr>
            <a:r>
              <a:rPr lang="en-US" sz="2800" b="1" dirty="0"/>
              <a:t>all day long.</a:t>
            </a:r>
          </a:p>
          <a:p>
            <a:pPr marL="0" indent="0">
              <a:buNone/>
            </a:pPr>
            <a:endParaRPr lang="en-US" sz="2000" b="1" dirty="0"/>
          </a:p>
          <a:p>
            <a:pPr marL="0" indent="0">
              <a:buNone/>
            </a:pPr>
            <a:r>
              <a:rPr lang="en-US" sz="2800" b="1" dirty="0"/>
              <a:t>Suggestion: memorize Scripture</a:t>
            </a:r>
          </a:p>
        </p:txBody>
      </p:sp>
      <p:pic>
        <p:nvPicPr>
          <p:cNvPr id="6146" name="Picture 2" descr="How Meditation Benefits CEOs">
            <a:extLst>
              <a:ext uri="{FF2B5EF4-FFF2-40B4-BE49-F238E27FC236}">
                <a16:creationId xmlns:a16="http://schemas.microsoft.com/office/drawing/2014/main" id="{54E8556B-601E-449F-84E0-4435F64BBC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8918" y="277814"/>
            <a:ext cx="3443482" cy="6121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261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AE79-2376-48F8-9E47-29DDEFCDEE38}"/>
              </a:ext>
            </a:extLst>
          </p:cNvPr>
          <p:cNvSpPr>
            <a:spLocks noGrp="1"/>
          </p:cNvSpPr>
          <p:nvPr>
            <p:ph type="title"/>
          </p:nvPr>
        </p:nvSpPr>
        <p:spPr/>
        <p:txBody>
          <a:bodyPr/>
          <a:lstStyle/>
          <a:p>
            <a:r>
              <a:rPr lang="en-US" sz="3600" b="1" dirty="0"/>
              <a:t>Psalm 119:16</a:t>
            </a:r>
          </a:p>
        </p:txBody>
      </p:sp>
      <p:sp>
        <p:nvSpPr>
          <p:cNvPr id="3" name="Content Placeholder 2">
            <a:extLst>
              <a:ext uri="{FF2B5EF4-FFF2-40B4-BE49-F238E27FC236}">
                <a16:creationId xmlns:a16="http://schemas.microsoft.com/office/drawing/2014/main" id="{61F09DBF-0CF6-493C-BC40-C6ABE2A4EF81}"/>
              </a:ext>
            </a:extLst>
          </p:cNvPr>
          <p:cNvSpPr>
            <a:spLocks noGrp="1"/>
          </p:cNvSpPr>
          <p:nvPr>
            <p:ph idx="1"/>
          </p:nvPr>
        </p:nvSpPr>
        <p:spPr/>
        <p:txBody>
          <a:bodyPr/>
          <a:lstStyle/>
          <a:p>
            <a:pPr marL="0" indent="0">
              <a:buNone/>
            </a:pPr>
            <a:r>
              <a:rPr lang="en-US" sz="2800" b="1" dirty="0"/>
              <a:t>I delight in your decrees: I will not neglect your word.</a:t>
            </a:r>
          </a:p>
          <a:p>
            <a:pPr marL="0" indent="0">
              <a:buNone/>
            </a:pPr>
            <a:endParaRPr lang="en-US" sz="2800" b="1" dirty="0"/>
          </a:p>
          <a:p>
            <a:pPr marL="0" indent="0">
              <a:buNone/>
            </a:pPr>
            <a:r>
              <a:rPr lang="en-US" sz="2800" b="1" dirty="0"/>
              <a:t>Are you guilty of neglecting God’s word?</a:t>
            </a:r>
          </a:p>
          <a:p>
            <a:pPr marL="0" indent="0">
              <a:buNone/>
            </a:pPr>
            <a:endParaRPr lang="en-US" sz="2800" b="1" dirty="0"/>
          </a:p>
          <a:p>
            <a:pPr marL="0" indent="0">
              <a:buNone/>
            </a:pPr>
            <a:r>
              <a:rPr lang="en-US" sz="2800" b="1" dirty="0"/>
              <a:t>Antidote:  1. Love His Word.  2. Meditate on it all day.</a:t>
            </a:r>
          </a:p>
        </p:txBody>
      </p:sp>
    </p:spTree>
    <p:extLst>
      <p:ext uri="{BB962C8B-B14F-4D97-AF65-F5344CB8AC3E}">
        <p14:creationId xmlns:p14="http://schemas.microsoft.com/office/powerpoint/2010/main" val="23217741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DACC8-BBF0-47C0-AAA5-EBF42B553839}"/>
              </a:ext>
            </a:extLst>
          </p:cNvPr>
          <p:cNvSpPr>
            <a:spLocks noGrp="1"/>
          </p:cNvSpPr>
          <p:nvPr>
            <p:ph type="title"/>
          </p:nvPr>
        </p:nvSpPr>
        <p:spPr/>
        <p:txBody>
          <a:bodyPr/>
          <a:lstStyle/>
          <a:p>
            <a:r>
              <a:rPr lang="en-US" sz="3600" b="1"/>
              <a:t>Psalm 119:53</a:t>
            </a:r>
            <a:endParaRPr lang="en-US" sz="3600" b="1" dirty="0"/>
          </a:p>
        </p:txBody>
      </p:sp>
      <p:sp>
        <p:nvSpPr>
          <p:cNvPr id="3" name="Content Placeholder 2">
            <a:extLst>
              <a:ext uri="{FF2B5EF4-FFF2-40B4-BE49-F238E27FC236}">
                <a16:creationId xmlns:a16="http://schemas.microsoft.com/office/drawing/2014/main" id="{FDC4B2C5-CB36-42F6-8288-7B8B5EAA8974}"/>
              </a:ext>
            </a:extLst>
          </p:cNvPr>
          <p:cNvSpPr>
            <a:spLocks noGrp="1"/>
          </p:cNvSpPr>
          <p:nvPr>
            <p:ph idx="1"/>
          </p:nvPr>
        </p:nvSpPr>
        <p:spPr>
          <a:xfrm>
            <a:off x="6858000" y="2590800"/>
            <a:ext cx="4724400" cy="3540126"/>
          </a:xfrm>
        </p:spPr>
        <p:txBody>
          <a:bodyPr/>
          <a:lstStyle/>
          <a:p>
            <a:pPr marL="0" indent="0">
              <a:buNone/>
            </a:pPr>
            <a:r>
              <a:rPr lang="en-US" sz="2800" b="1" dirty="0"/>
              <a:t>Indignation grips me because of the wicked who have forsaken your law.</a:t>
            </a:r>
          </a:p>
        </p:txBody>
      </p:sp>
      <p:pic>
        <p:nvPicPr>
          <p:cNvPr id="7170" name="Picture 2" descr="Indignant Blank Template - Imgflip">
            <a:extLst>
              <a:ext uri="{FF2B5EF4-FFF2-40B4-BE49-F238E27FC236}">
                <a16:creationId xmlns:a16="http://schemas.microsoft.com/office/drawing/2014/main" id="{15CE1CB6-1700-412B-9C20-76D92A718E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032587"/>
            <a:ext cx="6096000" cy="4068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255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6D30-C50A-4ADE-AC62-E5092FF53968}"/>
              </a:ext>
            </a:extLst>
          </p:cNvPr>
          <p:cNvSpPr>
            <a:spLocks noGrp="1"/>
          </p:cNvSpPr>
          <p:nvPr>
            <p:ph type="title"/>
          </p:nvPr>
        </p:nvSpPr>
        <p:spPr/>
        <p:txBody>
          <a:bodyPr/>
          <a:lstStyle/>
          <a:p>
            <a:r>
              <a:rPr lang="en-US" sz="3600" b="1" dirty="0"/>
              <a:t>Psalm 119:136</a:t>
            </a:r>
          </a:p>
        </p:txBody>
      </p:sp>
      <p:sp>
        <p:nvSpPr>
          <p:cNvPr id="3" name="Content Placeholder 2">
            <a:extLst>
              <a:ext uri="{FF2B5EF4-FFF2-40B4-BE49-F238E27FC236}">
                <a16:creationId xmlns:a16="http://schemas.microsoft.com/office/drawing/2014/main" id="{855A87EE-01E9-4B3C-9F3D-78EF3974A823}"/>
              </a:ext>
            </a:extLst>
          </p:cNvPr>
          <p:cNvSpPr>
            <a:spLocks noGrp="1"/>
          </p:cNvSpPr>
          <p:nvPr>
            <p:ph idx="1"/>
          </p:nvPr>
        </p:nvSpPr>
        <p:spPr>
          <a:xfrm>
            <a:off x="1447800" y="1676400"/>
            <a:ext cx="4343400" cy="4454526"/>
          </a:xfrm>
        </p:spPr>
        <p:txBody>
          <a:bodyPr/>
          <a:lstStyle/>
          <a:p>
            <a:pPr marL="0" indent="0">
              <a:buNone/>
            </a:pPr>
            <a:r>
              <a:rPr lang="en-US" sz="2800" b="1" dirty="0"/>
              <a:t>Streams of tears flow from my eyes, for your law is not obeyed.</a:t>
            </a:r>
          </a:p>
          <a:p>
            <a:pPr marL="0" indent="0">
              <a:buNone/>
            </a:pPr>
            <a:endParaRPr lang="en-US" sz="2800" b="1" dirty="0"/>
          </a:p>
          <a:p>
            <a:pPr marL="0" indent="0">
              <a:buNone/>
            </a:pPr>
            <a:r>
              <a:rPr lang="en-US" sz="2800" b="1" dirty="0"/>
              <a:t>anger</a:t>
            </a:r>
          </a:p>
          <a:p>
            <a:pPr marL="0" indent="0">
              <a:buNone/>
            </a:pPr>
            <a:endParaRPr lang="en-US" sz="2800" b="1" dirty="0"/>
          </a:p>
          <a:p>
            <a:pPr marL="0" indent="0">
              <a:buNone/>
            </a:pPr>
            <a:r>
              <a:rPr lang="en-US" sz="2800" b="1" dirty="0"/>
              <a:t>sadness</a:t>
            </a:r>
          </a:p>
        </p:txBody>
      </p:sp>
      <p:pic>
        <p:nvPicPr>
          <p:cNvPr id="8194" name="Picture 2" descr="Sadness - Wikipedia">
            <a:extLst>
              <a:ext uri="{FF2B5EF4-FFF2-40B4-BE49-F238E27FC236}">
                <a16:creationId xmlns:a16="http://schemas.microsoft.com/office/drawing/2014/main" id="{3BED4411-6698-4B55-A3A8-7862A4FFFF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4386" y="1381872"/>
            <a:ext cx="4098043"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7284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47991-E1CE-4ADF-AC40-29B8ACA7ECB2}"/>
              </a:ext>
            </a:extLst>
          </p:cNvPr>
          <p:cNvSpPr>
            <a:spLocks noGrp="1"/>
          </p:cNvSpPr>
          <p:nvPr>
            <p:ph type="title"/>
          </p:nvPr>
        </p:nvSpPr>
        <p:spPr/>
        <p:txBody>
          <a:bodyPr/>
          <a:lstStyle/>
          <a:p>
            <a:r>
              <a:rPr lang="en-US" sz="3600" b="1" dirty="0"/>
              <a:t>Psalm 119:139</a:t>
            </a:r>
          </a:p>
        </p:txBody>
      </p:sp>
      <p:sp>
        <p:nvSpPr>
          <p:cNvPr id="3" name="Content Placeholder 2">
            <a:extLst>
              <a:ext uri="{FF2B5EF4-FFF2-40B4-BE49-F238E27FC236}">
                <a16:creationId xmlns:a16="http://schemas.microsoft.com/office/drawing/2014/main" id="{B6E676FB-29BB-4582-B73E-8A0818516234}"/>
              </a:ext>
            </a:extLst>
          </p:cNvPr>
          <p:cNvSpPr>
            <a:spLocks noGrp="1"/>
          </p:cNvSpPr>
          <p:nvPr>
            <p:ph idx="1"/>
          </p:nvPr>
        </p:nvSpPr>
        <p:spPr>
          <a:xfrm>
            <a:off x="6096000" y="1600201"/>
            <a:ext cx="5486400" cy="4530725"/>
          </a:xfrm>
        </p:spPr>
        <p:txBody>
          <a:bodyPr/>
          <a:lstStyle/>
          <a:p>
            <a:pPr marL="0" indent="0">
              <a:buNone/>
            </a:pPr>
            <a:r>
              <a:rPr lang="en-US" sz="2800" b="1" dirty="0"/>
              <a:t>My zeal wears me out, for my enemies ignore your words.</a:t>
            </a:r>
          </a:p>
          <a:p>
            <a:pPr marL="0" indent="0">
              <a:buNone/>
            </a:pPr>
            <a:endParaRPr lang="en-US" sz="2000" b="1" dirty="0"/>
          </a:p>
          <a:p>
            <a:pPr marL="0" indent="0">
              <a:buNone/>
            </a:pPr>
            <a:r>
              <a:rPr lang="en-US" sz="2800" b="1" dirty="0"/>
              <a:t>anger</a:t>
            </a:r>
          </a:p>
          <a:p>
            <a:pPr marL="0" indent="0">
              <a:buNone/>
            </a:pPr>
            <a:endParaRPr lang="en-US" sz="2000" b="1" dirty="0"/>
          </a:p>
          <a:p>
            <a:pPr marL="0" indent="0">
              <a:buNone/>
            </a:pPr>
            <a:r>
              <a:rPr lang="en-US" sz="2800" b="1" dirty="0"/>
              <a:t>sadness </a:t>
            </a:r>
          </a:p>
          <a:p>
            <a:pPr marL="0" indent="0">
              <a:buNone/>
            </a:pPr>
            <a:endParaRPr lang="en-US" sz="2000" b="1" dirty="0"/>
          </a:p>
          <a:p>
            <a:pPr marL="0" indent="0">
              <a:buNone/>
            </a:pPr>
            <a:r>
              <a:rPr lang="en-US" sz="2800" b="1" dirty="0"/>
              <a:t>zeal</a:t>
            </a:r>
          </a:p>
        </p:txBody>
      </p:sp>
      <p:pic>
        <p:nvPicPr>
          <p:cNvPr id="9218" name="Picture 2">
            <a:extLst>
              <a:ext uri="{FF2B5EF4-FFF2-40B4-BE49-F238E27FC236}">
                <a16:creationId xmlns:a16="http://schemas.microsoft.com/office/drawing/2014/main" id="{2D811AE8-FACE-4DE9-8427-53F9FC0152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00201"/>
            <a:ext cx="7696200" cy="4760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7267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CC634-3C08-48F4-8A2F-A01D89E52F9D}"/>
              </a:ext>
            </a:extLst>
          </p:cNvPr>
          <p:cNvSpPr>
            <a:spLocks noGrp="1"/>
          </p:cNvSpPr>
          <p:nvPr>
            <p:ph type="title"/>
          </p:nvPr>
        </p:nvSpPr>
        <p:spPr/>
        <p:txBody>
          <a:bodyPr/>
          <a:lstStyle/>
          <a:p>
            <a:r>
              <a:rPr lang="en-US" sz="3600" b="1" dirty="0"/>
              <a:t>Psalm 119:9</a:t>
            </a:r>
          </a:p>
        </p:txBody>
      </p:sp>
      <p:sp>
        <p:nvSpPr>
          <p:cNvPr id="3" name="Content Placeholder 2">
            <a:extLst>
              <a:ext uri="{FF2B5EF4-FFF2-40B4-BE49-F238E27FC236}">
                <a16:creationId xmlns:a16="http://schemas.microsoft.com/office/drawing/2014/main" id="{5493EEBC-7F50-462E-9EB4-9A866DDC866A}"/>
              </a:ext>
            </a:extLst>
          </p:cNvPr>
          <p:cNvSpPr>
            <a:spLocks noGrp="1"/>
          </p:cNvSpPr>
          <p:nvPr>
            <p:ph idx="1"/>
          </p:nvPr>
        </p:nvSpPr>
        <p:spPr>
          <a:xfrm>
            <a:off x="609600" y="1600201"/>
            <a:ext cx="5638800" cy="4530725"/>
          </a:xfrm>
        </p:spPr>
        <p:txBody>
          <a:bodyPr/>
          <a:lstStyle/>
          <a:p>
            <a:pPr marL="0" indent="0">
              <a:buNone/>
            </a:pPr>
            <a:r>
              <a:rPr lang="en-US" sz="2800" b="1" dirty="0"/>
              <a:t>How can a young man keep his way pure? By guarding it according to your word.</a:t>
            </a:r>
          </a:p>
          <a:p>
            <a:pPr marL="0" indent="0">
              <a:buNone/>
            </a:pPr>
            <a:endParaRPr lang="en-US" sz="2800" b="1" dirty="0"/>
          </a:p>
          <a:p>
            <a:pPr marL="0" indent="0">
              <a:buNone/>
            </a:pPr>
            <a:r>
              <a:rPr lang="en-US" sz="2800" b="1" dirty="0"/>
              <a:t>Who do I hang with?</a:t>
            </a:r>
          </a:p>
          <a:p>
            <a:pPr marL="0" indent="0">
              <a:buNone/>
            </a:pPr>
            <a:r>
              <a:rPr lang="en-US" sz="2800" b="1" dirty="0"/>
              <a:t>What do I read?</a:t>
            </a:r>
          </a:p>
          <a:p>
            <a:pPr marL="0" indent="0">
              <a:buNone/>
            </a:pPr>
            <a:r>
              <a:rPr lang="en-US" sz="2800" b="1" dirty="0"/>
              <a:t>What career to pursue?</a:t>
            </a:r>
          </a:p>
        </p:txBody>
      </p:sp>
      <p:pic>
        <p:nvPicPr>
          <p:cNvPr id="10242" name="Picture 2" descr="Brain is not fully mature until 30s and 40s">
            <a:extLst>
              <a:ext uri="{FF2B5EF4-FFF2-40B4-BE49-F238E27FC236}">
                <a16:creationId xmlns:a16="http://schemas.microsoft.com/office/drawing/2014/main" id="{800FBD0E-D4B3-46E3-A1C3-FEFA6E0B4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1446542"/>
            <a:ext cx="4495800" cy="4838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804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8F851-F646-476A-9B79-BD84971300B6}"/>
              </a:ext>
            </a:extLst>
          </p:cNvPr>
          <p:cNvSpPr>
            <a:spLocks noGrp="1"/>
          </p:cNvSpPr>
          <p:nvPr>
            <p:ph type="title"/>
          </p:nvPr>
        </p:nvSpPr>
        <p:spPr/>
        <p:txBody>
          <a:bodyPr/>
          <a:lstStyle/>
          <a:p>
            <a:r>
              <a:rPr lang="en-US" sz="3600" b="1" dirty="0"/>
              <a:t>Psalm 119:105</a:t>
            </a:r>
          </a:p>
        </p:txBody>
      </p:sp>
      <p:sp>
        <p:nvSpPr>
          <p:cNvPr id="3" name="Content Placeholder 2">
            <a:extLst>
              <a:ext uri="{FF2B5EF4-FFF2-40B4-BE49-F238E27FC236}">
                <a16:creationId xmlns:a16="http://schemas.microsoft.com/office/drawing/2014/main" id="{8A555646-2646-4201-BA5A-B479239421FD}"/>
              </a:ext>
            </a:extLst>
          </p:cNvPr>
          <p:cNvSpPr>
            <a:spLocks noGrp="1"/>
          </p:cNvSpPr>
          <p:nvPr>
            <p:ph idx="1"/>
          </p:nvPr>
        </p:nvSpPr>
        <p:spPr>
          <a:xfrm>
            <a:off x="609600" y="2514600"/>
            <a:ext cx="4114800" cy="3616326"/>
          </a:xfrm>
        </p:spPr>
        <p:txBody>
          <a:bodyPr/>
          <a:lstStyle/>
          <a:p>
            <a:pPr marL="0" indent="0">
              <a:buNone/>
            </a:pPr>
            <a:r>
              <a:rPr lang="en-US" sz="2800" b="1" dirty="0"/>
              <a:t>Your word is a lamp to my feet and a light unto my path.</a:t>
            </a:r>
          </a:p>
          <a:p>
            <a:pPr marL="0" indent="0">
              <a:buNone/>
            </a:pPr>
            <a:endParaRPr lang="en-US" sz="2800" b="1" dirty="0"/>
          </a:p>
          <a:p>
            <a:pPr marL="0" indent="0">
              <a:buNone/>
            </a:pPr>
            <a:r>
              <a:rPr lang="en-US" sz="2800" b="1" dirty="0"/>
              <a:t> </a:t>
            </a:r>
            <a:r>
              <a:rPr lang="en-US" sz="2800" b="1" dirty="0">
                <a:hlinkClick r:id="rId2"/>
              </a:rPr>
              <a:t>Thy Word</a:t>
            </a:r>
            <a:r>
              <a:rPr lang="en-US" sz="2800" b="1" dirty="0"/>
              <a:t> </a:t>
            </a:r>
          </a:p>
        </p:txBody>
      </p:sp>
      <p:pic>
        <p:nvPicPr>
          <p:cNvPr id="11266" name="Picture 2" descr="Thy Word Wallpapers - Wallpaper Cave">
            <a:extLst>
              <a:ext uri="{FF2B5EF4-FFF2-40B4-BE49-F238E27FC236}">
                <a16:creationId xmlns:a16="http://schemas.microsoft.com/office/drawing/2014/main" id="{4F31C3E9-1C73-4AE1-AD31-E9A712CDB1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600200"/>
            <a:ext cx="6542615" cy="4906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6732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4"/>
          <p:cNvSpPr txBox="1">
            <a:spLocks noGrp="1"/>
          </p:cNvSpPr>
          <p:nvPr>
            <p:ph type="subTitle" idx="1"/>
          </p:nvPr>
        </p:nvSpPr>
        <p:spPr>
          <a:xfrm>
            <a:off x="415600" y="3778833"/>
            <a:ext cx="11360800" cy="1056800"/>
          </a:xfrm>
          <a:prstGeom prst="rect">
            <a:avLst/>
          </a:prstGeom>
          <a:noFill/>
          <a:ln>
            <a:noFill/>
          </a:ln>
        </p:spPr>
        <p:txBody>
          <a:bodyPr spcFirstLastPara="1" wrap="square" lIns="121900" tIns="121900" rIns="121900" bIns="121900" anchor="t" anchorCtr="0">
            <a:normAutofit/>
          </a:bodyPr>
          <a:lstStyle/>
          <a:p>
            <a:pPr marL="0" indent="0"/>
            <a:r>
              <a:rPr lang="en">
                <a:solidFill>
                  <a:schemeClr val="lt1"/>
                </a:solidFill>
              </a:rPr>
              <a:t>(362)</a:t>
            </a:r>
            <a:endParaRPr>
              <a:solidFill>
                <a:schemeClr val="lt1"/>
              </a:solidFill>
            </a:endParaRPr>
          </a:p>
        </p:txBody>
      </p:sp>
      <p:sp>
        <p:nvSpPr>
          <p:cNvPr id="161" name="Google Shape;161;p34"/>
          <p:cNvSpPr txBox="1">
            <a:spLocks noGrp="1"/>
          </p:cNvSpPr>
          <p:nvPr>
            <p:ph type="ctrTitle"/>
          </p:nvPr>
        </p:nvSpPr>
        <p:spPr>
          <a:xfrm>
            <a:off x="415611" y="992767"/>
            <a:ext cx="11360800" cy="2736800"/>
          </a:xfrm>
          <a:prstGeom prst="rect">
            <a:avLst/>
          </a:prstGeom>
          <a:noFill/>
          <a:ln>
            <a:noFill/>
          </a:ln>
        </p:spPr>
        <p:txBody>
          <a:bodyPr spcFirstLastPara="1" wrap="square" lIns="121900" tIns="121900" rIns="121900" bIns="121900" anchor="b" anchorCtr="0">
            <a:normAutofit/>
          </a:bodyPr>
          <a:lstStyle/>
          <a:p>
            <a:r>
              <a:rPr lang="en" b="1">
                <a:solidFill>
                  <a:schemeClr val="lt1"/>
                </a:solidFill>
              </a:rPr>
              <a:t>For Those Tears I Died</a:t>
            </a:r>
            <a:endParaRPr b="1">
              <a:solidFill>
                <a:schemeClr val="lt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5"/>
          <p:cNvSpPr txBox="1">
            <a:spLocks noGrp="1"/>
          </p:cNvSpPr>
          <p:nvPr>
            <p:ph type="body" idx="1"/>
          </p:nvPr>
        </p:nvSpPr>
        <p:spPr>
          <a:xfrm>
            <a:off x="415600" y="602500"/>
            <a:ext cx="11360800" cy="5489600"/>
          </a:xfrm>
          <a:prstGeom prst="rect">
            <a:avLst/>
          </a:prstGeom>
          <a:noFill/>
          <a:ln>
            <a:noFill/>
          </a:ln>
        </p:spPr>
        <p:txBody>
          <a:bodyPr spcFirstLastPara="1" wrap="square" lIns="121900" tIns="121900" rIns="121900" bIns="121900" anchor="t" anchorCtr="0">
            <a:noAutofit/>
          </a:bodyPr>
          <a:lstStyle/>
          <a:p>
            <a:pPr marL="0" indent="0" algn="ctr">
              <a:buNone/>
            </a:pPr>
            <a:r>
              <a:rPr lang="en" sz="4000">
                <a:solidFill>
                  <a:schemeClr val="lt1"/>
                </a:solidFill>
              </a:rPr>
              <a:t>You said you’d come and share all my sorrows</a:t>
            </a:r>
            <a:endParaRPr sz="4000">
              <a:solidFill>
                <a:schemeClr val="lt1"/>
              </a:solidFill>
            </a:endParaRPr>
          </a:p>
          <a:p>
            <a:pPr marL="0" indent="0" algn="ctr">
              <a:spcBef>
                <a:spcPts val="1600"/>
              </a:spcBef>
              <a:buNone/>
            </a:pPr>
            <a:r>
              <a:rPr lang="en" sz="4000">
                <a:solidFill>
                  <a:schemeClr val="lt1"/>
                </a:solidFill>
              </a:rPr>
              <a:t>You said you’d be there for all my tomorrows</a:t>
            </a:r>
            <a:endParaRPr sz="4000">
              <a:solidFill>
                <a:schemeClr val="lt1"/>
              </a:solidFill>
            </a:endParaRPr>
          </a:p>
          <a:p>
            <a:pPr marL="0" indent="0" algn="ctr">
              <a:spcBef>
                <a:spcPts val="1600"/>
              </a:spcBef>
              <a:buNone/>
            </a:pPr>
            <a:r>
              <a:rPr lang="en" sz="4000">
                <a:solidFill>
                  <a:schemeClr val="lt1"/>
                </a:solidFill>
              </a:rPr>
              <a:t>I came so close to sending you away</a:t>
            </a:r>
            <a:endParaRPr sz="4000">
              <a:solidFill>
                <a:schemeClr val="lt1"/>
              </a:solidFill>
            </a:endParaRPr>
          </a:p>
          <a:p>
            <a:pPr marL="0" indent="0" algn="ctr">
              <a:spcBef>
                <a:spcPts val="1600"/>
              </a:spcBef>
              <a:buNone/>
            </a:pPr>
            <a:r>
              <a:rPr lang="en" sz="4000">
                <a:solidFill>
                  <a:schemeClr val="lt1"/>
                </a:solidFill>
              </a:rPr>
              <a:t>But just like you promised you came here to stay</a:t>
            </a:r>
            <a:endParaRPr sz="4000">
              <a:solidFill>
                <a:schemeClr val="lt1"/>
              </a:solidFill>
            </a:endParaRPr>
          </a:p>
          <a:p>
            <a:pPr marL="0" indent="0" algn="ctr">
              <a:spcBef>
                <a:spcPts val="1600"/>
              </a:spcBef>
              <a:spcAft>
                <a:spcPts val="1600"/>
              </a:spcAft>
              <a:buNone/>
            </a:pPr>
            <a:r>
              <a:rPr lang="en" sz="4000">
                <a:solidFill>
                  <a:schemeClr val="lt1"/>
                </a:solidFill>
              </a:rPr>
              <a:t>I just had to pray</a:t>
            </a:r>
            <a:endParaRPr sz="4000">
              <a:solidFill>
                <a:schemeClr val="lt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6"/>
          <p:cNvSpPr txBox="1">
            <a:spLocks noGrp="1"/>
          </p:cNvSpPr>
          <p:nvPr>
            <p:ph type="body" idx="1"/>
          </p:nvPr>
        </p:nvSpPr>
        <p:spPr>
          <a:xfrm>
            <a:off x="415600" y="248100"/>
            <a:ext cx="11360800" cy="5844000"/>
          </a:xfrm>
          <a:prstGeom prst="rect">
            <a:avLst/>
          </a:prstGeom>
          <a:noFill/>
          <a:ln>
            <a:noFill/>
          </a:ln>
        </p:spPr>
        <p:txBody>
          <a:bodyPr spcFirstLastPara="1" wrap="square" lIns="121900" tIns="121900" rIns="121900" bIns="121900" anchor="t" anchorCtr="0">
            <a:noAutofit/>
          </a:bodyPr>
          <a:lstStyle/>
          <a:p>
            <a:pPr marL="0" indent="0" algn="ctr">
              <a:buNone/>
            </a:pPr>
            <a:r>
              <a:rPr lang="en" sz="4000">
                <a:solidFill>
                  <a:schemeClr val="lt1"/>
                </a:solidFill>
              </a:rPr>
              <a:t>And Jesus said: </a:t>
            </a:r>
            <a:endParaRPr sz="4000">
              <a:solidFill>
                <a:schemeClr val="lt1"/>
              </a:solidFill>
            </a:endParaRPr>
          </a:p>
          <a:p>
            <a:pPr marL="0" indent="0" algn="ctr">
              <a:spcBef>
                <a:spcPts val="1600"/>
              </a:spcBef>
              <a:buNone/>
            </a:pPr>
            <a:r>
              <a:rPr lang="en" sz="4000">
                <a:solidFill>
                  <a:schemeClr val="lt1"/>
                </a:solidFill>
              </a:rPr>
              <a:t>“Come to the water, stand by my side</a:t>
            </a:r>
            <a:br>
              <a:rPr lang="en" sz="4000">
                <a:solidFill>
                  <a:schemeClr val="lt1"/>
                </a:solidFill>
              </a:rPr>
            </a:br>
            <a:r>
              <a:rPr lang="en" sz="4000">
                <a:solidFill>
                  <a:schemeClr val="lt1"/>
                </a:solidFill>
              </a:rPr>
              <a:t>I know you are thirsty, you won’t be denied.</a:t>
            </a:r>
            <a:endParaRPr sz="4000">
              <a:solidFill>
                <a:schemeClr val="lt1"/>
              </a:solidFill>
            </a:endParaRPr>
          </a:p>
          <a:p>
            <a:pPr marL="0" indent="0" algn="ctr">
              <a:spcBef>
                <a:spcPts val="1600"/>
              </a:spcBef>
              <a:buNone/>
            </a:pPr>
            <a:r>
              <a:rPr lang="en" sz="4000">
                <a:solidFill>
                  <a:schemeClr val="lt1"/>
                </a:solidFill>
              </a:rPr>
              <a:t>I felt every tear drop</a:t>
            </a:r>
            <a:endParaRPr sz="4000">
              <a:solidFill>
                <a:schemeClr val="lt1"/>
              </a:solidFill>
            </a:endParaRPr>
          </a:p>
          <a:p>
            <a:pPr marL="0" indent="0" algn="ctr">
              <a:spcBef>
                <a:spcPts val="1600"/>
              </a:spcBef>
              <a:buNone/>
            </a:pPr>
            <a:r>
              <a:rPr lang="en" sz="4000">
                <a:solidFill>
                  <a:schemeClr val="lt1"/>
                </a:solidFill>
              </a:rPr>
              <a:t>When in darkness you cried,</a:t>
            </a:r>
            <a:endParaRPr sz="4000">
              <a:solidFill>
                <a:schemeClr val="lt1"/>
              </a:solidFill>
            </a:endParaRPr>
          </a:p>
          <a:p>
            <a:pPr marL="0" indent="0" algn="ctr">
              <a:spcBef>
                <a:spcPts val="1600"/>
              </a:spcBef>
              <a:buNone/>
            </a:pPr>
            <a:r>
              <a:rPr lang="en" sz="4000">
                <a:solidFill>
                  <a:schemeClr val="lt1"/>
                </a:solidFill>
              </a:rPr>
              <a:t>And I strove to remind you</a:t>
            </a:r>
            <a:endParaRPr sz="4000">
              <a:solidFill>
                <a:schemeClr val="lt1"/>
              </a:solidFill>
            </a:endParaRPr>
          </a:p>
          <a:p>
            <a:pPr marL="0" indent="0" algn="ctr">
              <a:spcBef>
                <a:spcPts val="1600"/>
              </a:spcBef>
              <a:spcAft>
                <a:spcPts val="1600"/>
              </a:spcAft>
              <a:buNone/>
            </a:pPr>
            <a:r>
              <a:rPr lang="en" sz="4000">
                <a:solidFill>
                  <a:schemeClr val="lt1"/>
                </a:solidFill>
              </a:rPr>
              <a:t>That for those tears I died.”</a:t>
            </a:r>
            <a:endParaRPr sz="4000">
              <a:solidFill>
                <a:schemeClr val="lt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7"/>
          <p:cNvSpPr txBox="1">
            <a:spLocks noGrp="1"/>
          </p:cNvSpPr>
          <p:nvPr>
            <p:ph type="body" idx="1"/>
          </p:nvPr>
        </p:nvSpPr>
        <p:spPr>
          <a:xfrm>
            <a:off x="415600" y="602500"/>
            <a:ext cx="11360800" cy="5489600"/>
          </a:xfrm>
          <a:prstGeom prst="rect">
            <a:avLst/>
          </a:prstGeom>
          <a:noFill/>
          <a:ln>
            <a:noFill/>
          </a:ln>
        </p:spPr>
        <p:txBody>
          <a:bodyPr spcFirstLastPara="1" wrap="square" lIns="121900" tIns="121900" rIns="121900" bIns="121900" anchor="t" anchorCtr="0">
            <a:noAutofit/>
          </a:bodyPr>
          <a:lstStyle/>
          <a:p>
            <a:pPr marL="0" indent="0" algn="ctr">
              <a:buNone/>
            </a:pPr>
            <a:r>
              <a:rPr lang="en" sz="4133">
                <a:solidFill>
                  <a:schemeClr val="lt1"/>
                </a:solidFill>
              </a:rPr>
              <a:t>Your goodness so great, I can’t understand.</a:t>
            </a:r>
            <a:endParaRPr sz="4133">
              <a:solidFill>
                <a:schemeClr val="lt1"/>
              </a:solidFill>
            </a:endParaRPr>
          </a:p>
          <a:p>
            <a:pPr marL="0" indent="0" algn="ctr">
              <a:spcBef>
                <a:spcPts val="1600"/>
              </a:spcBef>
              <a:buNone/>
            </a:pPr>
            <a:r>
              <a:rPr lang="en" sz="4133">
                <a:solidFill>
                  <a:schemeClr val="lt1"/>
                </a:solidFill>
              </a:rPr>
              <a:t>And dear Lord, I know that all this was planned</a:t>
            </a:r>
            <a:endParaRPr sz="4133">
              <a:solidFill>
                <a:schemeClr val="lt1"/>
              </a:solidFill>
            </a:endParaRPr>
          </a:p>
          <a:p>
            <a:pPr marL="0" indent="0" algn="ctr">
              <a:spcBef>
                <a:spcPts val="1600"/>
              </a:spcBef>
              <a:buNone/>
            </a:pPr>
            <a:r>
              <a:rPr lang="en" sz="4133">
                <a:solidFill>
                  <a:schemeClr val="lt1"/>
                </a:solidFill>
              </a:rPr>
              <a:t>I know you’re here now, and always will be.</a:t>
            </a:r>
            <a:endParaRPr sz="4133">
              <a:solidFill>
                <a:schemeClr val="lt1"/>
              </a:solidFill>
            </a:endParaRPr>
          </a:p>
          <a:p>
            <a:pPr marL="0" indent="0" algn="ctr">
              <a:spcBef>
                <a:spcPts val="1600"/>
              </a:spcBef>
              <a:buNone/>
            </a:pPr>
            <a:r>
              <a:rPr lang="en" sz="4133">
                <a:solidFill>
                  <a:schemeClr val="lt1"/>
                </a:solidFill>
              </a:rPr>
              <a:t>Your love loosed my chains and in you I’m free</a:t>
            </a:r>
            <a:endParaRPr sz="4133">
              <a:solidFill>
                <a:schemeClr val="lt1"/>
              </a:solidFill>
            </a:endParaRPr>
          </a:p>
          <a:p>
            <a:pPr marL="0" indent="0" algn="ctr">
              <a:spcBef>
                <a:spcPts val="1600"/>
              </a:spcBef>
              <a:spcAft>
                <a:spcPts val="1600"/>
              </a:spcAft>
              <a:buNone/>
            </a:pPr>
            <a:r>
              <a:rPr lang="en" sz="4133">
                <a:solidFill>
                  <a:schemeClr val="lt1"/>
                </a:solidFill>
              </a:rPr>
              <a:t>But Jesus why me?</a:t>
            </a:r>
            <a:endParaRPr sz="4133">
              <a:solidFill>
                <a:schemeClr val="lt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8"/>
          <p:cNvSpPr txBox="1">
            <a:spLocks noGrp="1"/>
          </p:cNvSpPr>
          <p:nvPr>
            <p:ph type="body" idx="1"/>
          </p:nvPr>
        </p:nvSpPr>
        <p:spPr>
          <a:xfrm>
            <a:off x="415600" y="248100"/>
            <a:ext cx="11360800" cy="5844000"/>
          </a:xfrm>
          <a:prstGeom prst="rect">
            <a:avLst/>
          </a:prstGeom>
          <a:noFill/>
          <a:ln>
            <a:noFill/>
          </a:ln>
        </p:spPr>
        <p:txBody>
          <a:bodyPr spcFirstLastPara="1" wrap="square" lIns="121900" tIns="121900" rIns="121900" bIns="121900" anchor="t" anchorCtr="0">
            <a:noAutofit/>
          </a:bodyPr>
          <a:lstStyle/>
          <a:p>
            <a:pPr marL="0" indent="0" algn="ctr">
              <a:buNone/>
            </a:pPr>
            <a:r>
              <a:rPr lang="en" sz="4000">
                <a:solidFill>
                  <a:schemeClr val="lt1"/>
                </a:solidFill>
              </a:rPr>
              <a:t>And Jesus said: </a:t>
            </a:r>
            <a:endParaRPr sz="4000">
              <a:solidFill>
                <a:schemeClr val="lt1"/>
              </a:solidFill>
            </a:endParaRPr>
          </a:p>
          <a:p>
            <a:pPr marL="0" indent="0" algn="ctr">
              <a:spcBef>
                <a:spcPts val="1600"/>
              </a:spcBef>
              <a:buNone/>
            </a:pPr>
            <a:r>
              <a:rPr lang="en" sz="4000">
                <a:solidFill>
                  <a:schemeClr val="lt1"/>
                </a:solidFill>
              </a:rPr>
              <a:t>“Come to the water, stand by my side</a:t>
            </a:r>
            <a:br>
              <a:rPr lang="en" sz="4000">
                <a:solidFill>
                  <a:schemeClr val="lt1"/>
                </a:solidFill>
              </a:rPr>
            </a:br>
            <a:r>
              <a:rPr lang="en" sz="4000">
                <a:solidFill>
                  <a:schemeClr val="lt1"/>
                </a:solidFill>
              </a:rPr>
              <a:t>I know you are thirsty, you won’t be denied.</a:t>
            </a:r>
            <a:endParaRPr sz="4000">
              <a:solidFill>
                <a:schemeClr val="lt1"/>
              </a:solidFill>
            </a:endParaRPr>
          </a:p>
          <a:p>
            <a:pPr marL="0" indent="0" algn="ctr">
              <a:spcBef>
                <a:spcPts val="1600"/>
              </a:spcBef>
              <a:buNone/>
            </a:pPr>
            <a:r>
              <a:rPr lang="en" sz="4000">
                <a:solidFill>
                  <a:schemeClr val="lt1"/>
                </a:solidFill>
              </a:rPr>
              <a:t>I felt every tear drop</a:t>
            </a:r>
            <a:endParaRPr sz="4000">
              <a:solidFill>
                <a:schemeClr val="lt1"/>
              </a:solidFill>
            </a:endParaRPr>
          </a:p>
          <a:p>
            <a:pPr marL="0" indent="0" algn="ctr">
              <a:spcBef>
                <a:spcPts val="1600"/>
              </a:spcBef>
              <a:buNone/>
            </a:pPr>
            <a:r>
              <a:rPr lang="en" sz="4000">
                <a:solidFill>
                  <a:schemeClr val="lt1"/>
                </a:solidFill>
              </a:rPr>
              <a:t>When in darkness you cried,</a:t>
            </a:r>
            <a:endParaRPr sz="4000">
              <a:solidFill>
                <a:schemeClr val="lt1"/>
              </a:solidFill>
            </a:endParaRPr>
          </a:p>
          <a:p>
            <a:pPr marL="0" indent="0" algn="ctr">
              <a:spcBef>
                <a:spcPts val="1600"/>
              </a:spcBef>
              <a:buNone/>
            </a:pPr>
            <a:r>
              <a:rPr lang="en" sz="4000">
                <a:solidFill>
                  <a:schemeClr val="lt1"/>
                </a:solidFill>
              </a:rPr>
              <a:t>And I strove to remind you</a:t>
            </a:r>
            <a:endParaRPr sz="4000">
              <a:solidFill>
                <a:schemeClr val="lt1"/>
              </a:solidFill>
            </a:endParaRPr>
          </a:p>
          <a:p>
            <a:pPr marL="0" indent="0" algn="ctr">
              <a:spcBef>
                <a:spcPts val="1600"/>
              </a:spcBef>
              <a:spcAft>
                <a:spcPts val="1600"/>
              </a:spcAft>
              <a:buNone/>
            </a:pPr>
            <a:r>
              <a:rPr lang="en" sz="4000">
                <a:solidFill>
                  <a:schemeClr val="lt1"/>
                </a:solidFill>
              </a:rPr>
              <a:t>That for those tears I died.”</a:t>
            </a:r>
            <a:endParaRPr sz="4000">
              <a:solidFill>
                <a:schemeClr val="lt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9"/>
          <p:cNvSpPr txBox="1">
            <a:spLocks noGrp="1"/>
          </p:cNvSpPr>
          <p:nvPr>
            <p:ph type="body" idx="1"/>
          </p:nvPr>
        </p:nvSpPr>
        <p:spPr>
          <a:xfrm>
            <a:off x="415600" y="602500"/>
            <a:ext cx="11360800" cy="5489600"/>
          </a:xfrm>
          <a:prstGeom prst="rect">
            <a:avLst/>
          </a:prstGeom>
          <a:noFill/>
          <a:ln>
            <a:noFill/>
          </a:ln>
        </p:spPr>
        <p:txBody>
          <a:bodyPr spcFirstLastPara="1" wrap="square" lIns="121900" tIns="121900" rIns="121900" bIns="121900" anchor="t" anchorCtr="0">
            <a:noAutofit/>
          </a:bodyPr>
          <a:lstStyle/>
          <a:p>
            <a:pPr marL="0" indent="0" algn="ctr">
              <a:buNone/>
            </a:pPr>
            <a:r>
              <a:rPr lang="en" sz="4000">
                <a:solidFill>
                  <a:schemeClr val="lt1"/>
                </a:solidFill>
              </a:rPr>
              <a:t>Jesus, I give you my heart and my soul</a:t>
            </a:r>
            <a:endParaRPr sz="4000">
              <a:solidFill>
                <a:schemeClr val="lt1"/>
              </a:solidFill>
            </a:endParaRPr>
          </a:p>
          <a:p>
            <a:pPr marL="0" indent="0" algn="ctr">
              <a:spcBef>
                <a:spcPts val="1600"/>
              </a:spcBef>
              <a:buNone/>
            </a:pPr>
            <a:r>
              <a:rPr lang="en" sz="4000">
                <a:solidFill>
                  <a:schemeClr val="lt1"/>
                </a:solidFill>
              </a:rPr>
              <a:t>I know that without God I’ll never be whole</a:t>
            </a:r>
            <a:endParaRPr sz="4000">
              <a:solidFill>
                <a:schemeClr val="lt1"/>
              </a:solidFill>
            </a:endParaRPr>
          </a:p>
          <a:p>
            <a:pPr marL="0" indent="0" algn="ctr">
              <a:spcBef>
                <a:spcPts val="1600"/>
              </a:spcBef>
              <a:buNone/>
            </a:pPr>
            <a:r>
              <a:rPr lang="en" sz="4000">
                <a:solidFill>
                  <a:schemeClr val="lt1"/>
                </a:solidFill>
              </a:rPr>
              <a:t>Savior you opened all the right doors</a:t>
            </a:r>
            <a:endParaRPr sz="4000">
              <a:solidFill>
                <a:schemeClr val="lt1"/>
              </a:solidFill>
            </a:endParaRPr>
          </a:p>
          <a:p>
            <a:pPr marL="0" indent="0" algn="ctr">
              <a:spcBef>
                <a:spcPts val="1600"/>
              </a:spcBef>
              <a:buNone/>
            </a:pPr>
            <a:r>
              <a:rPr lang="en" sz="4000">
                <a:solidFill>
                  <a:schemeClr val="lt1"/>
                </a:solidFill>
              </a:rPr>
              <a:t>And I thank you and praise you from Earth’s humble shores</a:t>
            </a:r>
            <a:endParaRPr sz="4000">
              <a:solidFill>
                <a:schemeClr val="lt1"/>
              </a:solidFill>
            </a:endParaRPr>
          </a:p>
          <a:p>
            <a:pPr marL="0" indent="0" algn="ctr">
              <a:spcBef>
                <a:spcPts val="1600"/>
              </a:spcBef>
              <a:spcAft>
                <a:spcPts val="1600"/>
              </a:spcAft>
              <a:buNone/>
            </a:pPr>
            <a:r>
              <a:rPr lang="en" sz="4000">
                <a:solidFill>
                  <a:schemeClr val="lt1"/>
                </a:solidFill>
              </a:rPr>
              <a:t>Take me, I’m yours</a:t>
            </a:r>
            <a:endParaRPr sz="4000">
              <a:solidFill>
                <a:schemeClr val="lt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40"/>
          <p:cNvSpPr txBox="1">
            <a:spLocks noGrp="1"/>
          </p:cNvSpPr>
          <p:nvPr>
            <p:ph type="body" idx="1"/>
          </p:nvPr>
        </p:nvSpPr>
        <p:spPr>
          <a:xfrm>
            <a:off x="415600" y="0"/>
            <a:ext cx="11360800" cy="6769200"/>
          </a:xfrm>
          <a:prstGeom prst="rect">
            <a:avLst/>
          </a:prstGeom>
          <a:noFill/>
          <a:ln>
            <a:noFill/>
          </a:ln>
        </p:spPr>
        <p:txBody>
          <a:bodyPr spcFirstLastPara="1" wrap="square" lIns="121900" tIns="121900" rIns="121900" bIns="121900" anchor="t" anchorCtr="0">
            <a:noAutofit/>
          </a:bodyPr>
          <a:lstStyle/>
          <a:p>
            <a:pPr marL="0" indent="0" algn="ctr">
              <a:buNone/>
            </a:pPr>
            <a:r>
              <a:rPr lang="en" sz="4000">
                <a:solidFill>
                  <a:schemeClr val="lt1"/>
                </a:solidFill>
              </a:rPr>
              <a:t>And Jesus said: </a:t>
            </a:r>
            <a:endParaRPr sz="4000">
              <a:solidFill>
                <a:schemeClr val="lt1"/>
              </a:solidFill>
            </a:endParaRPr>
          </a:p>
          <a:p>
            <a:pPr marL="0" indent="0" algn="ctr">
              <a:spcBef>
                <a:spcPts val="1600"/>
              </a:spcBef>
              <a:buNone/>
            </a:pPr>
            <a:r>
              <a:rPr lang="en" sz="4000">
                <a:solidFill>
                  <a:schemeClr val="lt1"/>
                </a:solidFill>
              </a:rPr>
              <a:t>“Come to the water, stand by my side</a:t>
            </a:r>
            <a:br>
              <a:rPr lang="en" sz="4000">
                <a:solidFill>
                  <a:schemeClr val="lt1"/>
                </a:solidFill>
              </a:rPr>
            </a:br>
            <a:r>
              <a:rPr lang="en" sz="4000">
                <a:solidFill>
                  <a:schemeClr val="lt1"/>
                </a:solidFill>
              </a:rPr>
              <a:t>I know you are thirsty, you won’t be denied.</a:t>
            </a:r>
            <a:endParaRPr sz="4000">
              <a:solidFill>
                <a:schemeClr val="lt1"/>
              </a:solidFill>
            </a:endParaRPr>
          </a:p>
          <a:p>
            <a:pPr marL="0" indent="0" algn="ctr">
              <a:spcBef>
                <a:spcPts val="1600"/>
              </a:spcBef>
              <a:buNone/>
            </a:pPr>
            <a:r>
              <a:rPr lang="en" sz="4000">
                <a:solidFill>
                  <a:schemeClr val="lt1"/>
                </a:solidFill>
              </a:rPr>
              <a:t>I felt every tear drop</a:t>
            </a:r>
            <a:endParaRPr sz="4000">
              <a:solidFill>
                <a:schemeClr val="lt1"/>
              </a:solidFill>
            </a:endParaRPr>
          </a:p>
          <a:p>
            <a:pPr marL="0" indent="0" algn="ctr">
              <a:spcBef>
                <a:spcPts val="1600"/>
              </a:spcBef>
              <a:buNone/>
            </a:pPr>
            <a:r>
              <a:rPr lang="en" sz="4000">
                <a:solidFill>
                  <a:schemeClr val="lt1"/>
                </a:solidFill>
              </a:rPr>
              <a:t>When in darkness you cried,</a:t>
            </a:r>
            <a:endParaRPr sz="4000">
              <a:solidFill>
                <a:schemeClr val="lt1"/>
              </a:solidFill>
            </a:endParaRPr>
          </a:p>
          <a:p>
            <a:pPr marL="0" indent="0" algn="ctr">
              <a:spcBef>
                <a:spcPts val="1600"/>
              </a:spcBef>
              <a:buNone/>
            </a:pPr>
            <a:r>
              <a:rPr lang="en" sz="4000">
                <a:solidFill>
                  <a:schemeClr val="lt1"/>
                </a:solidFill>
              </a:rPr>
              <a:t>And I strove to remind you</a:t>
            </a:r>
            <a:endParaRPr sz="4000">
              <a:solidFill>
                <a:schemeClr val="lt1"/>
              </a:solidFill>
            </a:endParaRPr>
          </a:p>
          <a:p>
            <a:pPr marL="0" indent="0" algn="ctr">
              <a:spcBef>
                <a:spcPts val="1600"/>
              </a:spcBef>
              <a:buNone/>
            </a:pPr>
            <a:r>
              <a:rPr lang="en" sz="4000">
                <a:solidFill>
                  <a:schemeClr val="lt1"/>
                </a:solidFill>
              </a:rPr>
              <a:t>That for those tears I died.”</a:t>
            </a:r>
            <a:endParaRPr sz="4000">
              <a:solidFill>
                <a:schemeClr val="lt1"/>
              </a:solidFill>
            </a:endParaRPr>
          </a:p>
          <a:p>
            <a:pPr marL="0" indent="0" algn="ctr">
              <a:spcBef>
                <a:spcPts val="1600"/>
              </a:spcBef>
              <a:spcAft>
                <a:spcPts val="1600"/>
              </a:spcAft>
              <a:buNone/>
            </a:pPr>
            <a:r>
              <a:rPr lang="en" sz="4000">
                <a:solidFill>
                  <a:schemeClr val="lt1"/>
                </a:solidFill>
              </a:rPr>
              <a:t>[End]</a:t>
            </a:r>
            <a:endParaRPr sz="4000">
              <a:solidFill>
                <a:schemeClr val="lt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5261D-79B7-EC45-5F5E-90CF10C3A233}"/>
              </a:ext>
            </a:extLst>
          </p:cNvPr>
          <p:cNvSpPr>
            <a:spLocks noGrp="1"/>
          </p:cNvSpPr>
          <p:nvPr>
            <p:ph type="title"/>
          </p:nvPr>
        </p:nvSpPr>
        <p:spPr/>
        <p:txBody>
          <a:bodyPr/>
          <a:lstStyle/>
          <a:p>
            <a:pPr>
              <a:defRPr/>
            </a:pPr>
            <a:r>
              <a:rPr lang="en-US" sz="4800" b="1" dirty="0"/>
              <a:t>Communion</a:t>
            </a:r>
          </a:p>
        </p:txBody>
      </p:sp>
      <p:pic>
        <p:nvPicPr>
          <p:cNvPr id="130051" name="Picture 2" descr="What is the importance of the Lord's supper (or Communion)? - Biblword.net">
            <a:extLst>
              <a:ext uri="{FF2B5EF4-FFF2-40B4-BE49-F238E27FC236}">
                <a16:creationId xmlns:a16="http://schemas.microsoft.com/office/drawing/2014/main" id="{3DD75A0D-2EDE-7CF8-2DB2-2C5335D34A9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12913" y="1417638"/>
            <a:ext cx="8586787" cy="5151437"/>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39FA-C4E1-0FFA-6FFE-61BF3306ADF5}"/>
              </a:ext>
            </a:extLst>
          </p:cNvPr>
          <p:cNvSpPr>
            <a:spLocks noGrp="1"/>
          </p:cNvSpPr>
          <p:nvPr>
            <p:ph type="title"/>
          </p:nvPr>
        </p:nvSpPr>
        <p:spPr>
          <a:xfrm>
            <a:off x="609600" y="274638"/>
            <a:ext cx="7543800" cy="1143000"/>
          </a:xfrm>
        </p:spPr>
        <p:txBody>
          <a:bodyPr/>
          <a:lstStyle/>
          <a:p>
            <a:pPr>
              <a:defRPr/>
            </a:pPr>
            <a:r>
              <a:rPr lang="en-US" sz="4800" dirty="0"/>
              <a:t>Announcements</a:t>
            </a:r>
          </a:p>
        </p:txBody>
      </p:sp>
      <p:sp>
        <p:nvSpPr>
          <p:cNvPr id="108547" name="Content Placeholder 2">
            <a:extLst>
              <a:ext uri="{FF2B5EF4-FFF2-40B4-BE49-F238E27FC236}">
                <a16:creationId xmlns:a16="http://schemas.microsoft.com/office/drawing/2014/main" id="{07D8039F-9E7F-8317-52DA-D1A173623B0A}"/>
              </a:ext>
            </a:extLst>
          </p:cNvPr>
          <p:cNvSpPr>
            <a:spLocks noGrp="1" noChangeArrowheads="1"/>
          </p:cNvSpPr>
          <p:nvPr>
            <p:ph idx="1"/>
          </p:nvPr>
        </p:nvSpPr>
        <p:spPr>
          <a:xfrm>
            <a:off x="609600" y="1417639"/>
            <a:ext cx="5867400" cy="4678362"/>
          </a:xfrm>
        </p:spPr>
        <p:txBody>
          <a:bodyPr/>
          <a:lstStyle/>
          <a:p>
            <a:pPr marL="0" marR="0" lvl="0" indent="0" algn="l" defTabSz="914400" rtl="0" eaLnBrk="0" fontAlgn="base" latinLnBrk="0" hangingPunct="0">
              <a:lnSpc>
                <a:spcPct val="107000"/>
              </a:lnSpc>
              <a:spcBef>
                <a:spcPct val="0"/>
              </a:spcBef>
              <a:spcAft>
                <a:spcPct val="0"/>
              </a:spcAft>
              <a:buClr>
                <a:srgbClr val="FFCC00"/>
              </a:buClr>
              <a:buSzPct val="70000"/>
              <a:buFont typeface="Wingdings" panose="05000000000000000000" pitchFamily="2" charset="2"/>
              <a:buNone/>
              <a:tabLst/>
              <a:defRPr/>
            </a:pPr>
            <a:r>
              <a:rPr lang="en-US" alt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Brianna is being baptized today!</a:t>
            </a:r>
          </a:p>
          <a:p>
            <a:pPr marL="0" marR="0" lvl="0" indent="0" algn="l" defTabSz="914400" rtl="0" eaLnBrk="0" fontAlgn="base" latinLnBrk="0" hangingPunct="0">
              <a:lnSpc>
                <a:spcPct val="107000"/>
              </a:lnSpc>
              <a:spcBef>
                <a:spcPct val="0"/>
              </a:spcBef>
              <a:spcAft>
                <a:spcPct val="0"/>
              </a:spcAft>
              <a:buClr>
                <a:srgbClr val="FFCC00"/>
              </a:buClr>
              <a:buSzPct val="70000"/>
              <a:buFont typeface="Wingdings" panose="05000000000000000000" pitchFamily="2" charset="2"/>
              <a:buNone/>
              <a:tabLst/>
              <a:defRPr/>
            </a:pPr>
            <a:endParaRPr lang="en-US" altLang="en-US" sz="1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7000"/>
              </a:lnSpc>
              <a:spcBef>
                <a:spcPct val="0"/>
              </a:spcBef>
              <a:spcAft>
                <a:spcPct val="0"/>
              </a:spcAft>
              <a:buClr>
                <a:srgbClr val="FFCC00"/>
              </a:buClr>
              <a:buSzPct val="70000"/>
              <a:buFont typeface="Wingdings" panose="05000000000000000000" pitchFamily="2" charset="2"/>
              <a:buNone/>
              <a:tabLst/>
              <a:defRPr/>
            </a:pPr>
            <a:r>
              <a:rPr lang="en-US" alt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Bible Talks back on schedule</a:t>
            </a:r>
          </a:p>
          <a:p>
            <a:pPr marL="0" marR="0" lvl="0" indent="0" algn="l" defTabSz="914400" rtl="0" eaLnBrk="0" fontAlgn="base" latinLnBrk="0" hangingPunct="0">
              <a:lnSpc>
                <a:spcPct val="107000"/>
              </a:lnSpc>
              <a:spcBef>
                <a:spcPct val="0"/>
              </a:spcBef>
              <a:spcAft>
                <a:spcPct val="0"/>
              </a:spcAft>
              <a:buClr>
                <a:srgbClr val="FFCC00"/>
              </a:buClr>
              <a:buSzPct val="70000"/>
              <a:buFont typeface="Wingdings" panose="05000000000000000000" pitchFamily="2" charset="2"/>
              <a:buNone/>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7000"/>
              </a:lnSpc>
              <a:spcBef>
                <a:spcPct val="0"/>
              </a:spcBef>
              <a:spcAft>
                <a:spcPct val="0"/>
              </a:spcAft>
              <a:buClr>
                <a:srgbClr val="FFCC00"/>
              </a:buClr>
              <a:buSzPct val="70000"/>
              <a:buFont typeface="Wingdings" panose="05000000000000000000" pitchFamily="2" charset="2"/>
              <a:buNone/>
              <a:tabLst/>
              <a:defRPr/>
            </a:pPr>
            <a:r>
              <a:rPr lang="en-US" alt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Wed 7:00 AM Prayer for Merced</a:t>
            </a:r>
          </a:p>
          <a:p>
            <a:pPr marL="0" marR="0" lvl="0" indent="0" algn="l" defTabSz="914400" rtl="0" eaLnBrk="0" fontAlgn="base" latinLnBrk="0" hangingPunct="0">
              <a:lnSpc>
                <a:spcPct val="107000"/>
              </a:lnSpc>
              <a:spcBef>
                <a:spcPct val="0"/>
              </a:spcBef>
              <a:spcAft>
                <a:spcPct val="0"/>
              </a:spcAft>
              <a:buClr>
                <a:srgbClr val="FFCC00"/>
              </a:buClr>
              <a:buSzPct val="70000"/>
              <a:buFont typeface="Wingdings" panose="05000000000000000000" pitchFamily="2" charset="2"/>
              <a:buNone/>
              <a:tabLst/>
              <a:defRPr/>
            </a:pPr>
            <a:endParaRPr kumimoji="0" lang="en-US" altLang="en-US"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7000"/>
              </a:lnSpc>
              <a:spcBef>
                <a:spcPct val="0"/>
              </a:spcBef>
              <a:spcAft>
                <a:spcPct val="0"/>
              </a:spcAft>
              <a:buClr>
                <a:srgbClr val="FFCC00"/>
              </a:buClr>
              <a:buSzPct val="70000"/>
              <a:buFont typeface="Wingdings" panose="05000000000000000000" pitchFamily="2" charset="2"/>
              <a:buNone/>
              <a:tabLst/>
              <a:defRPr/>
            </a:pPr>
            <a:r>
              <a:rPr lang="en-US" alt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Wed 7:30 PM  Midweek Devotional men/women</a:t>
            </a:r>
          </a:p>
          <a:p>
            <a:pPr marL="0" marR="0" lvl="0" indent="0" algn="l" defTabSz="914400" rtl="0" eaLnBrk="0" fontAlgn="base" latinLnBrk="0" hangingPunct="0">
              <a:lnSpc>
                <a:spcPct val="107000"/>
              </a:lnSpc>
              <a:spcBef>
                <a:spcPct val="0"/>
              </a:spcBef>
              <a:spcAft>
                <a:spcPct val="0"/>
              </a:spcAft>
              <a:buClr>
                <a:srgbClr val="FFCC00"/>
              </a:buClr>
              <a:buSzPct val="70000"/>
              <a:buFont typeface="Wingdings" panose="05000000000000000000" pitchFamily="2" charset="2"/>
              <a:buNone/>
              <a:tabLst/>
              <a:defRPr/>
            </a:pPr>
            <a:endParaRPr lang="en-US" altLang="en-US"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 typeface="Wingdings" panose="05000000000000000000" pitchFamily="2" charset="2"/>
              <a:buNone/>
            </a:pPr>
            <a:r>
              <a:rPr lang="en-US" alt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Fri 6:00  Frisbee golf at </a:t>
            </a:r>
            <a:r>
              <a:rPr lang="en-US" altLang="en-US"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Fahrens</a:t>
            </a:r>
            <a:r>
              <a:rPr lang="en-US" alt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Park</a:t>
            </a:r>
            <a:endParaRPr lang="en-US" altLang="en-US"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 typeface="Wingdings" panose="05000000000000000000" pitchFamily="2" charset="2"/>
              <a:buNone/>
            </a:pPr>
            <a:endParaRPr lang="en-US" alt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 typeface="Wingdings" panose="05000000000000000000" pitchFamily="2" charset="2"/>
              <a:buNone/>
            </a:pPr>
            <a:endParaRPr lang="en-US" altLang="en-US"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 typeface="Wingdings" panose="05000000000000000000" pitchFamily="2" charset="2"/>
              <a:buNone/>
            </a:pPr>
            <a:endParaRPr lang="en-US" altLang="en-US"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 typeface="Wingdings" panose="05000000000000000000" pitchFamily="2" charset="2"/>
              <a:buNone/>
            </a:pPr>
            <a:endParaRPr lang="en-US" altLang="en-US"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 typeface="Wingdings" panose="05000000000000000000" pitchFamily="2" charset="2"/>
              <a:buNone/>
            </a:pPr>
            <a:endParaRPr lang="en-US" altLang="en-US"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A Beginner's Guide to Disc Golf - The ...">
            <a:extLst>
              <a:ext uri="{FF2B5EF4-FFF2-40B4-BE49-F238E27FC236}">
                <a16:creationId xmlns:a16="http://schemas.microsoft.com/office/drawing/2014/main" id="{CCC48817-3BC0-DD65-0865-FDE10856EB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1981200"/>
            <a:ext cx="5576887" cy="37111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F6DFE-25D2-F7C5-88FE-C8093367B3DE}"/>
              </a:ext>
            </a:extLst>
          </p:cNvPr>
          <p:cNvSpPr>
            <a:spLocks noGrp="1"/>
          </p:cNvSpPr>
          <p:nvPr>
            <p:ph type="title"/>
          </p:nvPr>
        </p:nvSpPr>
        <p:spPr>
          <a:xfrm>
            <a:off x="600075" y="274638"/>
            <a:ext cx="10982325" cy="995362"/>
          </a:xfrm>
        </p:spPr>
        <p:txBody>
          <a:bodyPr/>
          <a:lstStyle/>
          <a:p>
            <a:pPr>
              <a:defRPr/>
            </a:pPr>
            <a:r>
              <a:rPr lang="en-US" dirty="0"/>
              <a:t>Coming Up</a:t>
            </a:r>
          </a:p>
        </p:txBody>
      </p:sp>
      <p:sp>
        <p:nvSpPr>
          <p:cNvPr id="109571" name="Content Placeholder 2">
            <a:extLst>
              <a:ext uri="{FF2B5EF4-FFF2-40B4-BE49-F238E27FC236}">
                <a16:creationId xmlns:a16="http://schemas.microsoft.com/office/drawing/2014/main" id="{439C152F-8267-9D55-FF0E-303D517E936C}"/>
              </a:ext>
            </a:extLst>
          </p:cNvPr>
          <p:cNvSpPr>
            <a:spLocks noGrp="1" noChangeArrowheads="1"/>
          </p:cNvSpPr>
          <p:nvPr>
            <p:ph idx="1"/>
          </p:nvPr>
        </p:nvSpPr>
        <p:spPr>
          <a:xfrm>
            <a:off x="381001" y="1676400"/>
            <a:ext cx="4495799" cy="4419600"/>
          </a:xfrm>
        </p:spPr>
        <p:txBody>
          <a:bodyPr/>
          <a:lstStyle/>
          <a:p>
            <a:pPr marL="0" indent="0">
              <a:lnSpc>
                <a:spcPct val="107000"/>
              </a:lnSpc>
              <a:spcBef>
                <a:spcPct val="0"/>
              </a:spcBef>
              <a:buFont typeface="Wingdings" panose="05000000000000000000" pitchFamily="2" charset="2"/>
              <a:buNone/>
            </a:pPr>
            <a:endParaRPr lang="en-US" alt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 typeface="Wingdings" panose="05000000000000000000" pitchFamily="2" charset="2"/>
              <a:buNone/>
            </a:pPr>
            <a:endParaRPr lang="en-US" altLang="en-US" sz="14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 typeface="Wingdings" panose="05000000000000000000" pitchFamily="2" charset="2"/>
              <a:buNone/>
            </a:pPr>
            <a:r>
              <a:rPr lang="en-US" altLang="en-US" b="1" dirty="0">
                <a:effectLst/>
                <a:latin typeface="Calibri" panose="020F0502020204030204" pitchFamily="34" charset="0"/>
                <a:ea typeface="Calibri" panose="020F0502020204030204" pitchFamily="34" charset="0"/>
                <a:cs typeface="Times New Roman" panose="02020603050405020304" pitchFamily="18" charset="0"/>
              </a:rPr>
              <a:t>Singles Conference in Oakdale May 31-June 2 Elevate</a:t>
            </a:r>
          </a:p>
          <a:p>
            <a:pPr marL="0" indent="0">
              <a:lnSpc>
                <a:spcPct val="107000"/>
              </a:lnSpc>
              <a:spcBef>
                <a:spcPct val="0"/>
              </a:spcBef>
              <a:buFont typeface="Wingdings" panose="05000000000000000000" pitchFamily="2" charset="2"/>
              <a:buNone/>
            </a:pPr>
            <a:endParaRPr lang="en-US" altLang="en-US"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 typeface="Wingdings" panose="05000000000000000000" pitchFamily="2" charset="2"/>
              <a:buNone/>
            </a:pPr>
            <a:endParaRPr lang="en-US" altLang="en-US" sz="14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 typeface="Wingdings" panose="05000000000000000000" pitchFamily="2" charset="2"/>
              <a:buNone/>
            </a:pPr>
            <a:r>
              <a:rPr lang="en-US" altLang="en-US" b="1" dirty="0">
                <a:effectLst/>
                <a:latin typeface="Calibri" panose="020F0502020204030204" pitchFamily="34" charset="0"/>
                <a:ea typeface="Calibri" panose="020F0502020204030204" pitchFamily="34" charset="0"/>
                <a:cs typeface="Times New Roman" panose="02020603050405020304" pitchFamily="18" charset="0"/>
              </a:rPr>
              <a:t>ICMC Aug 1-4 North Carolina!</a:t>
            </a:r>
          </a:p>
        </p:txBody>
      </p:sp>
      <p:pic>
        <p:nvPicPr>
          <p:cNvPr id="3" name="Content Placeholder 4" descr="A poster for a event&#10;&#10;Description automatically generated">
            <a:extLst>
              <a:ext uri="{FF2B5EF4-FFF2-40B4-BE49-F238E27FC236}">
                <a16:creationId xmlns:a16="http://schemas.microsoft.com/office/drawing/2014/main" id="{827425D1-E4EB-7E52-10CB-BAE0B5227EAC}"/>
              </a:ext>
            </a:extLst>
          </p:cNvPr>
          <p:cNvPicPr>
            <a:picLocks noChangeAspect="1"/>
          </p:cNvPicPr>
          <p:nvPr/>
        </p:nvPicPr>
        <p:blipFill>
          <a:blip r:embed="rId3"/>
          <a:stretch>
            <a:fillRect/>
          </a:stretch>
        </p:blipFill>
        <p:spPr bwMode="auto">
          <a:xfrm>
            <a:off x="5181600" y="1907063"/>
            <a:ext cx="6903792" cy="4595337"/>
          </a:xfrm>
          <a:prstGeom prst="rect">
            <a:avLst/>
          </a:prstGeom>
          <a:noFill/>
          <a:ln>
            <a:noFill/>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10E71-F387-1343-1C55-25DD8B94B08F}"/>
              </a:ext>
            </a:extLst>
          </p:cNvPr>
          <p:cNvSpPr>
            <a:spLocks noGrp="1"/>
          </p:cNvSpPr>
          <p:nvPr>
            <p:ph type="title"/>
          </p:nvPr>
        </p:nvSpPr>
        <p:spPr/>
        <p:txBody>
          <a:bodyPr/>
          <a:lstStyle/>
          <a:p>
            <a:endParaRPr lang="en-US"/>
          </a:p>
        </p:txBody>
      </p:sp>
      <p:pic>
        <p:nvPicPr>
          <p:cNvPr id="5" name="Content Placeholder 4" descr="A poster for a event&#10;&#10;Description automatically generated">
            <a:extLst>
              <a:ext uri="{FF2B5EF4-FFF2-40B4-BE49-F238E27FC236}">
                <a16:creationId xmlns:a16="http://schemas.microsoft.com/office/drawing/2014/main" id="{3CA46EAB-1CD9-6E3F-D48E-29215F93E16C}"/>
              </a:ext>
            </a:extLst>
          </p:cNvPr>
          <p:cNvPicPr>
            <a:picLocks noGrp="1" noChangeAspect="1"/>
          </p:cNvPicPr>
          <p:nvPr>
            <p:ph idx="1"/>
          </p:nvPr>
        </p:nvPicPr>
        <p:blipFill>
          <a:blip r:embed="rId2"/>
          <a:stretch>
            <a:fillRect/>
          </a:stretch>
        </p:blipFill>
        <p:spPr>
          <a:xfrm>
            <a:off x="965200" y="0"/>
            <a:ext cx="10109200" cy="6728937"/>
          </a:xfrm>
        </p:spPr>
      </p:pic>
    </p:spTree>
    <p:extLst>
      <p:ext uri="{BB962C8B-B14F-4D97-AF65-F5344CB8AC3E}">
        <p14:creationId xmlns:p14="http://schemas.microsoft.com/office/powerpoint/2010/main" val="19301653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landscape with a mountain and clouds&#10;&#10;Description automatically generated with medium confidence">
            <a:extLst>
              <a:ext uri="{FF2B5EF4-FFF2-40B4-BE49-F238E27FC236}">
                <a16:creationId xmlns:a16="http://schemas.microsoft.com/office/drawing/2014/main" id="{66319D14-1FB3-F6FD-37A7-5DA4737322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7800" y="313795"/>
            <a:ext cx="8567737" cy="6391804"/>
          </a:xfrm>
        </p:spPr>
      </p:pic>
      <p:sp>
        <p:nvSpPr>
          <p:cNvPr id="3" name="Title 2">
            <a:extLst>
              <a:ext uri="{FF2B5EF4-FFF2-40B4-BE49-F238E27FC236}">
                <a16:creationId xmlns:a16="http://schemas.microsoft.com/office/drawing/2014/main" id="{109A049C-F494-81BD-6093-0AD973E77495}"/>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20657683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FC17D-2691-ED40-DC18-1DBB1FEABD73}"/>
              </a:ext>
            </a:extLst>
          </p:cNvPr>
          <p:cNvSpPr>
            <a:spLocks noGrp="1"/>
          </p:cNvSpPr>
          <p:nvPr>
            <p:ph type="title"/>
          </p:nvPr>
        </p:nvSpPr>
        <p:spPr/>
        <p:txBody>
          <a:bodyPr/>
          <a:lstStyle/>
          <a:p>
            <a:pPr>
              <a:defRPr/>
            </a:pPr>
            <a:r>
              <a:rPr lang="en-US" sz="4800" b="1" dirty="0"/>
              <a:t>Contribution</a:t>
            </a:r>
          </a:p>
        </p:txBody>
      </p:sp>
      <p:sp>
        <p:nvSpPr>
          <p:cNvPr id="3" name="Content Placeholder 2">
            <a:extLst>
              <a:ext uri="{FF2B5EF4-FFF2-40B4-BE49-F238E27FC236}">
                <a16:creationId xmlns:a16="http://schemas.microsoft.com/office/drawing/2014/main" id="{F19F47AA-8559-D158-A425-3397A36439A9}"/>
              </a:ext>
            </a:extLst>
          </p:cNvPr>
          <p:cNvSpPr>
            <a:spLocks noGrp="1"/>
          </p:cNvSpPr>
          <p:nvPr>
            <p:ph idx="1"/>
          </p:nvPr>
        </p:nvSpPr>
        <p:spPr>
          <a:xfrm>
            <a:off x="381000" y="1828800"/>
            <a:ext cx="11201400" cy="2057400"/>
          </a:xfrm>
        </p:spPr>
        <p:txBody>
          <a:bodyPr/>
          <a:lstStyle/>
          <a:p>
            <a:pPr marL="0" indent="0">
              <a:buFont typeface="Wingdings" panose="05000000000000000000" pitchFamily="2" charset="2"/>
              <a:buNone/>
              <a:defRPr/>
            </a:pPr>
            <a:r>
              <a:rPr lang="en-US" sz="4000" b="1" dirty="0">
                <a:hlinkClick r:id="rId2"/>
              </a:rPr>
              <a:t>www.mercedchurch.com</a:t>
            </a:r>
            <a:r>
              <a:rPr lang="en-US" sz="4000" b="1" dirty="0"/>
              <a:t>  click give</a:t>
            </a:r>
          </a:p>
          <a:p>
            <a:pPr marL="0" indent="0">
              <a:buFont typeface="Wingdings" panose="05000000000000000000" pitchFamily="2" charset="2"/>
              <a:buNone/>
              <a:defRPr/>
            </a:pPr>
            <a:endParaRPr lang="en-US" b="1" dirty="0"/>
          </a:p>
          <a:p>
            <a:pPr marL="0" indent="0">
              <a:buFont typeface="Wingdings" panose="05000000000000000000" pitchFamily="2" charset="2"/>
              <a:buNone/>
              <a:defRPr/>
            </a:pPr>
            <a:r>
              <a:rPr lang="en-US" b="1" dirty="0"/>
              <a:t>Or use the basket</a:t>
            </a:r>
          </a:p>
          <a:p>
            <a:pPr marL="0" indent="0">
              <a:buFont typeface="Wingdings" panose="05000000000000000000" pitchFamily="2" charset="2"/>
              <a:buNone/>
              <a:defRPr/>
            </a:pPr>
            <a:r>
              <a:rPr lang="en-US" b="1" dirty="0"/>
              <a:t>in the back</a:t>
            </a:r>
          </a:p>
        </p:txBody>
      </p:sp>
      <p:pic>
        <p:nvPicPr>
          <p:cNvPr id="122884" name="Picture 4" descr="16 reasons why people give to charities, and strategies for activating  giving - The Business Journals">
            <a:extLst>
              <a:ext uri="{FF2B5EF4-FFF2-40B4-BE49-F238E27FC236}">
                <a16:creationId xmlns:a16="http://schemas.microsoft.com/office/drawing/2014/main" id="{8B5291C6-6A1A-C9AA-E628-52DA59BC2B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7025" y="2962275"/>
            <a:ext cx="6297613"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41"/>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r>
              <a:rPr lang="en">
                <a:solidFill>
                  <a:schemeClr val="lt1"/>
                </a:solidFill>
              </a:rPr>
              <a:t>Take The Lord With You</a:t>
            </a:r>
            <a:endParaRPr>
              <a:solidFill>
                <a:schemeClr val="lt1"/>
              </a:solidFill>
            </a:endParaRPr>
          </a:p>
        </p:txBody>
      </p:sp>
      <p:sp>
        <p:nvSpPr>
          <p:cNvPr id="197" name="Google Shape;197;p41"/>
          <p:cNvSpPr txBox="1"/>
          <p:nvPr/>
        </p:nvSpPr>
        <p:spPr>
          <a:xfrm>
            <a:off x="1577167" y="3934034"/>
            <a:ext cx="9073200" cy="861734"/>
          </a:xfrm>
          <a:prstGeom prst="rect">
            <a:avLst/>
          </a:prstGeom>
          <a:noFill/>
          <a:ln>
            <a:noFill/>
          </a:ln>
        </p:spPr>
        <p:txBody>
          <a:bodyPr spcFirstLastPara="1" wrap="square" lIns="121900" tIns="121900" rIns="121900" bIns="121900" anchor="t" anchorCtr="0">
            <a:spAutoFit/>
          </a:bodyPr>
          <a:lstStyle/>
          <a:p>
            <a:pPr algn="ctr" defTabSz="1219170" eaLnBrk="1" fontAlgn="auto" hangingPunct="1">
              <a:spcBef>
                <a:spcPts val="0"/>
              </a:spcBef>
              <a:spcAft>
                <a:spcPts val="0"/>
              </a:spcAft>
              <a:buClr>
                <a:srgbClr val="000000"/>
              </a:buClr>
            </a:pPr>
            <a:r>
              <a:rPr lang="en" sz="4000" kern="0">
                <a:solidFill>
                  <a:srgbClr val="FFFFFF"/>
                </a:solidFill>
                <a:latin typeface="Arial"/>
                <a:cs typeface="Arial"/>
                <a:sym typeface="Arial"/>
              </a:rPr>
              <a:t>(733)</a:t>
            </a:r>
            <a:endParaRPr sz="4000" kern="0">
              <a:solidFill>
                <a:srgbClr val="FFFFFF"/>
              </a:solidFill>
              <a:latin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42"/>
          <p:cNvSpPr txBox="1">
            <a:spLocks noGrp="1"/>
          </p:cNvSpPr>
          <p:nvPr>
            <p:ph type="title"/>
          </p:nvPr>
        </p:nvSpPr>
        <p:spPr>
          <a:xfrm>
            <a:off x="415600" y="593367"/>
            <a:ext cx="11360800" cy="5042000"/>
          </a:xfrm>
          <a:prstGeom prst="rect">
            <a:avLst/>
          </a:prstGeom>
        </p:spPr>
        <p:txBody>
          <a:bodyPr spcFirstLastPara="1" wrap="square" lIns="121900" tIns="121900" rIns="121900" bIns="121900" anchor="t" anchorCtr="0">
            <a:normAutofit/>
          </a:bodyPr>
          <a:lstStyle/>
          <a:p>
            <a:pPr algn="ctr">
              <a:buSzPts val="1100"/>
            </a:pPr>
            <a:r>
              <a:rPr lang="en" sz="4133">
                <a:solidFill>
                  <a:schemeClr val="lt1"/>
                </a:solidFill>
              </a:rPr>
              <a:t>You’ve got to take the Lord with you children, everywhere you go</a:t>
            </a:r>
            <a:endParaRPr sz="4133">
              <a:solidFill>
                <a:schemeClr val="lt1"/>
              </a:solidFill>
            </a:endParaRPr>
          </a:p>
          <a:p>
            <a:pPr algn="ctr">
              <a:buSzPts val="1100"/>
            </a:pPr>
            <a:r>
              <a:rPr lang="en" sz="4133">
                <a:solidFill>
                  <a:schemeClr val="lt1"/>
                </a:solidFill>
              </a:rPr>
              <a:t>You’ve got to take the Lord with you children, everywhere you go</a:t>
            </a:r>
            <a:endParaRPr sz="4133">
              <a:solidFill>
                <a:schemeClr val="lt1"/>
              </a:solidFill>
            </a:endParaRPr>
          </a:p>
          <a:p>
            <a:pPr algn="ctr">
              <a:buSzPts val="1100"/>
            </a:pPr>
            <a:r>
              <a:rPr lang="en" sz="4133">
                <a:solidFill>
                  <a:schemeClr val="lt1"/>
                </a:solidFill>
              </a:rPr>
              <a:t>You’ve got to take the Lord with you children, everywhere you go</a:t>
            </a:r>
            <a:endParaRPr sz="4133">
              <a:solidFill>
                <a:schemeClr val="lt1"/>
              </a:solidFill>
            </a:endParaRPr>
          </a:p>
          <a:p>
            <a:endParaRPr>
              <a:solidFill>
                <a:schemeClr val="lt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43"/>
          <p:cNvSpPr txBox="1">
            <a:spLocks noGrp="1"/>
          </p:cNvSpPr>
          <p:nvPr>
            <p:ph type="title"/>
          </p:nvPr>
        </p:nvSpPr>
        <p:spPr>
          <a:xfrm>
            <a:off x="415600" y="230367"/>
            <a:ext cx="11360800" cy="6397600"/>
          </a:xfrm>
          <a:prstGeom prst="rect">
            <a:avLst/>
          </a:prstGeom>
        </p:spPr>
        <p:txBody>
          <a:bodyPr spcFirstLastPara="1" wrap="square" lIns="121900" tIns="121900" rIns="121900" bIns="121900" anchor="t" anchorCtr="0">
            <a:normAutofit/>
          </a:bodyPr>
          <a:lstStyle/>
          <a:p>
            <a:pPr algn="ctr"/>
            <a:r>
              <a:rPr lang="en" sz="4517">
                <a:solidFill>
                  <a:schemeClr val="lt1"/>
                </a:solidFill>
              </a:rPr>
              <a:t>In the street</a:t>
            </a:r>
            <a:endParaRPr sz="4517">
              <a:solidFill>
                <a:schemeClr val="lt1"/>
              </a:solidFill>
            </a:endParaRPr>
          </a:p>
          <a:p>
            <a:pPr algn="ctr"/>
            <a:r>
              <a:rPr lang="en" sz="4517">
                <a:solidFill>
                  <a:schemeClr val="lt1"/>
                </a:solidFill>
              </a:rPr>
              <a:t>(In the street)</a:t>
            </a:r>
            <a:br>
              <a:rPr lang="en" sz="4517">
                <a:solidFill>
                  <a:schemeClr val="lt1"/>
                </a:solidFill>
              </a:rPr>
            </a:br>
            <a:r>
              <a:rPr lang="en" sz="4517">
                <a:solidFill>
                  <a:schemeClr val="lt1"/>
                </a:solidFill>
              </a:rPr>
              <a:t>In the home</a:t>
            </a:r>
            <a:endParaRPr sz="4517">
              <a:solidFill>
                <a:schemeClr val="lt1"/>
              </a:solidFill>
            </a:endParaRPr>
          </a:p>
          <a:p>
            <a:pPr algn="ctr"/>
            <a:r>
              <a:rPr lang="en" sz="4517">
                <a:solidFill>
                  <a:schemeClr val="lt1"/>
                </a:solidFill>
              </a:rPr>
              <a:t>(In the home)</a:t>
            </a:r>
            <a:br>
              <a:rPr lang="en" sz="4517">
                <a:solidFill>
                  <a:schemeClr val="lt1"/>
                </a:solidFill>
              </a:rPr>
            </a:br>
            <a:r>
              <a:rPr lang="en" sz="4517">
                <a:solidFill>
                  <a:schemeClr val="lt1"/>
                </a:solidFill>
              </a:rPr>
              <a:t>On the job</a:t>
            </a:r>
            <a:br>
              <a:rPr lang="en" sz="4517">
                <a:solidFill>
                  <a:schemeClr val="lt1"/>
                </a:solidFill>
              </a:rPr>
            </a:br>
            <a:r>
              <a:rPr lang="en" sz="4517">
                <a:solidFill>
                  <a:schemeClr val="lt1"/>
                </a:solidFill>
              </a:rPr>
              <a:t>(On the job)</a:t>
            </a:r>
            <a:br>
              <a:rPr lang="en" sz="4517">
                <a:solidFill>
                  <a:schemeClr val="lt1"/>
                </a:solidFill>
              </a:rPr>
            </a:br>
            <a:r>
              <a:rPr lang="en" sz="4517">
                <a:solidFill>
                  <a:schemeClr val="lt1"/>
                </a:solidFill>
              </a:rPr>
              <a:t>All alone</a:t>
            </a:r>
            <a:br>
              <a:rPr lang="en" sz="4517">
                <a:solidFill>
                  <a:schemeClr val="lt1"/>
                </a:solidFill>
              </a:rPr>
            </a:br>
            <a:r>
              <a:rPr lang="en" sz="4517">
                <a:solidFill>
                  <a:schemeClr val="lt1"/>
                </a:solidFill>
              </a:rPr>
              <a:t>(All alone)</a:t>
            </a:r>
            <a:endParaRPr sz="4517">
              <a:solidFill>
                <a:schemeClr val="lt1"/>
              </a:solidFill>
            </a:endParaRPr>
          </a:p>
          <a:p>
            <a:endParaRPr>
              <a:solidFill>
                <a:schemeClr val="lt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44"/>
          <p:cNvSpPr txBox="1">
            <a:spLocks noGrp="1"/>
          </p:cNvSpPr>
          <p:nvPr>
            <p:ph type="title"/>
          </p:nvPr>
        </p:nvSpPr>
        <p:spPr>
          <a:xfrm>
            <a:off x="415600" y="230367"/>
            <a:ext cx="11360800" cy="6397600"/>
          </a:xfrm>
          <a:prstGeom prst="rect">
            <a:avLst/>
          </a:prstGeom>
        </p:spPr>
        <p:txBody>
          <a:bodyPr spcFirstLastPara="1" wrap="square" lIns="121900" tIns="121900" rIns="121900" bIns="121900" anchor="t" anchorCtr="0">
            <a:normAutofit/>
          </a:bodyPr>
          <a:lstStyle/>
          <a:p>
            <a:pPr algn="ctr"/>
            <a:r>
              <a:rPr lang="en" sz="5333">
                <a:solidFill>
                  <a:schemeClr val="lt1"/>
                </a:solidFill>
              </a:rPr>
              <a:t>Highway</a:t>
            </a:r>
            <a:endParaRPr sz="5333">
              <a:solidFill>
                <a:schemeClr val="lt1"/>
              </a:solidFill>
            </a:endParaRPr>
          </a:p>
          <a:p>
            <a:pPr algn="ctr"/>
            <a:r>
              <a:rPr lang="en" sz="5333">
                <a:solidFill>
                  <a:schemeClr val="lt1"/>
                </a:solidFill>
              </a:rPr>
              <a:t>(Highway)</a:t>
            </a:r>
            <a:endParaRPr sz="5333">
              <a:solidFill>
                <a:schemeClr val="lt1"/>
              </a:solidFill>
            </a:endParaRPr>
          </a:p>
          <a:p>
            <a:pPr algn="ctr"/>
            <a:r>
              <a:rPr lang="en" sz="5333">
                <a:solidFill>
                  <a:schemeClr val="lt1"/>
                </a:solidFill>
              </a:rPr>
              <a:t>By the way</a:t>
            </a:r>
            <a:br>
              <a:rPr lang="en" sz="5333">
                <a:solidFill>
                  <a:schemeClr val="lt1"/>
                </a:solidFill>
              </a:rPr>
            </a:br>
            <a:r>
              <a:rPr lang="en" sz="5333">
                <a:solidFill>
                  <a:schemeClr val="lt1"/>
                </a:solidFill>
              </a:rPr>
              <a:t>(By the way)</a:t>
            </a:r>
            <a:endParaRPr sz="5333">
              <a:solidFill>
                <a:schemeClr val="lt1"/>
              </a:solidFill>
            </a:endParaRPr>
          </a:p>
          <a:p>
            <a:pPr algn="ctr"/>
            <a:r>
              <a:rPr lang="en" sz="5333">
                <a:solidFill>
                  <a:schemeClr val="lt1"/>
                </a:solidFill>
              </a:rPr>
              <a:t>Everywhere you go</a:t>
            </a:r>
            <a:endParaRPr sz="5333">
              <a:solidFill>
                <a:schemeClr val="lt1"/>
              </a:solidFill>
            </a:endParaRPr>
          </a:p>
          <a:p>
            <a:endParaRPr>
              <a:solidFill>
                <a:schemeClr val="lt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5"/>
          <p:cNvSpPr txBox="1">
            <a:spLocks noGrp="1"/>
          </p:cNvSpPr>
          <p:nvPr>
            <p:ph type="title"/>
          </p:nvPr>
        </p:nvSpPr>
        <p:spPr>
          <a:xfrm>
            <a:off x="415600" y="593367"/>
            <a:ext cx="11360800" cy="5998800"/>
          </a:xfrm>
          <a:prstGeom prst="rect">
            <a:avLst/>
          </a:prstGeom>
        </p:spPr>
        <p:txBody>
          <a:bodyPr spcFirstLastPara="1" wrap="square" lIns="121900" tIns="121900" rIns="121900" bIns="121900" anchor="t" anchorCtr="0">
            <a:normAutofit/>
          </a:bodyPr>
          <a:lstStyle/>
          <a:p>
            <a:pPr algn="ctr"/>
            <a:r>
              <a:rPr lang="en" sz="4992">
                <a:solidFill>
                  <a:schemeClr val="lt1"/>
                </a:solidFill>
              </a:rPr>
              <a:t>You’ve got to make disciples daily children, everywhere you go</a:t>
            </a:r>
            <a:endParaRPr sz="4992">
              <a:solidFill>
                <a:schemeClr val="lt1"/>
              </a:solidFill>
            </a:endParaRPr>
          </a:p>
          <a:p>
            <a:pPr algn="ctr"/>
            <a:r>
              <a:rPr lang="en" sz="4992">
                <a:solidFill>
                  <a:schemeClr val="lt1"/>
                </a:solidFill>
              </a:rPr>
              <a:t>You’ve got to make disciples daily children, everywhere you go</a:t>
            </a:r>
            <a:endParaRPr sz="4992">
              <a:solidFill>
                <a:schemeClr val="lt1"/>
              </a:solidFill>
            </a:endParaRPr>
          </a:p>
          <a:p>
            <a:pPr algn="ctr"/>
            <a:r>
              <a:rPr lang="en" sz="4992">
                <a:solidFill>
                  <a:schemeClr val="lt1"/>
                </a:solidFill>
              </a:rPr>
              <a:t>You’ve got to make disciples daily children, everywhere you go</a:t>
            </a:r>
            <a:endParaRPr sz="4992">
              <a:solidFill>
                <a:schemeClr val="lt1"/>
              </a:solidFill>
            </a:endParaRPr>
          </a:p>
          <a:p>
            <a:endParaRPr>
              <a:solidFill>
                <a:schemeClr val="lt1"/>
              </a:solidFill>
            </a:endParaRPr>
          </a:p>
          <a:p>
            <a:pPr algn="ctr"/>
            <a:endParaRPr>
              <a:solidFill>
                <a:schemeClr val="lt1"/>
              </a:solidFill>
            </a:endParaRPr>
          </a:p>
          <a:p>
            <a:endParaRPr>
              <a:solidFill>
                <a:schemeClr val="lt1"/>
              </a:solidFill>
            </a:endParaRPr>
          </a:p>
          <a:p>
            <a:pPr algn="ctr"/>
            <a:endParaRPr>
              <a:solidFill>
                <a:schemeClr val="lt1"/>
              </a:solidFill>
            </a:endParaRPr>
          </a:p>
          <a:p>
            <a:endParaRPr>
              <a:solidFill>
                <a:schemeClr val="lt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6"/>
          <p:cNvSpPr txBox="1">
            <a:spLocks noGrp="1"/>
          </p:cNvSpPr>
          <p:nvPr>
            <p:ph type="title"/>
          </p:nvPr>
        </p:nvSpPr>
        <p:spPr>
          <a:xfrm>
            <a:off x="415600" y="230367"/>
            <a:ext cx="11360800" cy="6397600"/>
          </a:xfrm>
          <a:prstGeom prst="rect">
            <a:avLst/>
          </a:prstGeom>
        </p:spPr>
        <p:txBody>
          <a:bodyPr spcFirstLastPara="1" wrap="square" lIns="121900" tIns="121900" rIns="121900" bIns="121900" anchor="t" anchorCtr="0">
            <a:normAutofit/>
          </a:bodyPr>
          <a:lstStyle/>
          <a:p>
            <a:pPr algn="ctr"/>
            <a:r>
              <a:rPr lang="en" sz="4517">
                <a:solidFill>
                  <a:schemeClr val="lt1"/>
                </a:solidFill>
              </a:rPr>
              <a:t>In the street</a:t>
            </a:r>
            <a:endParaRPr sz="4517">
              <a:solidFill>
                <a:schemeClr val="lt1"/>
              </a:solidFill>
            </a:endParaRPr>
          </a:p>
          <a:p>
            <a:pPr algn="ctr"/>
            <a:r>
              <a:rPr lang="en" sz="4517">
                <a:solidFill>
                  <a:schemeClr val="lt1"/>
                </a:solidFill>
              </a:rPr>
              <a:t>(In the street)</a:t>
            </a:r>
            <a:br>
              <a:rPr lang="en" sz="4517">
                <a:solidFill>
                  <a:schemeClr val="lt1"/>
                </a:solidFill>
              </a:rPr>
            </a:br>
            <a:r>
              <a:rPr lang="en" sz="4517">
                <a:solidFill>
                  <a:schemeClr val="lt1"/>
                </a:solidFill>
              </a:rPr>
              <a:t>In the home</a:t>
            </a:r>
            <a:endParaRPr sz="4517">
              <a:solidFill>
                <a:schemeClr val="lt1"/>
              </a:solidFill>
            </a:endParaRPr>
          </a:p>
          <a:p>
            <a:pPr algn="ctr"/>
            <a:r>
              <a:rPr lang="en" sz="4517">
                <a:solidFill>
                  <a:schemeClr val="lt1"/>
                </a:solidFill>
              </a:rPr>
              <a:t>(In the home)</a:t>
            </a:r>
            <a:br>
              <a:rPr lang="en" sz="4517">
                <a:solidFill>
                  <a:schemeClr val="lt1"/>
                </a:solidFill>
              </a:rPr>
            </a:br>
            <a:r>
              <a:rPr lang="en" sz="4517">
                <a:solidFill>
                  <a:schemeClr val="lt1"/>
                </a:solidFill>
              </a:rPr>
              <a:t>On the job</a:t>
            </a:r>
            <a:br>
              <a:rPr lang="en" sz="4517">
                <a:solidFill>
                  <a:schemeClr val="lt1"/>
                </a:solidFill>
              </a:rPr>
            </a:br>
            <a:r>
              <a:rPr lang="en" sz="4517">
                <a:solidFill>
                  <a:schemeClr val="lt1"/>
                </a:solidFill>
              </a:rPr>
              <a:t>(On the job)</a:t>
            </a:r>
            <a:br>
              <a:rPr lang="en" sz="4517">
                <a:solidFill>
                  <a:schemeClr val="lt1"/>
                </a:solidFill>
              </a:rPr>
            </a:br>
            <a:r>
              <a:rPr lang="en" sz="4517">
                <a:solidFill>
                  <a:schemeClr val="lt1"/>
                </a:solidFill>
              </a:rPr>
              <a:t>All alone</a:t>
            </a:r>
            <a:br>
              <a:rPr lang="en" sz="4517">
                <a:solidFill>
                  <a:schemeClr val="lt1"/>
                </a:solidFill>
              </a:rPr>
            </a:br>
            <a:r>
              <a:rPr lang="en" sz="4517">
                <a:solidFill>
                  <a:schemeClr val="lt1"/>
                </a:solidFill>
              </a:rPr>
              <a:t>(All alone)</a:t>
            </a:r>
            <a:endParaRPr sz="4517">
              <a:solidFill>
                <a:schemeClr val="lt1"/>
              </a:solidFill>
            </a:endParaRPr>
          </a:p>
          <a:p>
            <a:endParaRPr>
              <a:solidFill>
                <a:schemeClr val="lt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47"/>
          <p:cNvSpPr txBox="1">
            <a:spLocks noGrp="1"/>
          </p:cNvSpPr>
          <p:nvPr>
            <p:ph type="title"/>
          </p:nvPr>
        </p:nvSpPr>
        <p:spPr>
          <a:xfrm>
            <a:off x="415600" y="230367"/>
            <a:ext cx="11360800" cy="6397600"/>
          </a:xfrm>
          <a:prstGeom prst="rect">
            <a:avLst/>
          </a:prstGeom>
        </p:spPr>
        <p:txBody>
          <a:bodyPr spcFirstLastPara="1" wrap="square" lIns="121900" tIns="121900" rIns="121900" bIns="121900" anchor="t" anchorCtr="0">
            <a:normAutofit/>
          </a:bodyPr>
          <a:lstStyle/>
          <a:p>
            <a:pPr algn="ctr"/>
            <a:r>
              <a:rPr lang="en" sz="5333">
                <a:solidFill>
                  <a:schemeClr val="lt1"/>
                </a:solidFill>
              </a:rPr>
              <a:t>Highway</a:t>
            </a:r>
            <a:endParaRPr sz="5333">
              <a:solidFill>
                <a:schemeClr val="lt1"/>
              </a:solidFill>
            </a:endParaRPr>
          </a:p>
          <a:p>
            <a:pPr algn="ctr"/>
            <a:r>
              <a:rPr lang="en" sz="5333">
                <a:solidFill>
                  <a:schemeClr val="lt1"/>
                </a:solidFill>
              </a:rPr>
              <a:t>(Highway)</a:t>
            </a:r>
            <a:endParaRPr sz="5333">
              <a:solidFill>
                <a:schemeClr val="lt1"/>
              </a:solidFill>
            </a:endParaRPr>
          </a:p>
          <a:p>
            <a:pPr algn="ctr"/>
            <a:r>
              <a:rPr lang="en" sz="5333">
                <a:solidFill>
                  <a:schemeClr val="lt1"/>
                </a:solidFill>
              </a:rPr>
              <a:t>By the way</a:t>
            </a:r>
            <a:br>
              <a:rPr lang="en" sz="5333">
                <a:solidFill>
                  <a:schemeClr val="lt1"/>
                </a:solidFill>
              </a:rPr>
            </a:br>
            <a:r>
              <a:rPr lang="en" sz="5333">
                <a:solidFill>
                  <a:schemeClr val="lt1"/>
                </a:solidFill>
              </a:rPr>
              <a:t>(By the way)</a:t>
            </a:r>
            <a:endParaRPr sz="5333">
              <a:solidFill>
                <a:schemeClr val="lt1"/>
              </a:solidFill>
            </a:endParaRPr>
          </a:p>
          <a:p>
            <a:pPr algn="ctr"/>
            <a:r>
              <a:rPr lang="en" sz="5333">
                <a:solidFill>
                  <a:schemeClr val="lt1"/>
                </a:solidFill>
              </a:rPr>
              <a:t>Everywhere you go</a:t>
            </a:r>
            <a:endParaRPr sz="5333">
              <a:solidFill>
                <a:schemeClr val="lt1"/>
              </a:solidFill>
            </a:endParaRPr>
          </a:p>
          <a:p>
            <a:endParaRPr>
              <a:solidFill>
                <a:schemeClr val="lt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8"/>
          <p:cNvSpPr txBox="1">
            <a:spLocks noGrp="1"/>
          </p:cNvSpPr>
          <p:nvPr>
            <p:ph type="title"/>
          </p:nvPr>
        </p:nvSpPr>
        <p:spPr>
          <a:xfrm>
            <a:off x="415600" y="593367"/>
            <a:ext cx="11360800" cy="5998800"/>
          </a:xfrm>
          <a:prstGeom prst="rect">
            <a:avLst/>
          </a:prstGeom>
        </p:spPr>
        <p:txBody>
          <a:bodyPr spcFirstLastPara="1" wrap="square" lIns="121900" tIns="121900" rIns="121900" bIns="121900" anchor="t" anchorCtr="0">
            <a:normAutofit/>
          </a:bodyPr>
          <a:lstStyle/>
          <a:p>
            <a:pPr algn="ctr"/>
            <a:r>
              <a:rPr lang="en" sz="4400">
                <a:solidFill>
                  <a:schemeClr val="lt1"/>
                </a:solidFill>
              </a:rPr>
              <a:t>You’ve got to love your brothers daily children everywhere you go</a:t>
            </a:r>
            <a:endParaRPr sz="4400">
              <a:solidFill>
                <a:schemeClr val="lt1"/>
              </a:solidFill>
            </a:endParaRPr>
          </a:p>
          <a:p>
            <a:pPr algn="ctr"/>
            <a:r>
              <a:rPr lang="en" sz="4400">
                <a:solidFill>
                  <a:schemeClr val="lt1"/>
                </a:solidFill>
              </a:rPr>
              <a:t>You’ve got to love your brothers daily children everywhere you go</a:t>
            </a:r>
            <a:endParaRPr>
              <a:solidFill>
                <a:schemeClr val="lt1"/>
              </a:solidFill>
            </a:endParaRPr>
          </a:p>
          <a:p>
            <a:pPr algn="ctr"/>
            <a:r>
              <a:rPr lang="en" sz="4400">
                <a:solidFill>
                  <a:schemeClr val="lt1"/>
                </a:solidFill>
              </a:rPr>
              <a:t>You’ve got to love your brothers daily children everywhere you go</a:t>
            </a:r>
            <a:endParaRPr>
              <a:solidFill>
                <a:schemeClr val="lt1"/>
              </a:solidFill>
            </a:endParaRPr>
          </a:p>
          <a:p>
            <a:pPr algn="ctr"/>
            <a:endParaRPr sz="4400">
              <a:solidFill>
                <a:schemeClr val="lt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9"/>
          <p:cNvSpPr txBox="1">
            <a:spLocks noGrp="1"/>
          </p:cNvSpPr>
          <p:nvPr>
            <p:ph type="title"/>
          </p:nvPr>
        </p:nvSpPr>
        <p:spPr>
          <a:xfrm>
            <a:off x="415600" y="230367"/>
            <a:ext cx="11360800" cy="6397600"/>
          </a:xfrm>
          <a:prstGeom prst="rect">
            <a:avLst/>
          </a:prstGeom>
        </p:spPr>
        <p:txBody>
          <a:bodyPr spcFirstLastPara="1" wrap="square" lIns="121900" tIns="121900" rIns="121900" bIns="121900" anchor="t" anchorCtr="0">
            <a:normAutofit/>
          </a:bodyPr>
          <a:lstStyle/>
          <a:p>
            <a:pPr algn="ctr"/>
            <a:r>
              <a:rPr lang="en" sz="4517">
                <a:solidFill>
                  <a:schemeClr val="lt1"/>
                </a:solidFill>
              </a:rPr>
              <a:t>In the street</a:t>
            </a:r>
            <a:endParaRPr sz="4517">
              <a:solidFill>
                <a:schemeClr val="lt1"/>
              </a:solidFill>
            </a:endParaRPr>
          </a:p>
          <a:p>
            <a:pPr algn="ctr"/>
            <a:r>
              <a:rPr lang="en" sz="4517">
                <a:solidFill>
                  <a:schemeClr val="lt1"/>
                </a:solidFill>
              </a:rPr>
              <a:t>(In the street)</a:t>
            </a:r>
            <a:br>
              <a:rPr lang="en" sz="4517">
                <a:solidFill>
                  <a:schemeClr val="lt1"/>
                </a:solidFill>
              </a:rPr>
            </a:br>
            <a:r>
              <a:rPr lang="en" sz="4517">
                <a:solidFill>
                  <a:schemeClr val="lt1"/>
                </a:solidFill>
              </a:rPr>
              <a:t>In the home</a:t>
            </a:r>
            <a:endParaRPr sz="4517">
              <a:solidFill>
                <a:schemeClr val="lt1"/>
              </a:solidFill>
            </a:endParaRPr>
          </a:p>
          <a:p>
            <a:pPr algn="ctr"/>
            <a:r>
              <a:rPr lang="en" sz="4517">
                <a:solidFill>
                  <a:schemeClr val="lt1"/>
                </a:solidFill>
              </a:rPr>
              <a:t>(In the home)</a:t>
            </a:r>
            <a:br>
              <a:rPr lang="en" sz="4517">
                <a:solidFill>
                  <a:schemeClr val="lt1"/>
                </a:solidFill>
              </a:rPr>
            </a:br>
            <a:r>
              <a:rPr lang="en" sz="4517">
                <a:solidFill>
                  <a:schemeClr val="lt1"/>
                </a:solidFill>
              </a:rPr>
              <a:t>On the job</a:t>
            </a:r>
            <a:br>
              <a:rPr lang="en" sz="4517">
                <a:solidFill>
                  <a:schemeClr val="lt1"/>
                </a:solidFill>
              </a:rPr>
            </a:br>
            <a:r>
              <a:rPr lang="en" sz="4517">
                <a:solidFill>
                  <a:schemeClr val="lt1"/>
                </a:solidFill>
              </a:rPr>
              <a:t>(On the job)</a:t>
            </a:r>
            <a:br>
              <a:rPr lang="en" sz="4517">
                <a:solidFill>
                  <a:schemeClr val="lt1"/>
                </a:solidFill>
              </a:rPr>
            </a:br>
            <a:r>
              <a:rPr lang="en" sz="4517">
                <a:solidFill>
                  <a:schemeClr val="lt1"/>
                </a:solidFill>
              </a:rPr>
              <a:t>All alone</a:t>
            </a:r>
            <a:br>
              <a:rPr lang="en" sz="4517">
                <a:solidFill>
                  <a:schemeClr val="lt1"/>
                </a:solidFill>
              </a:rPr>
            </a:br>
            <a:r>
              <a:rPr lang="en" sz="4517">
                <a:solidFill>
                  <a:schemeClr val="lt1"/>
                </a:solidFill>
              </a:rPr>
              <a:t>(All alone)</a:t>
            </a:r>
            <a:endParaRPr sz="4517">
              <a:solidFill>
                <a:schemeClr val="lt1"/>
              </a:solidFill>
            </a:endParaRPr>
          </a:p>
          <a:p>
            <a:endParaRPr>
              <a:solidFill>
                <a:schemeClr val="lt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50"/>
          <p:cNvSpPr txBox="1">
            <a:spLocks noGrp="1"/>
          </p:cNvSpPr>
          <p:nvPr>
            <p:ph type="title"/>
          </p:nvPr>
        </p:nvSpPr>
        <p:spPr>
          <a:xfrm>
            <a:off x="415600" y="593833"/>
            <a:ext cx="11360800" cy="6034400"/>
          </a:xfrm>
          <a:prstGeom prst="rect">
            <a:avLst/>
          </a:prstGeom>
        </p:spPr>
        <p:txBody>
          <a:bodyPr spcFirstLastPara="1" wrap="square" lIns="121900" tIns="121900" rIns="121900" bIns="121900" anchor="t" anchorCtr="0">
            <a:noAutofit/>
          </a:bodyPr>
          <a:lstStyle/>
          <a:p>
            <a:pPr algn="ctr"/>
            <a:r>
              <a:rPr lang="en" sz="4800">
                <a:solidFill>
                  <a:schemeClr val="lt1"/>
                </a:solidFill>
              </a:rPr>
              <a:t>Highway</a:t>
            </a:r>
            <a:endParaRPr sz="4800">
              <a:solidFill>
                <a:schemeClr val="lt1"/>
              </a:solidFill>
            </a:endParaRPr>
          </a:p>
          <a:p>
            <a:pPr algn="ctr"/>
            <a:r>
              <a:rPr lang="en" sz="4800">
                <a:solidFill>
                  <a:schemeClr val="lt1"/>
                </a:solidFill>
              </a:rPr>
              <a:t>(Highway)</a:t>
            </a:r>
            <a:endParaRPr sz="4800">
              <a:solidFill>
                <a:schemeClr val="lt1"/>
              </a:solidFill>
            </a:endParaRPr>
          </a:p>
          <a:p>
            <a:pPr algn="ctr"/>
            <a:r>
              <a:rPr lang="en" sz="4800">
                <a:solidFill>
                  <a:schemeClr val="lt1"/>
                </a:solidFill>
              </a:rPr>
              <a:t>By the way</a:t>
            </a:r>
            <a:br>
              <a:rPr lang="en" sz="4800">
                <a:solidFill>
                  <a:schemeClr val="lt1"/>
                </a:solidFill>
              </a:rPr>
            </a:br>
            <a:r>
              <a:rPr lang="en" sz="4800">
                <a:solidFill>
                  <a:schemeClr val="lt1"/>
                </a:solidFill>
              </a:rPr>
              <a:t>(By the way)</a:t>
            </a:r>
            <a:endParaRPr sz="4800">
              <a:solidFill>
                <a:schemeClr val="lt1"/>
              </a:solidFill>
            </a:endParaRPr>
          </a:p>
          <a:p>
            <a:pPr algn="ctr"/>
            <a:r>
              <a:rPr lang="en" sz="4800">
                <a:solidFill>
                  <a:schemeClr val="lt1"/>
                </a:solidFill>
              </a:rPr>
              <a:t>Everywhere you go</a:t>
            </a:r>
            <a:endParaRPr sz="4800">
              <a:solidFill>
                <a:schemeClr val="lt1"/>
              </a:solidFill>
            </a:endParaRPr>
          </a:p>
          <a:p>
            <a:pPr algn="ctr"/>
            <a:endParaRPr sz="4800">
              <a:solidFill>
                <a:schemeClr val="lt1"/>
              </a:solidFill>
            </a:endParaRPr>
          </a:p>
          <a:p>
            <a:pPr algn="ctr"/>
            <a:r>
              <a:rPr lang="en" sz="4800">
                <a:solidFill>
                  <a:schemeClr val="lt1"/>
                </a:solidFill>
              </a:rPr>
              <a:t>[End]</a:t>
            </a:r>
            <a:endParaRPr sz="4800">
              <a:solidFill>
                <a:schemeClr val="lt1"/>
              </a:solidFill>
            </a:endParaRPr>
          </a:p>
          <a:p>
            <a:endParaRPr sz="4533">
              <a:solidFill>
                <a:schemeClr val="lt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BA59AF-FA50-A730-7867-27DB92C522EA}"/>
              </a:ext>
            </a:extLst>
          </p:cNvPr>
          <p:cNvSpPr>
            <a:spLocks noGrp="1"/>
          </p:cNvSpPr>
          <p:nvPr>
            <p:ph idx="1"/>
          </p:nvPr>
        </p:nvSpPr>
        <p:spPr>
          <a:xfrm>
            <a:off x="1600200" y="2819400"/>
            <a:ext cx="9982200" cy="3276600"/>
          </a:xfrm>
        </p:spPr>
        <p:txBody>
          <a:bodyPr>
            <a:normAutofit/>
          </a:bodyPr>
          <a:lstStyle/>
          <a:p>
            <a:pPr marL="0" indent="0">
              <a:buNone/>
            </a:pPr>
            <a:r>
              <a:rPr lang="en-US" sz="6000" b="1" dirty="0"/>
              <a:t>Have a great Jesus week!</a:t>
            </a:r>
          </a:p>
        </p:txBody>
      </p:sp>
      <p:sp>
        <p:nvSpPr>
          <p:cNvPr id="3" name="Title 2">
            <a:extLst>
              <a:ext uri="{FF2B5EF4-FFF2-40B4-BE49-F238E27FC236}">
                <a16:creationId xmlns:a16="http://schemas.microsoft.com/office/drawing/2014/main" id="{27724429-0597-4955-E174-F3A3B5B40221}"/>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302598311"/>
      </p:ext>
    </p:extLst>
  </p:cSld>
  <p:clrMapOvr>
    <a:masterClrMapping/>
  </p:clrMapOvr>
</p:sld>
</file>

<file path=ppt/theme/_rels/them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Globe">
  <a:themeElements>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Glob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7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Globe">
  <a:themeElements>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Glob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9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Globe">
  <a:themeElements>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Glob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8.xml><?xml version="1.0" encoding="utf-8"?>
<a:theme xmlns:a="http://schemas.openxmlformats.org/drawingml/2006/main" name="3_Globe">
  <a:themeElements>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Glob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23141</TotalTime>
  <Words>1533</Words>
  <Application>Microsoft Office PowerPoint</Application>
  <PresentationFormat>Widescreen</PresentationFormat>
  <Paragraphs>262</Paragraphs>
  <Slides>65</Slides>
  <Notes>39</Notes>
  <HiddenSlides>0</HiddenSlides>
  <MMClips>0</MMClips>
  <ScaleCrop>false</ScaleCrop>
  <HeadingPairs>
    <vt:vector size="6" baseType="variant">
      <vt:variant>
        <vt:lpstr>Fonts Used</vt:lpstr>
      </vt:variant>
      <vt:variant>
        <vt:i4>8</vt:i4>
      </vt:variant>
      <vt:variant>
        <vt:lpstr>Theme</vt:lpstr>
      </vt:variant>
      <vt:variant>
        <vt:i4>9</vt:i4>
      </vt:variant>
      <vt:variant>
        <vt:lpstr>Slide Titles</vt:lpstr>
      </vt:variant>
      <vt:variant>
        <vt:i4>65</vt:i4>
      </vt:variant>
    </vt:vector>
  </HeadingPairs>
  <TitlesOfParts>
    <vt:vector size="82" baseType="lpstr">
      <vt:lpstr>Arial</vt:lpstr>
      <vt:lpstr>Calibri</vt:lpstr>
      <vt:lpstr>Constantia</vt:lpstr>
      <vt:lpstr>Garamond</vt:lpstr>
      <vt:lpstr>Times New Roman</vt:lpstr>
      <vt:lpstr>Verdana</vt:lpstr>
      <vt:lpstr>Wingdings</vt:lpstr>
      <vt:lpstr>Wingdings 2</vt:lpstr>
      <vt:lpstr>1_Globe</vt:lpstr>
      <vt:lpstr>7_Stream</vt:lpstr>
      <vt:lpstr>3_Stream</vt:lpstr>
      <vt:lpstr>5_Globe</vt:lpstr>
      <vt:lpstr>9_Stream</vt:lpstr>
      <vt:lpstr>2_Globe</vt:lpstr>
      <vt:lpstr>Paper</vt:lpstr>
      <vt:lpstr>3_Globe</vt:lpstr>
      <vt:lpstr>Simple Light</vt:lpstr>
      <vt:lpstr>Welcome to the Merced Christian Church!</vt:lpstr>
      <vt:lpstr>Thank You, Lord (700) </vt:lpstr>
      <vt:lpstr>Thank You, Lord for loving me; And thank You Lord for blessing me. Thank you Lord for making me whole and saving my soul.</vt:lpstr>
      <vt:lpstr>Than you Lord, for loving me. Thank you Lord, for saving my soul</vt:lpstr>
      <vt:lpstr>Let us all with accord sing praises to Christ the Lord. Lets us all unite in song and praise Him all day long.</vt:lpstr>
      <vt:lpstr>Than you Lord, for loving me. Thank you Lord, for saving my soul</vt:lpstr>
      <vt:lpstr>Please reveal Your will for me so I can serve You for eternity. Use my life in every way, take hold of it today.</vt:lpstr>
      <vt:lpstr>Than you Lord, for loving me. Thank you Lord, for saving my soul [End]</vt:lpstr>
      <vt:lpstr>PowerPoint Presentation</vt:lpstr>
      <vt:lpstr>Rejoice In The Lord Always</vt:lpstr>
      <vt:lpstr>Rejoice in the Lord always, And again I say rejoice! (x2)  </vt:lpstr>
      <vt:lpstr>Rejoice! Rejoice! And again I say rejoice! (x2)  </vt:lpstr>
      <vt:lpstr>Rejoice in the Lord always, And again I say rejoice! (x2)  </vt:lpstr>
      <vt:lpstr>Rejoice! Rejoice! And again I say rejoice! (x2)  </vt:lpstr>
      <vt:lpstr>Rejoice in the Lord always, And again I say rejoice! (x2)  </vt:lpstr>
      <vt:lpstr>Rejoice! Rejoice! And again I say rejoice! (x2)  [End]  </vt:lpstr>
      <vt:lpstr>PowerPoint Presentation</vt:lpstr>
      <vt:lpstr>Oceans</vt:lpstr>
      <vt:lpstr>You call me out upon the waters The great unknown where feet may fail And there I find You in the mystery In oceans deep my faith will stand</vt:lpstr>
      <vt:lpstr>I will call upon Your Name And keep my eyes above the waves When oceans rise My soul will rest in Your embrace For I am Yours and You are mine</vt:lpstr>
      <vt:lpstr>Your grace abounds in deepest waters Your sovereign hand will be my guide Where feet may fail and fear surrounds me You’ve never failed and You won’t start now</vt:lpstr>
      <vt:lpstr>I will call upon Your Name And keep my eyes above the waves When oceans rise My soul will rest in Your embrace For I am Yours and You are mine</vt:lpstr>
      <vt:lpstr>Spirit lead me where my trust is without borders Let me walk upon the waters Wherever You would call me Take me deeper than my feet could ever wander And my faith will be made stronger In the presence of my Savior</vt:lpstr>
      <vt:lpstr>I will call upon Your Name Keep my eyes above the waves My soul will rest in Your embrace I am Yours and You are mine I am Yours and You are mine [End]</vt:lpstr>
      <vt:lpstr>PowerPoint Presentation</vt:lpstr>
      <vt:lpstr>Welcome to the family, Garek!</vt:lpstr>
      <vt:lpstr>Palms V Wisdom Psalms Psalm 119  Oh!  How I Love Your Word</vt:lpstr>
      <vt:lpstr>Psalm 119: A Wisdom Psalm</vt:lpstr>
      <vt:lpstr>Psalm 119:72</vt:lpstr>
      <vt:lpstr>The Law From Your Mouth… Psalm 119:160</vt:lpstr>
      <vt:lpstr>All True: An Example</vt:lpstr>
      <vt:lpstr>All Your Words Are True</vt:lpstr>
      <vt:lpstr>Suggestions for New/Strange Teachings:</vt:lpstr>
      <vt:lpstr>Back to Psalm 119:72</vt:lpstr>
      <vt:lpstr>Psalm 119:97</vt:lpstr>
      <vt:lpstr>Psalm 119:16</vt:lpstr>
      <vt:lpstr>Psalm 119:53</vt:lpstr>
      <vt:lpstr>Psalm 119:136</vt:lpstr>
      <vt:lpstr>Psalm 119:139</vt:lpstr>
      <vt:lpstr>Psalm 119:9</vt:lpstr>
      <vt:lpstr>Psalm 119:105</vt:lpstr>
      <vt:lpstr>For Those Tears I Died</vt:lpstr>
      <vt:lpstr>PowerPoint Presentation</vt:lpstr>
      <vt:lpstr>PowerPoint Presentation</vt:lpstr>
      <vt:lpstr>PowerPoint Presentation</vt:lpstr>
      <vt:lpstr>PowerPoint Presentation</vt:lpstr>
      <vt:lpstr>PowerPoint Presentation</vt:lpstr>
      <vt:lpstr>PowerPoint Presentation</vt:lpstr>
      <vt:lpstr>Communion</vt:lpstr>
      <vt:lpstr>Announcements</vt:lpstr>
      <vt:lpstr>Coming Up</vt:lpstr>
      <vt:lpstr>PowerPoint Presentation</vt:lpstr>
      <vt:lpstr>PowerPoint Presentation</vt:lpstr>
      <vt:lpstr>Contribution</vt:lpstr>
      <vt:lpstr>Take The Lord With You</vt:lpstr>
      <vt:lpstr>You’ve got to take the Lord with you children, everywhere you go You’ve got to take the Lord with you children, everywhere you go You’ve got to take the Lord with you children, everywhere you go </vt:lpstr>
      <vt:lpstr>In the street (In the street) In the home (In the home) On the job (On the job) All alone (All alone) </vt:lpstr>
      <vt:lpstr>Highway (Highway) By the way (By the way) Everywhere you go </vt:lpstr>
      <vt:lpstr>You’ve got to make disciples daily children, everywhere you go You’ve got to make disciples daily children, everywhere you go You’ve got to make disciples daily children, everywhere you go     </vt:lpstr>
      <vt:lpstr>In the street (In the street) In the home (In the home) On the job (On the job) All alone (All alone) </vt:lpstr>
      <vt:lpstr>Highway (Highway) By the way (By the way) Everywhere you go </vt:lpstr>
      <vt:lpstr>You’ve got to love your brothers daily children everywhere you go You’ve got to love your brothers daily children everywhere you go You’ve got to love your brothers daily children everywhere you go </vt:lpstr>
      <vt:lpstr>In the street (In the street) In the home (In the home) On the job (On the job) All alone (All alone) </vt:lpstr>
      <vt:lpstr>Highway (Highway) By the way (By the way) Everywhere you go  [End] </vt:lpstr>
      <vt:lpstr>PowerPoint Presentation</vt:lpstr>
    </vt:vector>
  </TitlesOfParts>
  <Company>evidenceforchristianity.org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Daniel, Prophet to the Nations</dc:title>
  <dc:creator>john oakes</dc:creator>
  <cp:lastModifiedBy>John Oakes</cp:lastModifiedBy>
  <cp:revision>269</cp:revision>
  <dcterms:created xsi:type="dcterms:W3CDTF">2002-03-26T18:43:49Z</dcterms:created>
  <dcterms:modified xsi:type="dcterms:W3CDTF">2024-04-28T17:54:44Z</dcterms:modified>
</cp:coreProperties>
</file>