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4" r:id="rId1"/>
  </p:sldMasterIdLst>
  <p:notesMasterIdLst>
    <p:notesMasterId r:id="rId13"/>
  </p:notesMasterIdLst>
  <p:sldIdLst>
    <p:sldId id="344" r:id="rId2"/>
    <p:sldId id="256" r:id="rId3"/>
    <p:sldId id="335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70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C9B4E7-CF5F-4272-A308-C2D726E5689F}" v="30" dt="2024-05-12T15:07:29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5BA05-A15B-47B1-9778-B957EC3EF2AE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5ECD9-E624-420A-97B1-C87877CB7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3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527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21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03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259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43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1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79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57250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7728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83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72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3F4925A-A5F0-4833-8F19-3D64398B57F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3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1E56-8CC1-4A93-9256-D1201B24C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F5F0F-A3BC-491C-9550-EC25FDC0A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appy Mother's Day - Greater Groves ...">
            <a:extLst>
              <a:ext uri="{FF2B5EF4-FFF2-40B4-BE49-F238E27FC236}">
                <a16:creationId xmlns:a16="http://schemas.microsoft.com/office/drawing/2014/main" id="{5495C5E9-F956-26D7-E46B-8041EEAA9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19" y="195583"/>
            <a:ext cx="10376162" cy="646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419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51E55-50D5-4F13-8974-03CBD53B66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/>
              <a:t>Hannah, A godly mother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84FDE6-BD7B-4A07-B446-689EAFB39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14344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14202-1A6B-4A7B-B97F-930EE24C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/>
              <a:t>1 Sam 1:1-8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A3BF3-D7DD-4B5E-8939-9ADA6A2EC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v. 2 Peninnah had children, but Hannah had none.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v. 6 the Lord had closed Hannah’s womb.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800" b="1" dirty="0"/>
              <a:t>v. 8  Typically clueless </a:t>
            </a:r>
            <a:r>
              <a:rPr lang="en-US" sz="2800" b="1" dirty="0" err="1"/>
              <a:t>Elkanah</a:t>
            </a:r>
            <a:r>
              <a:rPr lang="en-US" sz="2800" b="1" dirty="0"/>
              <a:t>: “Hannah, why are you weeping? Don’t I mean more to you than ten sons?”</a:t>
            </a:r>
          </a:p>
        </p:txBody>
      </p:sp>
    </p:spTree>
    <p:extLst>
      <p:ext uri="{BB962C8B-B14F-4D97-AF65-F5344CB8AC3E}">
        <p14:creationId xmlns:p14="http://schemas.microsoft.com/office/powerpoint/2010/main" val="158765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E61A8-1D60-CD38-A5A5-5B8A5CF55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Barren Women in the Bible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27657-79C4-AFD0-96D3-110576AC1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920" y="1869440"/>
            <a:ext cx="9733280" cy="416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Sarah</a:t>
            </a:r>
          </a:p>
          <a:p>
            <a:pPr marL="0" indent="0">
              <a:buNone/>
            </a:pPr>
            <a:r>
              <a:rPr lang="en-US" sz="2800" b="1" dirty="0"/>
              <a:t>Rebekah</a:t>
            </a:r>
          </a:p>
          <a:p>
            <a:pPr marL="0" indent="0">
              <a:buNone/>
            </a:pPr>
            <a:r>
              <a:rPr lang="en-US" sz="2800" b="1" dirty="0"/>
              <a:t>Rachel</a:t>
            </a:r>
          </a:p>
          <a:p>
            <a:pPr marL="0" indent="0">
              <a:buNone/>
            </a:pPr>
            <a:r>
              <a:rPr lang="en-US" sz="2800" b="1" dirty="0"/>
              <a:t>Samson’s mother</a:t>
            </a:r>
          </a:p>
          <a:p>
            <a:pPr marL="0" indent="0">
              <a:buNone/>
            </a:pPr>
            <a:r>
              <a:rPr lang="en-US" sz="2800" b="1" dirty="0"/>
              <a:t>Hannah</a:t>
            </a:r>
          </a:p>
          <a:p>
            <a:pPr marL="0" indent="0">
              <a:buNone/>
            </a:pPr>
            <a:r>
              <a:rPr lang="en-US" sz="2800" b="1" dirty="0"/>
              <a:t>Elizabeth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800" b="1" dirty="0"/>
              <a:t>God does not want us to be barren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  <p:pic>
        <p:nvPicPr>
          <p:cNvPr id="3074" name="Picture 2" descr="Barren Woman Gives Birth - Esoteric Meanings">
            <a:extLst>
              <a:ext uri="{FF2B5EF4-FFF2-40B4-BE49-F238E27FC236}">
                <a16:creationId xmlns:a16="http://schemas.microsoft.com/office/drawing/2014/main" id="{57B57FDD-CEC1-02F4-6335-EF91762CE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970" y="1869440"/>
            <a:ext cx="4867910" cy="349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38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42A7-E0C3-F8A8-E775-944A9FE4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880" y="642594"/>
            <a:ext cx="10180320" cy="82044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Psalm 113:4-9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865A9-B8DE-C8BD-4AED-428109AF7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8648" y="1757680"/>
            <a:ext cx="5833242" cy="4769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God settles the childless woman in her home as a happy mother of children.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Isaiah 49:15-16  Can a mother forget the baby at her breast, and have no compassion on a child she has borne? Though she may forget, I will never forget you.</a:t>
            </a:r>
          </a:p>
        </p:txBody>
      </p:sp>
      <p:pic>
        <p:nvPicPr>
          <p:cNvPr id="2052" name="Picture 4" descr="Breastfeeding vs. pumping: The pros and cons of each">
            <a:extLst>
              <a:ext uri="{FF2B5EF4-FFF2-40B4-BE49-F238E27FC236}">
                <a16:creationId xmlns:a16="http://schemas.microsoft.com/office/drawing/2014/main" id="{AD14E743-ACC1-4844-C354-4435C578A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76294" y="1908678"/>
            <a:ext cx="5630700" cy="399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174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0F7F5-F0F8-D3CD-C602-2687A2C30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2364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1 Samuel 1:9-20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6C5B-7339-5FD1-0B3F-FE7145436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" y="1584960"/>
            <a:ext cx="9936480" cy="445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v. 10-11 God hears the fervent prayer of mothers.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v. 11 Samuel will be a Nazirite.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v. 20  Samuel:  “Heard by God.”</a:t>
            </a:r>
          </a:p>
        </p:txBody>
      </p:sp>
    </p:spTree>
    <p:extLst>
      <p:ext uri="{BB962C8B-B14F-4D97-AF65-F5344CB8AC3E}">
        <p14:creationId xmlns:p14="http://schemas.microsoft.com/office/powerpoint/2010/main" val="1151484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5788C-D501-3D7D-1B8C-3F6C513E1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4236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1 Samuel 1:21-28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CF281-053E-F9D8-C2B1-BD4E3393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560" y="1828800"/>
            <a:ext cx="9946640" cy="42062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Hannah loves Samuel, but she loves God more.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sz="2800" b="1" dirty="0"/>
              <a:t>Mothers: Can you give your children over to God?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sz="2800" b="1" dirty="0"/>
              <a:t>Isaiah 54:1 Sing, barren woman, you who never bore a child; burst into song, shout for joy; because more are the children of the desolate woman than of her who has a husband.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800" b="1" dirty="0"/>
              <a:t>We, too, were desolate, but God gave us children.</a:t>
            </a:r>
          </a:p>
        </p:txBody>
      </p:sp>
    </p:spTree>
    <p:extLst>
      <p:ext uri="{BB962C8B-B14F-4D97-AF65-F5344CB8AC3E}">
        <p14:creationId xmlns:p14="http://schemas.microsoft.com/office/powerpoint/2010/main" val="2272870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87690-F6B7-862E-95C2-9D75AEC49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1 Sam 2:1-11  Hannah’s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587BF-6326-6A26-879E-CBED71E74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God lifts the lowly</a:t>
            </a:r>
          </a:p>
          <a:p>
            <a:pPr marL="0" indent="0">
              <a:buNone/>
            </a:pPr>
            <a:r>
              <a:rPr lang="en-US" sz="3200" b="1" dirty="0"/>
              <a:t>God helps his faithful servants</a:t>
            </a:r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78612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7067-AC11-5045-F246-103179B07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Samuel: A Prefigure of the Messiah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E600E-8EFD-025F-CED3-257A409C3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1 Sam 2:34-35  Like Jesus, a faithful priest.</a:t>
            </a:r>
          </a:p>
          <a:p>
            <a:pPr marL="0" indent="0">
              <a:buNone/>
            </a:pPr>
            <a:r>
              <a:rPr lang="en-US" sz="2800" b="1" dirty="0"/>
              <a:t>1 Sam 3:19-21 </a:t>
            </a:r>
            <a:r>
              <a:rPr lang="en-US" sz="2800" b="1" dirty="0" err="1"/>
              <a:t>Samule</a:t>
            </a:r>
            <a:r>
              <a:rPr lang="en-US" sz="2800" b="1" dirty="0"/>
              <a:t> a priest, a prophet and a king/judge.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800" b="1" dirty="0"/>
              <a:t>All because a mother loved God even more than she loved her son.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Mom’s: Your sacrifice is not in vain!</a:t>
            </a:r>
          </a:p>
        </p:txBody>
      </p:sp>
    </p:spTree>
    <p:extLst>
      <p:ext uri="{BB962C8B-B14F-4D97-AF65-F5344CB8AC3E}">
        <p14:creationId xmlns:p14="http://schemas.microsoft.com/office/powerpoint/2010/main" val="3734878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29FD4-9805-A8ED-BCD8-83DB80283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Isaiah 54:1-5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EA36A-2F04-288E-9A55-4F4D23DC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98320"/>
            <a:ext cx="10058400" cy="4236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God wants you to be a spiritual mom or dad.</a:t>
            </a:r>
          </a:p>
          <a:p>
            <a:pPr marL="0" indent="0">
              <a:buNone/>
            </a:pPr>
            <a:r>
              <a:rPr lang="en-US" sz="3200" b="1" dirty="0"/>
              <a:t>He will enlarge your tent.</a:t>
            </a:r>
          </a:p>
          <a:p>
            <a:pPr marL="0" indent="0">
              <a:buNone/>
            </a:pPr>
            <a:r>
              <a:rPr lang="en-US" sz="3200" b="1" dirty="0"/>
              <a:t>He will lengthen your cords.</a:t>
            </a:r>
          </a:p>
          <a:p>
            <a:pPr marL="0" indent="0">
              <a:buNone/>
            </a:pPr>
            <a:r>
              <a:rPr lang="en-US" sz="3200" b="1" dirty="0"/>
              <a:t>He will give you many descendants.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Thanks, Mom!!!</a:t>
            </a:r>
          </a:p>
        </p:txBody>
      </p:sp>
    </p:spTree>
    <p:extLst>
      <p:ext uri="{BB962C8B-B14F-4D97-AF65-F5344CB8AC3E}">
        <p14:creationId xmlns:p14="http://schemas.microsoft.com/office/powerpoint/2010/main" val="2274996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1E56-8CC1-4A93-9256-D1201B24C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F5F0F-A3BC-491C-9550-EC25FDC0A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appy Mother's Day - Greater Groves ...">
            <a:extLst>
              <a:ext uri="{FF2B5EF4-FFF2-40B4-BE49-F238E27FC236}">
                <a16:creationId xmlns:a16="http://schemas.microsoft.com/office/drawing/2014/main" id="{5495C5E9-F956-26D7-E46B-8041EEAA9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19" y="195583"/>
            <a:ext cx="10376162" cy="646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2629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2399</TotalTime>
  <Words>340</Words>
  <Application>Microsoft Office PowerPoint</Application>
  <PresentationFormat>Widescreen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Century Gothic</vt:lpstr>
      <vt:lpstr>Garamond</vt:lpstr>
      <vt:lpstr>Savon</vt:lpstr>
      <vt:lpstr>PowerPoint Presentation</vt:lpstr>
      <vt:lpstr>Hannah, A godly mother</vt:lpstr>
      <vt:lpstr>1 Sam 1:1-8</vt:lpstr>
      <vt:lpstr>Barren Women in the Bible</vt:lpstr>
      <vt:lpstr>Psalm 113:4-9</vt:lpstr>
      <vt:lpstr>1 Samuel 1:9-20</vt:lpstr>
      <vt:lpstr>1 Samuel 1:21-28</vt:lpstr>
      <vt:lpstr>1 Sam 2:1-11  Hannah’s Prayer</vt:lpstr>
      <vt:lpstr>Samuel: A Prefigure of the Messiah</vt:lpstr>
      <vt:lpstr>Isaiah 54:1-5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Mary, A Mother’s Heart</dc:title>
  <dc:creator>John Oakes</dc:creator>
  <cp:lastModifiedBy>John Oakes</cp:lastModifiedBy>
  <cp:revision>15</cp:revision>
  <dcterms:created xsi:type="dcterms:W3CDTF">2019-05-09T23:30:59Z</dcterms:created>
  <dcterms:modified xsi:type="dcterms:W3CDTF">2024-05-14T14:22:14Z</dcterms:modified>
</cp:coreProperties>
</file>