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480" r:id="rId3"/>
    <p:sldId id="356" r:id="rId4"/>
    <p:sldId id="563" r:id="rId5"/>
    <p:sldId id="339" r:id="rId6"/>
    <p:sldId id="564" r:id="rId7"/>
    <p:sldId id="565" r:id="rId8"/>
    <p:sldId id="567" r:id="rId9"/>
    <p:sldId id="566" r:id="rId10"/>
    <p:sldId id="568" r:id="rId11"/>
    <p:sldId id="70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B2A46-0392-4596-8E5F-FF92BB6C9E4B}" v="43" dt="2024-05-05T16:16:30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913" autoAdjust="0"/>
    <p:restoredTop sz="94660"/>
  </p:normalViewPr>
  <p:slideViewPr>
    <p:cSldViewPr>
      <p:cViewPr varScale="1">
        <p:scale>
          <a:sx n="59" d="100"/>
          <a:sy n="59" d="100"/>
        </p:scale>
        <p:origin x="104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9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327B2A46-0392-4596-8E5F-FF92BB6C9E4B}"/>
    <pc:docChg chg="custSel addSld delSld modSld sldOrd delMainMaster">
      <pc:chgData name="John Oakes" userId="1a36f0057432ea1f" providerId="LiveId" clId="{327B2A46-0392-4596-8E5F-FF92BB6C9E4B}" dt="2024-05-06T04:31:49.525" v="1384" actId="47"/>
      <pc:docMkLst>
        <pc:docMk/>
      </pc:docMkLst>
      <pc:sldChg chg="addSp delSp modSp mod">
        <pc:chgData name="John Oakes" userId="1a36f0057432ea1f" providerId="LiveId" clId="{327B2A46-0392-4596-8E5F-FF92BB6C9E4B}" dt="2024-05-05T00:18:46.548" v="475" actId="1076"/>
        <pc:sldMkLst>
          <pc:docMk/>
          <pc:sldMk cId="3360543593" sldId="256"/>
        </pc:sldMkLst>
        <pc:spChg chg="mod">
          <ac:chgData name="John Oakes" userId="1a36f0057432ea1f" providerId="LiveId" clId="{327B2A46-0392-4596-8E5F-FF92BB6C9E4B}" dt="2024-05-05T00:18:40.218" v="473" actId="14100"/>
          <ac:spMkLst>
            <pc:docMk/>
            <pc:sldMk cId="3360543593" sldId="256"/>
            <ac:spMk id="2" creationId="{00000000-0000-0000-0000-000000000000}"/>
          </ac:spMkLst>
        </pc:spChg>
        <pc:picChg chg="add mod">
          <ac:chgData name="John Oakes" userId="1a36f0057432ea1f" providerId="LiveId" clId="{327B2A46-0392-4596-8E5F-FF92BB6C9E4B}" dt="2024-05-05T00:18:46.548" v="475" actId="1076"/>
          <ac:picMkLst>
            <pc:docMk/>
            <pc:sldMk cId="3360543593" sldId="256"/>
            <ac:picMk id="3074" creationId="{60B37736-7266-3B49-7399-A624F66782C5}"/>
          </ac:picMkLst>
        </pc:picChg>
        <pc:picChg chg="del">
          <ac:chgData name="John Oakes" userId="1a36f0057432ea1f" providerId="LiveId" clId="{327B2A46-0392-4596-8E5F-FF92BB6C9E4B}" dt="2024-05-05T00:16:39.801" v="467" actId="478"/>
          <ac:picMkLst>
            <pc:docMk/>
            <pc:sldMk cId="3360543593" sldId="256"/>
            <ac:picMk id="101378" creationId="{FC1E8340-2617-4425-BAAF-73897A23325A}"/>
          </ac:picMkLst>
        </pc:picChg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57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58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59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0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1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2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3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4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5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6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7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8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69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0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1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2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3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4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5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6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7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278"/>
        </pc:sldMkLst>
      </pc:sldChg>
      <pc:sldChg chg="del">
        <pc:chgData name="John Oakes" userId="1a36f0057432ea1f" providerId="LiveId" clId="{327B2A46-0392-4596-8E5F-FF92BB6C9E4B}" dt="2024-05-06T04:30:38.361" v="1383" actId="47"/>
        <pc:sldMkLst>
          <pc:docMk/>
          <pc:sldMk cId="0" sldId="279"/>
        </pc:sldMkLst>
      </pc:sldChg>
      <pc:sldChg chg="del">
        <pc:chgData name="John Oakes" userId="1a36f0057432ea1f" providerId="LiveId" clId="{327B2A46-0392-4596-8E5F-FF92BB6C9E4B}" dt="2024-05-06T04:30:38.361" v="1383" actId="47"/>
        <pc:sldMkLst>
          <pc:docMk/>
          <pc:sldMk cId="0" sldId="280"/>
        </pc:sldMkLst>
      </pc:sldChg>
      <pc:sldChg chg="del">
        <pc:chgData name="John Oakes" userId="1a36f0057432ea1f" providerId="LiveId" clId="{327B2A46-0392-4596-8E5F-FF92BB6C9E4B}" dt="2024-05-06T04:30:38.361" v="1383" actId="47"/>
        <pc:sldMkLst>
          <pc:docMk/>
          <pc:sldMk cId="0" sldId="281"/>
        </pc:sldMkLst>
      </pc:sldChg>
      <pc:sldChg chg="del">
        <pc:chgData name="John Oakes" userId="1a36f0057432ea1f" providerId="LiveId" clId="{327B2A46-0392-4596-8E5F-FF92BB6C9E4B}" dt="2024-05-06T04:30:38.361" v="1383" actId="47"/>
        <pc:sldMkLst>
          <pc:docMk/>
          <pc:sldMk cId="0" sldId="282"/>
        </pc:sldMkLst>
      </pc:sldChg>
      <pc:sldChg chg="del">
        <pc:chgData name="John Oakes" userId="1a36f0057432ea1f" providerId="LiveId" clId="{327B2A46-0392-4596-8E5F-FF92BB6C9E4B}" dt="2024-05-06T04:30:38.361" v="1383" actId="47"/>
        <pc:sldMkLst>
          <pc:docMk/>
          <pc:sldMk cId="0" sldId="283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84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85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86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87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88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89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90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91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292"/>
        </pc:sldMkLst>
      </pc:sldChg>
      <pc:sldChg chg="modSp mod">
        <pc:chgData name="John Oakes" userId="1a36f0057432ea1f" providerId="LiveId" clId="{327B2A46-0392-4596-8E5F-FF92BB6C9E4B}" dt="2024-05-05T00:31:09.097" v="981" actId="207"/>
        <pc:sldMkLst>
          <pc:docMk/>
          <pc:sldMk cId="1977513319" sldId="356"/>
        </pc:sldMkLst>
        <pc:spChg chg="mod">
          <ac:chgData name="John Oakes" userId="1a36f0057432ea1f" providerId="LiveId" clId="{327B2A46-0392-4596-8E5F-FF92BB6C9E4B}" dt="2024-05-05T00:27:44.208" v="899" actId="14100"/>
          <ac:spMkLst>
            <pc:docMk/>
            <pc:sldMk cId="1977513319" sldId="356"/>
            <ac:spMk id="4" creationId="{00000000-0000-0000-0000-000000000000}"/>
          </ac:spMkLst>
        </pc:spChg>
        <pc:spChg chg="mod">
          <ac:chgData name="John Oakes" userId="1a36f0057432ea1f" providerId="LiveId" clId="{327B2A46-0392-4596-8E5F-FF92BB6C9E4B}" dt="2024-05-05T00:31:09.097" v="981" actId="207"/>
          <ac:spMkLst>
            <pc:docMk/>
            <pc:sldMk cId="1977513319" sldId="356"/>
            <ac:spMk id="5" creationId="{00000000-0000-0000-0000-000000000000}"/>
          </ac:spMkLst>
        </pc:spChg>
      </pc:sldChg>
      <pc:sldChg chg="modSp mod">
        <pc:chgData name="John Oakes" userId="1a36f0057432ea1f" providerId="LiveId" clId="{327B2A46-0392-4596-8E5F-FF92BB6C9E4B}" dt="2024-05-05T00:27:27.962" v="897" actId="20577"/>
        <pc:sldMkLst>
          <pc:docMk/>
          <pc:sldMk cId="3192889973" sldId="480"/>
        </pc:sldMkLst>
        <pc:spChg chg="mod">
          <ac:chgData name="John Oakes" userId="1a36f0057432ea1f" providerId="LiveId" clId="{327B2A46-0392-4596-8E5F-FF92BB6C9E4B}" dt="2024-05-05T00:27:27.962" v="897" actId="20577"/>
          <ac:spMkLst>
            <pc:docMk/>
            <pc:sldMk cId="3192889973" sldId="480"/>
            <ac:spMk id="2" creationId="{3BA7E26E-A004-47DF-A3FC-052580642D44}"/>
          </ac:spMkLst>
        </pc:spChg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543"/>
        </pc:sldMkLst>
      </pc:sldChg>
      <pc:sldChg chg="del">
        <pc:chgData name="John Oakes" userId="1a36f0057432ea1f" providerId="LiveId" clId="{327B2A46-0392-4596-8E5F-FF92BB6C9E4B}" dt="2024-05-02T20:21:09.285" v="1" actId="2696"/>
        <pc:sldMkLst>
          <pc:docMk/>
          <pc:sldMk cId="495775189" sldId="562"/>
        </pc:sldMkLst>
      </pc:sldChg>
      <pc:sldChg chg="addSp delSp modSp mod">
        <pc:chgData name="John Oakes" userId="1a36f0057432ea1f" providerId="LiveId" clId="{327B2A46-0392-4596-8E5F-FF92BB6C9E4B}" dt="2024-05-05T15:20:23.425" v="1188" actId="20577"/>
        <pc:sldMkLst>
          <pc:docMk/>
          <pc:sldMk cId="521350266" sldId="564"/>
        </pc:sldMkLst>
        <pc:spChg chg="mod">
          <ac:chgData name="John Oakes" userId="1a36f0057432ea1f" providerId="LiveId" clId="{327B2A46-0392-4596-8E5F-FF92BB6C9E4B}" dt="2024-05-05T15:18:17.463" v="1185" actId="20577"/>
          <ac:spMkLst>
            <pc:docMk/>
            <pc:sldMk cId="521350266" sldId="564"/>
            <ac:spMk id="100354" creationId="{00000000-0000-0000-0000-000000000000}"/>
          </ac:spMkLst>
        </pc:spChg>
        <pc:spChg chg="del">
          <ac:chgData name="John Oakes" userId="1a36f0057432ea1f" providerId="LiveId" clId="{327B2A46-0392-4596-8E5F-FF92BB6C9E4B}" dt="2024-05-05T15:15:50.619" v="1171" actId="26606"/>
          <ac:spMkLst>
            <pc:docMk/>
            <pc:sldMk cId="521350266" sldId="564"/>
            <ac:spMk id="100355" creationId="{00000000-0000-0000-0000-000000000000}"/>
          </ac:spMkLst>
        </pc:spChg>
        <pc:graphicFrameChg chg="add mod modGraphic">
          <ac:chgData name="John Oakes" userId="1a36f0057432ea1f" providerId="LiveId" clId="{327B2A46-0392-4596-8E5F-FF92BB6C9E4B}" dt="2024-05-05T15:20:23.425" v="1188" actId="20577"/>
          <ac:graphicFrameMkLst>
            <pc:docMk/>
            <pc:sldMk cId="521350266" sldId="564"/>
            <ac:graphicFrameMk id="100357" creationId="{05742FAF-61C2-7926-A951-7C4C452C58B2}"/>
          </ac:graphicFrameMkLst>
        </pc:graphicFrameChg>
      </pc:sldChg>
      <pc:sldChg chg="addSp modSp mod">
        <pc:chgData name="John Oakes" userId="1a36f0057432ea1f" providerId="LiveId" clId="{327B2A46-0392-4596-8E5F-FF92BB6C9E4B}" dt="2024-05-05T15:25:40.383" v="1203" actId="14100"/>
        <pc:sldMkLst>
          <pc:docMk/>
          <pc:sldMk cId="1839721406" sldId="565"/>
        </pc:sldMkLst>
        <pc:spChg chg="mod">
          <ac:chgData name="John Oakes" userId="1a36f0057432ea1f" providerId="LiveId" clId="{327B2A46-0392-4596-8E5F-FF92BB6C9E4B}" dt="2024-05-05T15:25:40.383" v="1203" actId="14100"/>
          <ac:spMkLst>
            <pc:docMk/>
            <pc:sldMk cId="1839721406" sldId="565"/>
            <ac:spMk id="100355" creationId="{00000000-0000-0000-0000-000000000000}"/>
          </ac:spMkLst>
        </pc:spChg>
        <pc:picChg chg="add mod">
          <ac:chgData name="John Oakes" userId="1a36f0057432ea1f" providerId="LiveId" clId="{327B2A46-0392-4596-8E5F-FF92BB6C9E4B}" dt="2024-05-05T15:25:26.332" v="1200" actId="1076"/>
          <ac:picMkLst>
            <pc:docMk/>
            <pc:sldMk cId="1839721406" sldId="565"/>
            <ac:picMk id="5122" creationId="{C8C31E27-5711-5CD5-FBE0-88FD6DC46926}"/>
          </ac:picMkLst>
        </pc:picChg>
      </pc:sldChg>
      <pc:sldChg chg="modSp mod">
        <pc:chgData name="John Oakes" userId="1a36f0057432ea1f" providerId="LiveId" clId="{327B2A46-0392-4596-8E5F-FF92BB6C9E4B}" dt="2024-05-05T15:27:50.553" v="1213" actId="20577"/>
        <pc:sldMkLst>
          <pc:docMk/>
          <pc:sldMk cId="3320308847" sldId="566"/>
        </pc:sldMkLst>
        <pc:spChg chg="mod">
          <ac:chgData name="John Oakes" userId="1a36f0057432ea1f" providerId="LiveId" clId="{327B2A46-0392-4596-8E5F-FF92BB6C9E4B}" dt="2024-05-05T15:27:50.553" v="1213" actId="20577"/>
          <ac:spMkLst>
            <pc:docMk/>
            <pc:sldMk cId="3320308847" sldId="566"/>
            <ac:spMk id="100355" creationId="{00000000-0000-0000-0000-000000000000}"/>
          </ac:spMkLst>
        </pc:spChg>
      </pc:sldChg>
      <pc:sldChg chg="addSp delSp modSp mod">
        <pc:chgData name="John Oakes" userId="1a36f0057432ea1f" providerId="LiveId" clId="{327B2A46-0392-4596-8E5F-FF92BB6C9E4B}" dt="2024-05-05T15:38:38.380" v="1344" actId="27636"/>
        <pc:sldMkLst>
          <pc:docMk/>
          <pc:sldMk cId="300317152" sldId="568"/>
        </pc:sldMkLst>
        <pc:spChg chg="mod">
          <ac:chgData name="John Oakes" userId="1a36f0057432ea1f" providerId="LiveId" clId="{327B2A46-0392-4596-8E5F-FF92BB6C9E4B}" dt="2024-05-05T15:38:38.380" v="1344" actId="27636"/>
          <ac:spMkLst>
            <pc:docMk/>
            <pc:sldMk cId="300317152" sldId="568"/>
            <ac:spMk id="2" creationId="{3E62C7F2-4338-40A3-8908-A91FEF922F66}"/>
          </ac:spMkLst>
        </pc:spChg>
        <pc:spChg chg="mod">
          <ac:chgData name="John Oakes" userId="1a36f0057432ea1f" providerId="LiveId" clId="{327B2A46-0392-4596-8E5F-FF92BB6C9E4B}" dt="2024-05-05T15:33:38.299" v="1217" actId="14100"/>
          <ac:spMkLst>
            <pc:docMk/>
            <pc:sldMk cId="300317152" sldId="568"/>
            <ac:spMk id="3" creationId="{0ADA95FE-4C3D-42FA-BA4B-DF93DE4BBC0E}"/>
          </ac:spMkLst>
        </pc:spChg>
        <pc:picChg chg="add del mod">
          <ac:chgData name="John Oakes" userId="1a36f0057432ea1f" providerId="LiveId" clId="{327B2A46-0392-4596-8E5F-FF92BB6C9E4B}" dt="2024-05-05T15:38:31.484" v="1340" actId="21"/>
          <ac:picMkLst>
            <pc:docMk/>
            <pc:sldMk cId="300317152" sldId="568"/>
            <ac:picMk id="6146" creationId="{D5BDCBAA-9834-F5DF-5DB9-50B0DDF26229}"/>
          </ac:picMkLst>
        </pc:picChg>
      </pc:sldChg>
      <pc:sldChg chg="del">
        <pc:chgData name="John Oakes" userId="1a36f0057432ea1f" providerId="LiveId" clId="{327B2A46-0392-4596-8E5F-FF92BB6C9E4B}" dt="2024-05-02T20:21:04.014" v="0" actId="2696"/>
        <pc:sldMkLst>
          <pc:docMk/>
          <pc:sldMk cId="3444591157" sldId="569"/>
        </pc:sldMkLst>
      </pc:sldChg>
      <pc:sldChg chg="addSp delSp modSp new del mod ord">
        <pc:chgData name="John Oakes" userId="1a36f0057432ea1f" providerId="LiveId" clId="{327B2A46-0392-4596-8E5F-FF92BB6C9E4B}" dt="2024-05-06T04:30:15.458" v="1382" actId="47"/>
        <pc:sldMkLst>
          <pc:docMk/>
          <pc:sldMk cId="4194799461" sldId="569"/>
        </pc:sldMkLst>
        <pc:spChg chg="del">
          <ac:chgData name="John Oakes" userId="1a36f0057432ea1f" providerId="LiveId" clId="{327B2A46-0392-4596-8E5F-FF92BB6C9E4B}" dt="2024-05-04T23:53:56.644" v="21" actId="931"/>
          <ac:spMkLst>
            <pc:docMk/>
            <pc:sldMk cId="4194799461" sldId="569"/>
            <ac:spMk id="2" creationId="{D22B49F5-91DF-C5F5-8960-41DF2D98B922}"/>
          </ac:spMkLst>
        </pc:spChg>
        <pc:picChg chg="add mod">
          <ac:chgData name="John Oakes" userId="1a36f0057432ea1f" providerId="LiveId" clId="{327B2A46-0392-4596-8E5F-FF92BB6C9E4B}" dt="2024-05-04T23:54:08.735" v="25" actId="1076"/>
          <ac:picMkLst>
            <pc:docMk/>
            <pc:sldMk cId="4194799461" sldId="569"/>
            <ac:picMk id="5" creationId="{94A235FD-36DE-B065-0D12-4CC19F63FD93}"/>
          </ac:picMkLst>
        </pc:picChg>
      </pc:sldChg>
      <pc:sldChg chg="addSp delSp modSp new del mod ord">
        <pc:chgData name="John Oakes" userId="1a36f0057432ea1f" providerId="LiveId" clId="{327B2A46-0392-4596-8E5F-FF92BB6C9E4B}" dt="2024-05-06T04:30:15.458" v="1382" actId="47"/>
        <pc:sldMkLst>
          <pc:docMk/>
          <pc:sldMk cId="1175276515" sldId="570"/>
        </pc:sldMkLst>
        <pc:spChg chg="del">
          <ac:chgData name="John Oakes" userId="1a36f0057432ea1f" providerId="LiveId" clId="{327B2A46-0392-4596-8E5F-FF92BB6C9E4B}" dt="2024-05-04T23:52:51.374" v="14" actId="931"/>
          <ac:spMkLst>
            <pc:docMk/>
            <pc:sldMk cId="1175276515" sldId="570"/>
            <ac:spMk id="2" creationId="{0391CB6F-61BB-4B58-9F65-36068D5A40BF}"/>
          </ac:spMkLst>
        </pc:spChg>
        <pc:picChg chg="add mod">
          <ac:chgData name="John Oakes" userId="1a36f0057432ea1f" providerId="LiveId" clId="{327B2A46-0392-4596-8E5F-FF92BB6C9E4B}" dt="2024-05-04T23:55:47.735" v="73" actId="1076"/>
          <ac:picMkLst>
            <pc:docMk/>
            <pc:sldMk cId="1175276515" sldId="570"/>
            <ac:picMk id="5" creationId="{48D53502-495B-80E7-9935-12185572F4C1}"/>
          </ac:picMkLst>
        </pc:picChg>
      </pc:sldChg>
      <pc:sldChg chg="addSp delSp modSp new del mod ord">
        <pc:chgData name="John Oakes" userId="1a36f0057432ea1f" providerId="LiveId" clId="{327B2A46-0392-4596-8E5F-FF92BB6C9E4B}" dt="2024-05-06T04:30:15.458" v="1382" actId="47"/>
        <pc:sldMkLst>
          <pc:docMk/>
          <pc:sldMk cId="62715639" sldId="571"/>
        </pc:sldMkLst>
        <pc:spChg chg="del">
          <ac:chgData name="John Oakes" userId="1a36f0057432ea1f" providerId="LiveId" clId="{327B2A46-0392-4596-8E5F-FF92BB6C9E4B}" dt="2024-05-04T23:52:36.314" v="11" actId="931"/>
          <ac:spMkLst>
            <pc:docMk/>
            <pc:sldMk cId="62715639" sldId="571"/>
            <ac:spMk id="2" creationId="{3C038A81-BEF8-C799-00E3-FFA90B3A8AC3}"/>
          </ac:spMkLst>
        </pc:spChg>
        <pc:spChg chg="mod">
          <ac:chgData name="John Oakes" userId="1a36f0057432ea1f" providerId="LiveId" clId="{327B2A46-0392-4596-8E5F-FF92BB6C9E4B}" dt="2024-05-04T23:55:24.893" v="69" actId="14100"/>
          <ac:spMkLst>
            <pc:docMk/>
            <pc:sldMk cId="62715639" sldId="571"/>
            <ac:spMk id="3" creationId="{71BECAE4-7D58-044B-87B8-37969D524AEC}"/>
          </ac:spMkLst>
        </pc:spChg>
        <pc:picChg chg="add mod">
          <ac:chgData name="John Oakes" userId="1a36f0057432ea1f" providerId="LiveId" clId="{327B2A46-0392-4596-8E5F-FF92BB6C9E4B}" dt="2024-05-04T23:54:38.057" v="29" actId="1076"/>
          <ac:picMkLst>
            <pc:docMk/>
            <pc:sldMk cId="62715639" sldId="571"/>
            <ac:picMk id="5" creationId="{C5B0FC5B-114D-C4BF-291F-B96E95C04353}"/>
          </ac:picMkLst>
        </pc:picChg>
      </pc:sldChg>
      <pc:sldChg chg="del">
        <pc:chgData name="John Oakes" userId="1a36f0057432ea1f" providerId="LiveId" clId="{327B2A46-0392-4596-8E5F-FF92BB6C9E4B}" dt="2024-05-06T04:30:38.361" v="1383" actId="47"/>
        <pc:sldMkLst>
          <pc:docMk/>
          <pc:sldMk cId="0" sldId="609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3282475642" sldId="615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58535702" sldId="675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0" sldId="681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2302598311" sldId="682"/>
        </pc:sldMkLst>
      </pc:sldChg>
      <pc:sldChg chg="addSp delSp modSp del mod">
        <pc:chgData name="John Oakes" userId="1a36f0057432ea1f" providerId="LiveId" clId="{327B2A46-0392-4596-8E5F-FF92BB6C9E4B}" dt="2024-05-06T04:31:49.525" v="1384" actId="47"/>
        <pc:sldMkLst>
          <pc:docMk/>
          <pc:sldMk cId="0" sldId="683"/>
        </pc:sldMkLst>
        <pc:spChg chg="mod">
          <ac:chgData name="John Oakes" userId="1a36f0057432ea1f" providerId="LiveId" clId="{327B2A46-0392-4596-8E5F-FF92BB6C9E4B}" dt="2024-05-05T15:07:15.364" v="1103" actId="255"/>
          <ac:spMkLst>
            <pc:docMk/>
            <pc:sldMk cId="0" sldId="683"/>
            <ac:spMk id="108547" creationId="{07D8039F-9E7F-8317-52DA-D1A173623B0A}"/>
          </ac:spMkLst>
        </pc:spChg>
        <pc:picChg chg="del">
          <ac:chgData name="John Oakes" userId="1a36f0057432ea1f" providerId="LiveId" clId="{327B2A46-0392-4596-8E5F-FF92BB6C9E4B}" dt="2024-05-05T00:06:11.086" v="134" actId="478"/>
          <ac:picMkLst>
            <pc:docMk/>
            <pc:sldMk cId="0" sldId="683"/>
            <ac:picMk id="4" creationId="{109A4861-F0DC-B958-10F1-310EB9B8C8F1}"/>
          </ac:picMkLst>
        </pc:picChg>
        <pc:picChg chg="add mod">
          <ac:chgData name="John Oakes" userId="1a36f0057432ea1f" providerId="LiveId" clId="{327B2A46-0392-4596-8E5F-FF92BB6C9E4B}" dt="2024-05-05T00:07:41.844" v="297" actId="1076"/>
          <ac:picMkLst>
            <pc:docMk/>
            <pc:sldMk cId="0" sldId="683"/>
            <ac:picMk id="2050" creationId="{DE0EAC08-EA03-8AA0-42B1-C0C8A2F89CE9}"/>
          </ac:picMkLst>
        </pc:picChg>
      </pc:sldChg>
      <pc:sldChg chg="addSp delSp modSp del mod">
        <pc:chgData name="John Oakes" userId="1a36f0057432ea1f" providerId="LiveId" clId="{327B2A46-0392-4596-8E5F-FF92BB6C9E4B}" dt="2024-05-06T04:31:49.525" v="1384" actId="47"/>
        <pc:sldMkLst>
          <pc:docMk/>
          <pc:sldMk cId="0" sldId="684"/>
        </pc:sldMkLst>
        <pc:spChg chg="mod">
          <ac:chgData name="John Oakes" userId="1a36f0057432ea1f" providerId="LiveId" clId="{327B2A46-0392-4596-8E5F-FF92BB6C9E4B}" dt="2024-05-05T15:09:18.779" v="1170" actId="14100"/>
          <ac:spMkLst>
            <pc:docMk/>
            <pc:sldMk cId="0" sldId="684"/>
            <ac:spMk id="109571" creationId="{439C152F-8267-9D55-FF0E-303D517E936C}"/>
          </ac:spMkLst>
        </pc:spChg>
        <pc:picChg chg="del">
          <ac:chgData name="John Oakes" userId="1a36f0057432ea1f" providerId="LiveId" clId="{327B2A46-0392-4596-8E5F-FF92BB6C9E4B}" dt="2024-05-05T00:09:30.249" v="464" actId="478"/>
          <ac:picMkLst>
            <pc:docMk/>
            <pc:sldMk cId="0" sldId="684"/>
            <ac:picMk id="2050" creationId="{EE6EB254-4806-5F26-8381-BB6E5AF06CFE}"/>
          </ac:picMkLst>
        </pc:picChg>
        <pc:picChg chg="add mod">
          <ac:chgData name="John Oakes" userId="1a36f0057432ea1f" providerId="LiveId" clId="{327B2A46-0392-4596-8E5F-FF92BB6C9E4B}" dt="2024-05-05T15:09:10.084" v="1168" actId="1076"/>
          <ac:picMkLst>
            <pc:docMk/>
            <pc:sldMk cId="0" sldId="684"/>
            <ac:picMk id="4098" creationId="{A81DD164-02A1-1C8F-BCFC-AE3DCC9B1FF5}"/>
          </ac:picMkLst>
        </pc:picChg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1930165336" sldId="685"/>
        </pc:sldMkLst>
      </pc:sldChg>
      <pc:sldChg chg="del">
        <pc:chgData name="John Oakes" userId="1a36f0057432ea1f" providerId="LiveId" clId="{327B2A46-0392-4596-8E5F-FF92BB6C9E4B}" dt="2024-05-06T04:31:49.525" v="1384" actId="47"/>
        <pc:sldMkLst>
          <pc:docMk/>
          <pc:sldMk cId="2065768350" sldId="698"/>
        </pc:sldMkLst>
      </pc:sldChg>
      <pc:sldChg chg="addSp delSp modSp new del mod modClrScheme chgLayout">
        <pc:chgData name="John Oakes" userId="1a36f0057432ea1f" providerId="LiveId" clId="{327B2A46-0392-4596-8E5F-FF92BB6C9E4B}" dt="2024-05-06T04:30:15.458" v="1382" actId="47"/>
        <pc:sldMkLst>
          <pc:docMk/>
          <pc:sldMk cId="2083532500" sldId="699"/>
        </pc:sldMkLst>
        <pc:spChg chg="del">
          <ac:chgData name="John Oakes" userId="1a36f0057432ea1f" providerId="LiveId" clId="{327B2A46-0392-4596-8E5F-FF92BB6C9E4B}" dt="2024-05-05T00:04:54.505" v="129" actId="26606"/>
          <ac:spMkLst>
            <pc:docMk/>
            <pc:sldMk cId="2083532500" sldId="699"/>
            <ac:spMk id="2" creationId="{4C7788C7-4B8A-6B6C-BDC1-8CA0BCFFBCF6}"/>
          </ac:spMkLst>
        </pc:spChg>
        <pc:spChg chg="del">
          <ac:chgData name="John Oakes" userId="1a36f0057432ea1f" providerId="LiveId" clId="{327B2A46-0392-4596-8E5F-FF92BB6C9E4B}" dt="2024-05-05T00:04:49.253" v="128"/>
          <ac:spMkLst>
            <pc:docMk/>
            <pc:sldMk cId="2083532500" sldId="699"/>
            <ac:spMk id="3" creationId="{538A184A-78BF-6D01-94A0-E008F72C7B08}"/>
          </ac:spMkLst>
        </pc:spChg>
        <pc:spChg chg="add mod">
          <ac:chgData name="John Oakes" userId="1a36f0057432ea1f" providerId="LiveId" clId="{327B2A46-0392-4596-8E5F-FF92BB6C9E4B}" dt="2024-05-05T00:04:54.505" v="129" actId="26606"/>
          <ac:spMkLst>
            <pc:docMk/>
            <pc:sldMk cId="2083532500" sldId="699"/>
            <ac:spMk id="1031" creationId="{1A85851C-2CF4-1AD0-6E34-3467EF4135C8}"/>
          </ac:spMkLst>
        </pc:spChg>
        <pc:spChg chg="add mod">
          <ac:chgData name="John Oakes" userId="1a36f0057432ea1f" providerId="LiveId" clId="{327B2A46-0392-4596-8E5F-FF92BB6C9E4B}" dt="2024-05-05T00:04:54.505" v="129" actId="26606"/>
          <ac:spMkLst>
            <pc:docMk/>
            <pc:sldMk cId="2083532500" sldId="699"/>
            <ac:spMk id="1033" creationId="{0C6E5ADF-B6A0-8C06-C188-0EC2819B095C}"/>
          </ac:spMkLst>
        </pc:spChg>
        <pc:picChg chg="add mod">
          <ac:chgData name="John Oakes" userId="1a36f0057432ea1f" providerId="LiveId" clId="{327B2A46-0392-4596-8E5F-FF92BB6C9E4B}" dt="2024-05-05T00:05:09.566" v="133" actId="1076"/>
          <ac:picMkLst>
            <pc:docMk/>
            <pc:sldMk cId="2083532500" sldId="699"/>
            <ac:picMk id="1026" creationId="{612515FC-22DC-60F5-FAA4-C03305A57364}"/>
          </ac:picMkLst>
        </pc:picChg>
      </pc:sldChg>
      <pc:sldChg chg="addSp modSp new mod">
        <pc:chgData name="John Oakes" userId="1a36f0057432ea1f" providerId="LiveId" clId="{327B2A46-0392-4596-8E5F-FF92BB6C9E4B}" dt="2024-05-05T15:39:36.647" v="1381" actId="14100"/>
        <pc:sldMkLst>
          <pc:docMk/>
          <pc:sldMk cId="1567637421" sldId="700"/>
        </pc:sldMkLst>
        <pc:spChg chg="mod">
          <ac:chgData name="John Oakes" userId="1a36f0057432ea1f" providerId="LiveId" clId="{327B2A46-0392-4596-8E5F-FF92BB6C9E4B}" dt="2024-05-05T15:39:36.647" v="1381" actId="14100"/>
          <ac:spMkLst>
            <pc:docMk/>
            <pc:sldMk cId="1567637421" sldId="700"/>
            <ac:spMk id="2" creationId="{906F0BC9-7168-9CE1-7314-E5A63284B982}"/>
          </ac:spMkLst>
        </pc:spChg>
        <pc:picChg chg="add mod">
          <ac:chgData name="John Oakes" userId="1a36f0057432ea1f" providerId="LiveId" clId="{327B2A46-0392-4596-8E5F-FF92BB6C9E4B}" dt="2024-05-05T15:38:55.449" v="1349" actId="1076"/>
          <ac:picMkLst>
            <pc:docMk/>
            <pc:sldMk cId="1567637421" sldId="700"/>
            <ac:picMk id="4" creationId="{9FBAA201-F6A2-70D2-1BBF-D19488B6518B}"/>
          </ac:picMkLst>
        </pc:picChg>
      </pc:sldChg>
      <pc:sldChg chg="new del">
        <pc:chgData name="John Oakes" userId="1a36f0057432ea1f" providerId="LiveId" clId="{327B2A46-0392-4596-8E5F-FF92BB6C9E4B}" dt="2024-05-05T15:35:56.140" v="1227" actId="2696"/>
        <pc:sldMkLst>
          <pc:docMk/>
          <pc:sldMk cId="1685248185" sldId="700"/>
        </pc:sldMkLst>
      </pc:sldChg>
      <pc:sldChg chg="del">
        <pc:chgData name="John Oakes" userId="1a36f0057432ea1f" providerId="LiveId" clId="{327B2A46-0392-4596-8E5F-FF92BB6C9E4B}" dt="2024-05-06T04:30:15.458" v="1382" actId="47"/>
        <pc:sldMkLst>
          <pc:docMk/>
          <pc:sldMk cId="0" sldId="701"/>
        </pc:sldMkLst>
      </pc:sldChg>
      <pc:sldMasterChg chg="del delSldLayout">
        <pc:chgData name="John Oakes" userId="1a36f0057432ea1f" providerId="LiveId" clId="{327B2A46-0392-4596-8E5F-FF92BB6C9E4B}" dt="2024-05-06T04:30:15.458" v="1382" actId="47"/>
        <pc:sldMasterMkLst>
          <pc:docMk/>
          <pc:sldMasterMk cId="2054036413" sldId="2147483684"/>
        </pc:sldMasterMkLst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1403571863" sldId="2147483685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4069147553" sldId="2147483686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3213596188" sldId="2147483687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2559399579" sldId="2147483688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2843280642" sldId="2147483689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886124125" sldId="2147483690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3101511034" sldId="2147483691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3785038170" sldId="2147483692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3490450365" sldId="2147483693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4064571990" sldId="2147483694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2054036413" sldId="2147483684"/>
            <pc:sldLayoutMk cId="3694361141" sldId="2147483695"/>
          </pc:sldLayoutMkLst>
        </pc:sldLayoutChg>
      </pc:sldMasterChg>
      <pc:sldMasterChg chg="del delSldLayout">
        <pc:chgData name="John Oakes" userId="1a36f0057432ea1f" providerId="LiveId" clId="{327B2A46-0392-4596-8E5F-FF92BB6C9E4B}" dt="2024-05-06T04:30:15.458" v="1382" actId="47"/>
        <pc:sldMasterMkLst>
          <pc:docMk/>
          <pc:sldMasterMk cId="1542964424" sldId="2147483696"/>
        </pc:sldMasterMkLst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260854008" sldId="2147483697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37251838" sldId="2147483698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3890036373" sldId="2147483699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1182074539" sldId="2147483700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3688826219" sldId="2147483701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3583537689" sldId="2147483702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2327201168" sldId="2147483703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3717896875" sldId="2147483704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2428177349" sldId="2147483705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585179421" sldId="2147483706"/>
          </pc:sldLayoutMkLst>
        </pc:sldLayoutChg>
        <pc:sldLayoutChg chg="del">
          <pc:chgData name="John Oakes" userId="1a36f0057432ea1f" providerId="LiveId" clId="{327B2A46-0392-4596-8E5F-FF92BB6C9E4B}" dt="2024-05-06T04:30:15.458" v="1382" actId="47"/>
          <pc:sldLayoutMkLst>
            <pc:docMk/>
            <pc:sldMasterMk cId="1542964424" sldId="2147483696"/>
            <pc:sldLayoutMk cId="970135352" sldId="2147483707"/>
          </pc:sldLayoutMkLst>
        </pc:sldLayoutChg>
      </pc:sldMasterChg>
      <pc:sldMasterChg chg="del delSldLayout">
        <pc:chgData name="John Oakes" userId="1a36f0057432ea1f" providerId="LiveId" clId="{327B2A46-0392-4596-8E5F-FF92BB6C9E4B}" dt="2024-05-06T04:30:38.361" v="1383" actId="47"/>
        <pc:sldMasterMkLst>
          <pc:docMk/>
          <pc:sldMasterMk cId="4041843455" sldId="2147483708"/>
        </pc:sldMasterMkLst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2066308951" sldId="2147483709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2000513063" sldId="2147483710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816553955" sldId="2147483711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3096189899" sldId="2147483712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1361220008" sldId="2147483713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3794836409" sldId="2147483714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2223126671" sldId="2147483715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3118755233" sldId="2147483716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927492188" sldId="2147483717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192297429" sldId="2147483718"/>
          </pc:sldLayoutMkLst>
        </pc:sldLayoutChg>
        <pc:sldLayoutChg chg="del">
          <pc:chgData name="John Oakes" userId="1a36f0057432ea1f" providerId="LiveId" clId="{327B2A46-0392-4596-8E5F-FF92BB6C9E4B}" dt="2024-05-06T04:30:38.361" v="1383" actId="47"/>
          <pc:sldLayoutMkLst>
            <pc:docMk/>
            <pc:sldMasterMk cId="4041843455" sldId="2147483708"/>
            <pc:sldLayoutMk cId="1616268695" sldId="2147483719"/>
          </pc:sldLayoutMkLst>
        </pc:sldLayoutChg>
      </pc:sldMasterChg>
      <pc:sldMasterChg chg="del delSldLayout">
        <pc:chgData name="John Oakes" userId="1a36f0057432ea1f" providerId="LiveId" clId="{327B2A46-0392-4596-8E5F-FF92BB6C9E4B}" dt="2024-05-06T04:31:49.525" v="1384" actId="47"/>
        <pc:sldMasterMkLst>
          <pc:docMk/>
          <pc:sldMasterMk cId="2216152966" sldId="2147483720"/>
        </pc:sldMasterMkLst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1117268748" sldId="2147483721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777366717" sldId="2147483722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1814225226" sldId="2147483723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51033078" sldId="2147483724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4239333415" sldId="2147483725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501469007" sldId="2147483726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3800704312" sldId="2147483727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1878150182" sldId="2147483728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511344234" sldId="2147483729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1253249236" sldId="2147483730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2216152966" sldId="2147483720"/>
            <pc:sldLayoutMk cId="3739458409" sldId="2147483731"/>
          </pc:sldLayoutMkLst>
        </pc:sldLayoutChg>
      </pc:sldMasterChg>
      <pc:sldMasterChg chg="del delSldLayout">
        <pc:chgData name="John Oakes" userId="1a36f0057432ea1f" providerId="LiveId" clId="{327B2A46-0392-4596-8E5F-FF92BB6C9E4B}" dt="2024-05-06T04:31:49.525" v="1384" actId="47"/>
        <pc:sldMasterMkLst>
          <pc:docMk/>
          <pc:sldMasterMk cId="3025165219" sldId="2147483732"/>
        </pc:sldMasterMkLst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4286544188" sldId="2147483733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003477358" sldId="2147483734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760998358" sldId="2147483735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280875683" sldId="2147483736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3595824554" sldId="2147483737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954953903" sldId="2147483738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269122252" sldId="2147483739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470988928" sldId="2147483740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627135480" sldId="2147483741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1291325705" sldId="2147483742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3025165219" sldId="2147483732"/>
            <pc:sldLayoutMk cId="2827928545" sldId="2147483743"/>
          </pc:sldLayoutMkLst>
        </pc:sldLayoutChg>
      </pc:sldMasterChg>
      <pc:sldMasterChg chg="del delSldLayout">
        <pc:chgData name="John Oakes" userId="1a36f0057432ea1f" providerId="LiveId" clId="{327B2A46-0392-4596-8E5F-FF92BB6C9E4B}" dt="2024-05-06T04:31:49.525" v="1384" actId="47"/>
        <pc:sldMasterMkLst>
          <pc:docMk/>
          <pc:sldMasterMk cId="4055604120" sldId="2147483744"/>
        </pc:sldMasterMkLst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645944142" sldId="2147483745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1249465499" sldId="2147483746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1038975203" sldId="2147483747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3127542227" sldId="2147483748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3631077965" sldId="2147483749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2159169083" sldId="2147483750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1496075202" sldId="2147483751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869443960" sldId="2147483752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1374180166" sldId="2147483753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1134725582" sldId="2147483754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4055604120" sldId="2147483744"/>
            <pc:sldLayoutMk cId="3253328500" sldId="2147483755"/>
          </pc:sldLayoutMkLst>
        </pc:sldLayoutChg>
      </pc:sldMasterChg>
      <pc:sldMasterChg chg="del delSldLayout">
        <pc:chgData name="John Oakes" userId="1a36f0057432ea1f" providerId="LiveId" clId="{327B2A46-0392-4596-8E5F-FF92BB6C9E4B}" dt="2024-05-06T04:31:49.525" v="1384" actId="47"/>
        <pc:sldMasterMkLst>
          <pc:docMk/>
          <pc:sldMasterMk cId="1877736274" sldId="2147483756"/>
        </pc:sldMasterMkLst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4167647982" sldId="2147483757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990992887" sldId="2147483758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2509264369" sldId="2147483759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3315175179" sldId="2147483760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1394662321" sldId="2147483761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9379573" sldId="2147483762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1151497007" sldId="2147483763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3219535179" sldId="2147483764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1877645431" sldId="2147483765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2277704884" sldId="2147483766"/>
          </pc:sldLayoutMkLst>
        </pc:sldLayoutChg>
        <pc:sldLayoutChg chg="del">
          <pc:chgData name="John Oakes" userId="1a36f0057432ea1f" providerId="LiveId" clId="{327B2A46-0392-4596-8E5F-FF92BB6C9E4B}" dt="2024-05-06T04:31:49.525" v="1384" actId="47"/>
          <pc:sldLayoutMkLst>
            <pc:docMk/>
            <pc:sldMasterMk cId="1877736274" sldId="2147483756"/>
            <pc:sldLayoutMk cId="2740315787" sldId="2147483767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A9F5D-9259-428D-A5B2-E9206ECD45A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3C991A-E730-4D2E-AE39-57079326A8C9}">
      <dgm:prSet/>
      <dgm:spPr/>
      <dgm:t>
        <a:bodyPr/>
        <a:lstStyle/>
        <a:p>
          <a:r>
            <a:rPr lang="en-US" b="1"/>
            <a:t>Ps 2:7 You are my son. Today I have become your father.</a:t>
          </a:r>
          <a:endParaRPr lang="en-US"/>
        </a:p>
      </dgm:t>
    </dgm:pt>
    <dgm:pt modelId="{D596E2E4-E39B-4971-900C-489DAE4D8BA1}" type="parTrans" cxnId="{296186F7-1B1C-4191-898E-8F00776D58CE}">
      <dgm:prSet/>
      <dgm:spPr/>
      <dgm:t>
        <a:bodyPr/>
        <a:lstStyle/>
        <a:p>
          <a:endParaRPr lang="en-US"/>
        </a:p>
      </dgm:t>
    </dgm:pt>
    <dgm:pt modelId="{9FFB78C3-476D-4C0A-AF5A-A859F7E86E4B}" type="sibTrans" cxnId="{296186F7-1B1C-4191-898E-8F00776D58CE}">
      <dgm:prSet/>
      <dgm:spPr/>
      <dgm:t>
        <a:bodyPr/>
        <a:lstStyle/>
        <a:p>
          <a:endParaRPr lang="en-US"/>
        </a:p>
      </dgm:t>
    </dgm:pt>
    <dgm:pt modelId="{B32FD911-1629-42F3-8EB4-F58546BC99CE}">
      <dgm:prSet/>
      <dgm:spPr/>
      <dgm:t>
        <a:bodyPr/>
        <a:lstStyle/>
        <a:p>
          <a:r>
            <a:rPr lang="en-US" b="1" dirty="0"/>
            <a:t>Acts 13:33-35</a:t>
          </a:r>
          <a:endParaRPr lang="en-US" dirty="0"/>
        </a:p>
      </dgm:t>
    </dgm:pt>
    <dgm:pt modelId="{65919114-4396-4D87-9975-EA85EB7C8C6C}" type="parTrans" cxnId="{02BEBA04-6EBF-4BA8-8422-C3F626FD47BC}">
      <dgm:prSet/>
      <dgm:spPr/>
      <dgm:t>
        <a:bodyPr/>
        <a:lstStyle/>
        <a:p>
          <a:endParaRPr lang="en-US"/>
        </a:p>
      </dgm:t>
    </dgm:pt>
    <dgm:pt modelId="{CF12A665-0330-4C9D-824E-C74AC61F6AE0}" type="sibTrans" cxnId="{02BEBA04-6EBF-4BA8-8422-C3F626FD47BC}">
      <dgm:prSet/>
      <dgm:spPr/>
      <dgm:t>
        <a:bodyPr/>
        <a:lstStyle/>
        <a:p>
          <a:endParaRPr lang="en-US"/>
        </a:p>
      </dgm:t>
    </dgm:pt>
    <dgm:pt modelId="{19E04DF5-B476-4EB2-A306-78FBA3CED850}">
      <dgm:prSet/>
      <dgm:spPr/>
      <dgm:t>
        <a:bodyPr/>
        <a:lstStyle/>
        <a:p>
          <a:r>
            <a:rPr lang="en-US" b="1"/>
            <a:t>Psalm 16:10   You will not let your faithful one see decay.</a:t>
          </a:r>
          <a:endParaRPr lang="en-US"/>
        </a:p>
      </dgm:t>
    </dgm:pt>
    <dgm:pt modelId="{0C80D87A-9F9D-4905-A309-18F8F1E06245}" type="parTrans" cxnId="{6A086D53-A3BA-4131-AEB4-2D69D626B618}">
      <dgm:prSet/>
      <dgm:spPr/>
      <dgm:t>
        <a:bodyPr/>
        <a:lstStyle/>
        <a:p>
          <a:endParaRPr lang="en-US"/>
        </a:p>
      </dgm:t>
    </dgm:pt>
    <dgm:pt modelId="{3634CA0D-3EFB-4BEC-9350-671BFDD05136}" type="sibTrans" cxnId="{6A086D53-A3BA-4131-AEB4-2D69D626B618}">
      <dgm:prSet/>
      <dgm:spPr/>
      <dgm:t>
        <a:bodyPr/>
        <a:lstStyle/>
        <a:p>
          <a:endParaRPr lang="en-US"/>
        </a:p>
      </dgm:t>
    </dgm:pt>
    <dgm:pt modelId="{4A6A3704-C575-4910-A8E7-309ABFB8CC64}">
      <dgm:prSet/>
      <dgm:spPr/>
      <dgm:t>
        <a:bodyPr/>
        <a:lstStyle/>
        <a:p>
          <a:r>
            <a:rPr lang="en-US" b="1"/>
            <a:t>Psalm 89:3-4, 35-37  I have sworn to David my servant, “I will establish your line forever.”</a:t>
          </a:r>
          <a:endParaRPr lang="en-US"/>
        </a:p>
      </dgm:t>
    </dgm:pt>
    <dgm:pt modelId="{2458A590-15A6-463D-9E17-8A539A198AAF}" type="parTrans" cxnId="{8BACB9B5-8602-4663-9F57-648B8A8B6DB7}">
      <dgm:prSet/>
      <dgm:spPr/>
      <dgm:t>
        <a:bodyPr/>
        <a:lstStyle/>
        <a:p>
          <a:endParaRPr lang="en-US"/>
        </a:p>
      </dgm:t>
    </dgm:pt>
    <dgm:pt modelId="{FF35A375-C1C5-4B31-B0FF-757DCC6BFCD1}" type="sibTrans" cxnId="{8BACB9B5-8602-4663-9F57-648B8A8B6DB7}">
      <dgm:prSet/>
      <dgm:spPr/>
      <dgm:t>
        <a:bodyPr/>
        <a:lstStyle/>
        <a:p>
          <a:endParaRPr lang="en-US"/>
        </a:p>
      </dgm:t>
    </dgm:pt>
    <dgm:pt modelId="{5066AF4F-9AA0-4165-A85E-8A475BFCFE37}" type="pres">
      <dgm:prSet presAssocID="{7F7A9F5D-9259-428D-A5B2-E9206ECD45A7}" presName="vert0" presStyleCnt="0">
        <dgm:presLayoutVars>
          <dgm:dir/>
          <dgm:animOne val="branch"/>
          <dgm:animLvl val="lvl"/>
        </dgm:presLayoutVars>
      </dgm:prSet>
      <dgm:spPr/>
    </dgm:pt>
    <dgm:pt modelId="{530C4BA0-AAA5-4740-9F1E-52712F2BD5BE}" type="pres">
      <dgm:prSet presAssocID="{883C991A-E730-4D2E-AE39-57079326A8C9}" presName="thickLine" presStyleLbl="alignNode1" presStyleIdx="0" presStyleCnt="4"/>
      <dgm:spPr/>
    </dgm:pt>
    <dgm:pt modelId="{3A1285AC-DBC1-442B-9125-683BB4599871}" type="pres">
      <dgm:prSet presAssocID="{883C991A-E730-4D2E-AE39-57079326A8C9}" presName="horz1" presStyleCnt="0"/>
      <dgm:spPr/>
    </dgm:pt>
    <dgm:pt modelId="{64B29DEC-7183-4DA9-B8BE-7D41090F012C}" type="pres">
      <dgm:prSet presAssocID="{883C991A-E730-4D2E-AE39-57079326A8C9}" presName="tx1" presStyleLbl="revTx" presStyleIdx="0" presStyleCnt="4"/>
      <dgm:spPr/>
    </dgm:pt>
    <dgm:pt modelId="{ED84FE77-6536-4AC1-9D6F-BD3E9629CD38}" type="pres">
      <dgm:prSet presAssocID="{883C991A-E730-4D2E-AE39-57079326A8C9}" presName="vert1" presStyleCnt="0"/>
      <dgm:spPr/>
    </dgm:pt>
    <dgm:pt modelId="{CF3830F4-A41A-4405-B2FC-72F3BA691F30}" type="pres">
      <dgm:prSet presAssocID="{B32FD911-1629-42F3-8EB4-F58546BC99CE}" presName="thickLine" presStyleLbl="alignNode1" presStyleIdx="1" presStyleCnt="4"/>
      <dgm:spPr/>
    </dgm:pt>
    <dgm:pt modelId="{9DD6DCBA-7269-4A1D-AA1F-7BFCEF24A758}" type="pres">
      <dgm:prSet presAssocID="{B32FD911-1629-42F3-8EB4-F58546BC99CE}" presName="horz1" presStyleCnt="0"/>
      <dgm:spPr/>
    </dgm:pt>
    <dgm:pt modelId="{6A7F9F4D-C37A-4D64-BF73-0C591DD11CE8}" type="pres">
      <dgm:prSet presAssocID="{B32FD911-1629-42F3-8EB4-F58546BC99CE}" presName="tx1" presStyleLbl="revTx" presStyleIdx="1" presStyleCnt="4"/>
      <dgm:spPr/>
    </dgm:pt>
    <dgm:pt modelId="{71569CA3-9CD6-4B64-B77E-60C619DB6EBB}" type="pres">
      <dgm:prSet presAssocID="{B32FD911-1629-42F3-8EB4-F58546BC99CE}" presName="vert1" presStyleCnt="0"/>
      <dgm:spPr/>
    </dgm:pt>
    <dgm:pt modelId="{26B80810-82AF-4CDD-94FA-6C32A3553DF7}" type="pres">
      <dgm:prSet presAssocID="{19E04DF5-B476-4EB2-A306-78FBA3CED850}" presName="thickLine" presStyleLbl="alignNode1" presStyleIdx="2" presStyleCnt="4"/>
      <dgm:spPr/>
    </dgm:pt>
    <dgm:pt modelId="{37C29879-4DA0-4998-A50F-354ADD0ED364}" type="pres">
      <dgm:prSet presAssocID="{19E04DF5-B476-4EB2-A306-78FBA3CED850}" presName="horz1" presStyleCnt="0"/>
      <dgm:spPr/>
    </dgm:pt>
    <dgm:pt modelId="{434EC373-28B3-4752-8102-6F81B19E3992}" type="pres">
      <dgm:prSet presAssocID="{19E04DF5-B476-4EB2-A306-78FBA3CED850}" presName="tx1" presStyleLbl="revTx" presStyleIdx="2" presStyleCnt="4"/>
      <dgm:spPr/>
    </dgm:pt>
    <dgm:pt modelId="{AE018701-2F05-44CF-9518-0EF7A4BEBAF2}" type="pres">
      <dgm:prSet presAssocID="{19E04DF5-B476-4EB2-A306-78FBA3CED850}" presName="vert1" presStyleCnt="0"/>
      <dgm:spPr/>
    </dgm:pt>
    <dgm:pt modelId="{87223066-74AF-4EBD-B87B-057389408804}" type="pres">
      <dgm:prSet presAssocID="{4A6A3704-C575-4910-A8E7-309ABFB8CC64}" presName="thickLine" presStyleLbl="alignNode1" presStyleIdx="3" presStyleCnt="4"/>
      <dgm:spPr/>
    </dgm:pt>
    <dgm:pt modelId="{18FB82C0-BA59-4E0E-ADFF-FF3286C558BA}" type="pres">
      <dgm:prSet presAssocID="{4A6A3704-C575-4910-A8E7-309ABFB8CC64}" presName="horz1" presStyleCnt="0"/>
      <dgm:spPr/>
    </dgm:pt>
    <dgm:pt modelId="{8201AEE3-F259-4D0A-A5F1-A5E1A17C5E79}" type="pres">
      <dgm:prSet presAssocID="{4A6A3704-C575-4910-A8E7-309ABFB8CC64}" presName="tx1" presStyleLbl="revTx" presStyleIdx="3" presStyleCnt="4"/>
      <dgm:spPr/>
    </dgm:pt>
    <dgm:pt modelId="{3EFDA2A0-3CFD-49E0-A8A6-0FDDD31237C5}" type="pres">
      <dgm:prSet presAssocID="{4A6A3704-C575-4910-A8E7-309ABFB8CC64}" presName="vert1" presStyleCnt="0"/>
      <dgm:spPr/>
    </dgm:pt>
  </dgm:ptLst>
  <dgm:cxnLst>
    <dgm:cxn modelId="{02BEBA04-6EBF-4BA8-8422-C3F626FD47BC}" srcId="{7F7A9F5D-9259-428D-A5B2-E9206ECD45A7}" destId="{B32FD911-1629-42F3-8EB4-F58546BC99CE}" srcOrd="1" destOrd="0" parTransId="{65919114-4396-4D87-9975-EA85EB7C8C6C}" sibTransId="{CF12A665-0330-4C9D-824E-C74AC61F6AE0}"/>
    <dgm:cxn modelId="{69E7AC25-1AAE-45C0-8804-18B2551D8147}" type="presOf" srcId="{7F7A9F5D-9259-428D-A5B2-E9206ECD45A7}" destId="{5066AF4F-9AA0-4165-A85E-8A475BFCFE37}" srcOrd="0" destOrd="0" presId="urn:microsoft.com/office/officeart/2008/layout/LinedList"/>
    <dgm:cxn modelId="{BF75CD5C-166B-4B03-A4F0-B75DF5490823}" type="presOf" srcId="{19E04DF5-B476-4EB2-A306-78FBA3CED850}" destId="{434EC373-28B3-4752-8102-6F81B19E3992}" srcOrd="0" destOrd="0" presId="urn:microsoft.com/office/officeart/2008/layout/LinedList"/>
    <dgm:cxn modelId="{6A086D53-A3BA-4131-AEB4-2D69D626B618}" srcId="{7F7A9F5D-9259-428D-A5B2-E9206ECD45A7}" destId="{19E04DF5-B476-4EB2-A306-78FBA3CED850}" srcOrd="2" destOrd="0" parTransId="{0C80D87A-9F9D-4905-A309-18F8F1E06245}" sibTransId="{3634CA0D-3EFB-4BEC-9350-671BFDD05136}"/>
    <dgm:cxn modelId="{8BACB9B5-8602-4663-9F57-648B8A8B6DB7}" srcId="{7F7A9F5D-9259-428D-A5B2-E9206ECD45A7}" destId="{4A6A3704-C575-4910-A8E7-309ABFB8CC64}" srcOrd="3" destOrd="0" parTransId="{2458A590-15A6-463D-9E17-8A539A198AAF}" sibTransId="{FF35A375-C1C5-4B31-B0FF-757DCC6BFCD1}"/>
    <dgm:cxn modelId="{3E7E63C6-953D-40F0-8CE6-AF364258B08C}" type="presOf" srcId="{883C991A-E730-4D2E-AE39-57079326A8C9}" destId="{64B29DEC-7183-4DA9-B8BE-7D41090F012C}" srcOrd="0" destOrd="0" presId="urn:microsoft.com/office/officeart/2008/layout/LinedList"/>
    <dgm:cxn modelId="{765ACAD5-9388-4910-82EF-B2AB083A9615}" type="presOf" srcId="{B32FD911-1629-42F3-8EB4-F58546BC99CE}" destId="{6A7F9F4D-C37A-4D64-BF73-0C591DD11CE8}" srcOrd="0" destOrd="0" presId="urn:microsoft.com/office/officeart/2008/layout/LinedList"/>
    <dgm:cxn modelId="{E7B4EADB-7F7F-4D3B-B2D4-058FDB61842F}" type="presOf" srcId="{4A6A3704-C575-4910-A8E7-309ABFB8CC64}" destId="{8201AEE3-F259-4D0A-A5F1-A5E1A17C5E79}" srcOrd="0" destOrd="0" presId="urn:microsoft.com/office/officeart/2008/layout/LinedList"/>
    <dgm:cxn modelId="{296186F7-1B1C-4191-898E-8F00776D58CE}" srcId="{7F7A9F5D-9259-428D-A5B2-E9206ECD45A7}" destId="{883C991A-E730-4D2E-AE39-57079326A8C9}" srcOrd="0" destOrd="0" parTransId="{D596E2E4-E39B-4971-900C-489DAE4D8BA1}" sibTransId="{9FFB78C3-476D-4C0A-AF5A-A859F7E86E4B}"/>
    <dgm:cxn modelId="{9DEC5252-50AA-42DB-BE2F-7BD1CE68E0C2}" type="presParOf" srcId="{5066AF4F-9AA0-4165-A85E-8A475BFCFE37}" destId="{530C4BA0-AAA5-4740-9F1E-52712F2BD5BE}" srcOrd="0" destOrd="0" presId="urn:microsoft.com/office/officeart/2008/layout/LinedList"/>
    <dgm:cxn modelId="{9075D562-C9EC-4FA7-87D0-861D4A68FF03}" type="presParOf" srcId="{5066AF4F-9AA0-4165-A85E-8A475BFCFE37}" destId="{3A1285AC-DBC1-442B-9125-683BB4599871}" srcOrd="1" destOrd="0" presId="urn:microsoft.com/office/officeart/2008/layout/LinedList"/>
    <dgm:cxn modelId="{9EE66822-9C9A-4CC5-8148-E39C3F8EE010}" type="presParOf" srcId="{3A1285AC-DBC1-442B-9125-683BB4599871}" destId="{64B29DEC-7183-4DA9-B8BE-7D41090F012C}" srcOrd="0" destOrd="0" presId="urn:microsoft.com/office/officeart/2008/layout/LinedList"/>
    <dgm:cxn modelId="{954F2387-80AD-48B6-B4E4-D3840264CAB6}" type="presParOf" srcId="{3A1285AC-DBC1-442B-9125-683BB4599871}" destId="{ED84FE77-6536-4AC1-9D6F-BD3E9629CD38}" srcOrd="1" destOrd="0" presId="urn:microsoft.com/office/officeart/2008/layout/LinedList"/>
    <dgm:cxn modelId="{E7AFE8BD-F6F1-4554-986C-72D8E1F63D14}" type="presParOf" srcId="{5066AF4F-9AA0-4165-A85E-8A475BFCFE37}" destId="{CF3830F4-A41A-4405-B2FC-72F3BA691F30}" srcOrd="2" destOrd="0" presId="urn:microsoft.com/office/officeart/2008/layout/LinedList"/>
    <dgm:cxn modelId="{385686F6-949A-4A5D-A91D-9448EA50E9D5}" type="presParOf" srcId="{5066AF4F-9AA0-4165-A85E-8A475BFCFE37}" destId="{9DD6DCBA-7269-4A1D-AA1F-7BFCEF24A758}" srcOrd="3" destOrd="0" presId="urn:microsoft.com/office/officeart/2008/layout/LinedList"/>
    <dgm:cxn modelId="{32986CC8-5B2C-4DC3-8E96-4FF08A6BCE19}" type="presParOf" srcId="{9DD6DCBA-7269-4A1D-AA1F-7BFCEF24A758}" destId="{6A7F9F4D-C37A-4D64-BF73-0C591DD11CE8}" srcOrd="0" destOrd="0" presId="urn:microsoft.com/office/officeart/2008/layout/LinedList"/>
    <dgm:cxn modelId="{F26CCB99-8E24-4F4A-A32D-EAAD5B9FD582}" type="presParOf" srcId="{9DD6DCBA-7269-4A1D-AA1F-7BFCEF24A758}" destId="{71569CA3-9CD6-4B64-B77E-60C619DB6EBB}" srcOrd="1" destOrd="0" presId="urn:microsoft.com/office/officeart/2008/layout/LinedList"/>
    <dgm:cxn modelId="{F1A09B3F-19BB-4F8E-9F62-DAEE617D726A}" type="presParOf" srcId="{5066AF4F-9AA0-4165-A85E-8A475BFCFE37}" destId="{26B80810-82AF-4CDD-94FA-6C32A3553DF7}" srcOrd="4" destOrd="0" presId="urn:microsoft.com/office/officeart/2008/layout/LinedList"/>
    <dgm:cxn modelId="{78064EE5-6EE6-443A-BAB0-688CBDD80F3F}" type="presParOf" srcId="{5066AF4F-9AA0-4165-A85E-8A475BFCFE37}" destId="{37C29879-4DA0-4998-A50F-354ADD0ED364}" srcOrd="5" destOrd="0" presId="urn:microsoft.com/office/officeart/2008/layout/LinedList"/>
    <dgm:cxn modelId="{D7C507F7-BE96-47DB-93F2-245F7FC34EBF}" type="presParOf" srcId="{37C29879-4DA0-4998-A50F-354ADD0ED364}" destId="{434EC373-28B3-4752-8102-6F81B19E3992}" srcOrd="0" destOrd="0" presId="urn:microsoft.com/office/officeart/2008/layout/LinedList"/>
    <dgm:cxn modelId="{6FF0015B-78A3-4BB8-912C-F2E372DA2DC2}" type="presParOf" srcId="{37C29879-4DA0-4998-A50F-354ADD0ED364}" destId="{AE018701-2F05-44CF-9518-0EF7A4BEBAF2}" srcOrd="1" destOrd="0" presId="urn:microsoft.com/office/officeart/2008/layout/LinedList"/>
    <dgm:cxn modelId="{BF0E1C3E-EADD-49A2-BD34-4F0D5EA035F3}" type="presParOf" srcId="{5066AF4F-9AA0-4165-A85E-8A475BFCFE37}" destId="{87223066-74AF-4EBD-B87B-057389408804}" srcOrd="6" destOrd="0" presId="urn:microsoft.com/office/officeart/2008/layout/LinedList"/>
    <dgm:cxn modelId="{6917B04F-6F35-48FE-B164-B745DEE99198}" type="presParOf" srcId="{5066AF4F-9AA0-4165-A85E-8A475BFCFE37}" destId="{18FB82C0-BA59-4E0E-ADFF-FF3286C558BA}" srcOrd="7" destOrd="0" presId="urn:microsoft.com/office/officeart/2008/layout/LinedList"/>
    <dgm:cxn modelId="{745BC41A-B336-4D06-93CC-A78B67ADDAE4}" type="presParOf" srcId="{18FB82C0-BA59-4E0E-ADFF-FF3286C558BA}" destId="{8201AEE3-F259-4D0A-A5F1-A5E1A17C5E79}" srcOrd="0" destOrd="0" presId="urn:microsoft.com/office/officeart/2008/layout/LinedList"/>
    <dgm:cxn modelId="{52076554-7BC2-472D-93C1-C80951CA80FE}" type="presParOf" srcId="{18FB82C0-BA59-4E0E-ADFF-FF3286C558BA}" destId="{3EFDA2A0-3CFD-49E0-A8A6-0FDDD31237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C4BA0-AAA5-4740-9F1E-52712F2BD5BE}">
      <dsp:nvSpPr>
        <dsp:cNvPr id="0" name=""/>
        <dsp:cNvSpPr/>
      </dsp:nvSpPr>
      <dsp:spPr>
        <a:xfrm>
          <a:off x="0" y="0"/>
          <a:ext cx="10896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29DEC-7183-4DA9-B8BE-7D41090F012C}">
      <dsp:nvSpPr>
        <dsp:cNvPr id="0" name=""/>
        <dsp:cNvSpPr/>
      </dsp:nvSpPr>
      <dsp:spPr>
        <a:xfrm>
          <a:off x="0" y="0"/>
          <a:ext cx="10896600" cy="121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Ps 2:7 You are my son. Today I have become your father.</a:t>
          </a:r>
          <a:endParaRPr lang="en-US" sz="3400" kern="1200"/>
        </a:p>
      </dsp:txBody>
      <dsp:txXfrm>
        <a:off x="0" y="0"/>
        <a:ext cx="10896600" cy="1219200"/>
      </dsp:txXfrm>
    </dsp:sp>
    <dsp:sp modelId="{CF3830F4-A41A-4405-B2FC-72F3BA691F30}">
      <dsp:nvSpPr>
        <dsp:cNvPr id="0" name=""/>
        <dsp:cNvSpPr/>
      </dsp:nvSpPr>
      <dsp:spPr>
        <a:xfrm>
          <a:off x="0" y="1219200"/>
          <a:ext cx="10896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F9F4D-C37A-4D64-BF73-0C591DD11CE8}">
      <dsp:nvSpPr>
        <dsp:cNvPr id="0" name=""/>
        <dsp:cNvSpPr/>
      </dsp:nvSpPr>
      <dsp:spPr>
        <a:xfrm>
          <a:off x="0" y="1219200"/>
          <a:ext cx="10896600" cy="121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Acts 13:33-35</a:t>
          </a:r>
          <a:endParaRPr lang="en-US" sz="3400" kern="1200" dirty="0"/>
        </a:p>
      </dsp:txBody>
      <dsp:txXfrm>
        <a:off x="0" y="1219200"/>
        <a:ext cx="10896600" cy="1219200"/>
      </dsp:txXfrm>
    </dsp:sp>
    <dsp:sp modelId="{26B80810-82AF-4CDD-94FA-6C32A3553DF7}">
      <dsp:nvSpPr>
        <dsp:cNvPr id="0" name=""/>
        <dsp:cNvSpPr/>
      </dsp:nvSpPr>
      <dsp:spPr>
        <a:xfrm>
          <a:off x="0" y="2438400"/>
          <a:ext cx="10896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EC373-28B3-4752-8102-6F81B19E3992}">
      <dsp:nvSpPr>
        <dsp:cNvPr id="0" name=""/>
        <dsp:cNvSpPr/>
      </dsp:nvSpPr>
      <dsp:spPr>
        <a:xfrm>
          <a:off x="0" y="2438400"/>
          <a:ext cx="10896600" cy="121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Psalm 16:10   You will not let your faithful one see decay.</a:t>
          </a:r>
          <a:endParaRPr lang="en-US" sz="3400" kern="1200"/>
        </a:p>
      </dsp:txBody>
      <dsp:txXfrm>
        <a:off x="0" y="2438400"/>
        <a:ext cx="10896600" cy="1219200"/>
      </dsp:txXfrm>
    </dsp:sp>
    <dsp:sp modelId="{87223066-74AF-4EBD-B87B-057389408804}">
      <dsp:nvSpPr>
        <dsp:cNvPr id="0" name=""/>
        <dsp:cNvSpPr/>
      </dsp:nvSpPr>
      <dsp:spPr>
        <a:xfrm>
          <a:off x="0" y="3657600"/>
          <a:ext cx="10896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1AEE3-F259-4D0A-A5F1-A5E1A17C5E79}">
      <dsp:nvSpPr>
        <dsp:cNvPr id="0" name=""/>
        <dsp:cNvSpPr/>
      </dsp:nvSpPr>
      <dsp:spPr>
        <a:xfrm>
          <a:off x="0" y="3657600"/>
          <a:ext cx="10896600" cy="121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Psalm 89:3-4, 35-37  I have sworn to David my servant, “I will establish your line forever.”</a:t>
          </a:r>
          <a:endParaRPr lang="en-US" sz="3400" kern="1200"/>
        </a:p>
      </dsp:txBody>
      <dsp:txXfrm>
        <a:off x="0" y="3657600"/>
        <a:ext cx="10896600" cy="1219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5536C-FD9A-4499-9C02-3DDBA3BDF04B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6E52C-3EB4-4B3C-B2B4-3ED0191A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7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B6E52C-3EB4-4B3C-B2B4-3ED0191AF4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8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B6E52C-3EB4-4B3C-B2B4-3ED0191AF4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23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29FECC-7545-42FD-8628-C019B5667E4B}" type="slidenum">
              <a:rPr lang="en-US"/>
              <a:pPr/>
              <a:t>4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96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29FECC-7545-42FD-8628-C019B5667E4B}" type="slidenum">
              <a:rPr lang="en-US"/>
              <a:pPr/>
              <a:t>5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29FECC-7545-42FD-8628-C019B5667E4B}" type="slidenum">
              <a:rPr lang="en-US"/>
              <a:pPr/>
              <a:t>6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80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29FECC-7545-42FD-8628-C019B5667E4B}" type="slidenum">
              <a:rPr lang="en-US"/>
              <a:pPr/>
              <a:t>7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87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29FECC-7545-42FD-8628-C019B5667E4B}" type="slidenum">
              <a:rPr lang="en-US"/>
              <a:pPr/>
              <a:t>8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4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29FECC-7545-42FD-8628-C019B5667E4B}" type="slidenum">
              <a:rPr lang="en-US"/>
              <a:pPr/>
              <a:t>9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5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5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3592F2D-2EB0-4D94-A723-A27DCCBEA70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6EABAD8-BABF-4BE9-AB59-C78570BB845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4267200"/>
            <a:ext cx="6400800" cy="1253262"/>
          </a:xfrm>
        </p:spPr>
        <p:txBody>
          <a:bodyPr/>
          <a:lstStyle/>
          <a:p>
            <a:pPr algn="r"/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4800600" cy="3505200"/>
          </a:xfrm>
        </p:spPr>
        <p:txBody>
          <a:bodyPr/>
          <a:lstStyle/>
          <a:p>
            <a:r>
              <a:rPr lang="en-US" sz="4400" b="1" dirty="0"/>
              <a:t>Royal Psalms: Psalm 110</a:t>
            </a:r>
            <a:br>
              <a:rPr lang="en-US" sz="4400" b="1" dirty="0"/>
            </a:br>
            <a:r>
              <a:rPr lang="en-US" sz="4400" b="1" dirty="0"/>
              <a:t>King Jesus!</a:t>
            </a:r>
          </a:p>
        </p:txBody>
      </p:sp>
      <p:pic>
        <p:nvPicPr>
          <p:cNvPr id="3074" name="Picture 2" descr="Jesus Christ - The World's Savior and ...">
            <a:extLst>
              <a:ext uri="{FF2B5EF4-FFF2-40B4-BE49-F238E27FC236}">
                <a16:creationId xmlns:a16="http://schemas.microsoft.com/office/drawing/2014/main" id="{60B37736-7266-3B49-7399-A624F6678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99559"/>
            <a:ext cx="5959544" cy="625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543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A7E26E-A004-47DF-A3FC-052580642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00200"/>
            <a:ext cx="9829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v. 1-2 The people plot in vain.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Revelation 12:4-5  a child who will rule all the nations with an iron </a:t>
            </a:r>
            <a:r>
              <a:rPr lang="en-US" sz="2800" b="1" dirty="0" err="1"/>
              <a:t>sceptre</a:t>
            </a:r>
            <a:r>
              <a:rPr lang="en-US" sz="2800" b="1" dirty="0"/>
              <a:t>.</a:t>
            </a:r>
          </a:p>
          <a:p>
            <a:pPr marL="0" indent="0">
              <a:buNone/>
            </a:pPr>
            <a:endParaRPr lang="en-US" sz="900" b="1" dirty="0"/>
          </a:p>
          <a:p>
            <a:pPr marL="0" indent="0">
              <a:buNone/>
            </a:pPr>
            <a:r>
              <a:rPr lang="en-US" sz="800" b="1" dirty="0"/>
              <a:t>v</a:t>
            </a:r>
          </a:p>
          <a:p>
            <a:pPr marL="0" indent="0">
              <a:buNone/>
            </a:pPr>
            <a:r>
              <a:rPr lang="en-US" sz="2800" b="1" dirty="0"/>
              <a:t>v. 3 The world says: “Let us break their chains.”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v. 5  The kings of the earth rise up… against the Lord and against his anointed.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D7945A-62FA-4DE4-9AD9-192E9EDC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Psalm 2:1-6  King Jesus Reigns</a:t>
            </a:r>
          </a:p>
        </p:txBody>
      </p:sp>
    </p:spTree>
    <p:extLst>
      <p:ext uri="{BB962C8B-B14F-4D97-AF65-F5344CB8AC3E}">
        <p14:creationId xmlns:p14="http://schemas.microsoft.com/office/powerpoint/2010/main" val="3192889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Psalm 2 Fulfilled:  Acts 4:1-31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600200"/>
            <a:ext cx="10287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They were </a:t>
            </a:r>
            <a:r>
              <a:rPr lang="en-US" sz="2800" b="1" dirty="0">
                <a:solidFill>
                  <a:srgbClr val="FFFF00"/>
                </a:solidFill>
              </a:rPr>
              <a:t>greatly disturbed </a:t>
            </a:r>
            <a:r>
              <a:rPr lang="en-US" sz="2800" b="1" dirty="0"/>
              <a:t>because the apostles were teaching the people.</a:t>
            </a:r>
          </a:p>
          <a:p>
            <a:endParaRPr lang="en-US" sz="2800" b="1" dirty="0">
              <a:solidFill>
                <a:srgbClr val="FFFF00"/>
              </a:solidFill>
            </a:endParaRPr>
          </a:p>
          <a:p>
            <a:endParaRPr lang="en-US" sz="2800" b="1" dirty="0"/>
          </a:p>
          <a:p>
            <a:r>
              <a:rPr lang="en-US" sz="2800" b="1" dirty="0"/>
              <a:t>It is by the name of Jesus Christ of Nazareth!</a:t>
            </a:r>
          </a:p>
          <a:p>
            <a:pPr algn="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7751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8305800" cy="9144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Psalm 118:22-24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105918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The stone you builders rejected has become the cornerstone</a:t>
            </a: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4" name="Picture 2" descr="7,106 BEST Cornerstone IMAGES, STOCK PHOTOS &amp;amp; VECTORS | Adobe Stock">
            <a:extLst>
              <a:ext uri="{FF2B5EF4-FFF2-40B4-BE49-F238E27FC236}">
                <a16:creationId xmlns:a16="http://schemas.microsoft.com/office/drawing/2014/main" id="{36730FCF-77D0-4F1C-A6DA-7DE9A09A3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880049"/>
            <a:ext cx="5486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150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Stop Preaching!!!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105156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Salvation is found in no one else!!!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…they were unschooled, ordinary men.    But…</a:t>
            </a:r>
          </a:p>
          <a:p>
            <a:pPr marL="0" indent="0">
              <a:buNone/>
            </a:pPr>
            <a:r>
              <a:rPr lang="en-US" sz="2800" b="1" dirty="0"/>
              <a:t>They had been with Jesus!!!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Do not speak or teach at all in the name of Jesus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Mistake city!</a:t>
            </a:r>
          </a:p>
          <a:p>
            <a:pPr marL="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We cannot help speaking about what we have seen and heard.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800" b="1" dirty="0"/>
              <a:t>v. 29 Enable your servants to speak your word with great boldness.</a:t>
            </a: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937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Psalm 2:7-12 King Jesus</a:t>
            </a:r>
          </a:p>
        </p:txBody>
      </p:sp>
      <p:graphicFrame>
        <p:nvGraphicFramePr>
          <p:cNvPr id="100357" name="Rectangle 3">
            <a:extLst>
              <a:ext uri="{FF2B5EF4-FFF2-40B4-BE49-F238E27FC236}">
                <a16:creationId xmlns:a16="http://schemas.microsoft.com/office/drawing/2014/main" id="{05742FAF-61C2-7926-A951-7C4C452C58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933906"/>
              </p:ext>
            </p:extLst>
          </p:nvPr>
        </p:nvGraphicFramePr>
        <p:xfrm>
          <a:off x="914400" y="1447800"/>
          <a:ext cx="10896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1350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Psalm 22  They killed King Jesus, But…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772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1" dirty="0"/>
              <a:t>v. 1  My God, my God, why have you forsaken me?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3000" b="1" dirty="0"/>
              <a:t>Psalm 31:5 Into your hands I commit my spirit.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3000" b="1" dirty="0"/>
              <a:t>v. 7-8 They mock me and hurl insults at me.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3000" b="1" dirty="0"/>
              <a:t>v. 14-18  They have pierced my hands and my feet. </a:t>
            </a:r>
          </a:p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3000" b="1" dirty="0"/>
              <a:t>They divide my garments among them, and cast lots for my clothing.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The Crucifixion ...">
            <a:extLst>
              <a:ext uri="{FF2B5EF4-FFF2-40B4-BE49-F238E27FC236}">
                <a16:creationId xmlns:a16="http://schemas.microsoft.com/office/drawing/2014/main" id="{C8C31E27-5711-5CD5-FBE0-88FD6DC46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1447800"/>
            <a:ext cx="3265910" cy="501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72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88392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Psalm 110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4800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The Lord (father) said to my Lord (Son, Jesus, Messiah) Sit at my right hand…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The Lord will extend your mighty scepter from Zion.</a:t>
            </a:r>
          </a:p>
          <a:p>
            <a:pPr marL="0" indent="0">
              <a:buNone/>
            </a:pPr>
            <a:endParaRPr lang="en-US" sz="36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Scepter of the Grand Magus - Dota 2 Wiki">
            <a:extLst>
              <a:ext uri="{FF2B5EF4-FFF2-40B4-BE49-F238E27FC236}">
                <a16:creationId xmlns:a16="http://schemas.microsoft.com/office/drawing/2014/main" id="{560F0E47-0F44-4089-9081-8189C0DC2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574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713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534400" cy="1447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Psalm 110:3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362200"/>
            <a:ext cx="9144000" cy="3962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Your troops will be willing on your day of battle.  Arrayed in royal splendor.</a:t>
            </a:r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Are you ready and willing?</a:t>
            </a: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308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62C7F2-4338-40A3-8908-A91FEF922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200"/>
            <a:ext cx="10363200" cy="4267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You are a priest forever in the order of Melchizedek</a:t>
            </a:r>
          </a:p>
          <a:p>
            <a:pPr marL="0" indent="0" algn="ctr">
              <a:buNone/>
            </a:pPr>
            <a:r>
              <a:rPr lang="en-US" sz="3200" b="1" dirty="0"/>
              <a:t>(Hebrews 7)</a:t>
            </a:r>
          </a:p>
          <a:p>
            <a:pPr marL="0" indent="0" algn="ctr">
              <a:buNone/>
            </a:pPr>
            <a:endParaRPr lang="en-US" sz="800" b="1" dirty="0"/>
          </a:p>
          <a:p>
            <a:pPr marL="0" indent="0" algn="ctr">
              <a:buNone/>
            </a:pPr>
            <a:r>
              <a:rPr lang="en-US" sz="3200" b="1" dirty="0"/>
              <a:t>Jesus is Priest and King</a:t>
            </a:r>
          </a:p>
          <a:p>
            <a:pPr marL="0" indent="0" algn="ctr">
              <a:buNone/>
            </a:pPr>
            <a:endParaRPr lang="en-US" sz="800" b="1" dirty="0"/>
          </a:p>
          <a:p>
            <a:pPr marL="0" indent="0" algn="ctr">
              <a:buNone/>
            </a:pPr>
            <a:r>
              <a:rPr lang="en-US" sz="3200" b="1" dirty="0"/>
              <a:t>Let us “speak God’s word with great boldness</a:t>
            </a:r>
          </a:p>
          <a:p>
            <a:pPr marL="0" indent="0" algn="ctr">
              <a:buNone/>
            </a:pPr>
            <a:r>
              <a:rPr lang="en-US" sz="3200" b="1" dirty="0"/>
              <a:t>Let us stand with Priest and King Jesus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DA95FE-4C3D-42FA-BA4B-DF93DE4BB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76200"/>
            <a:ext cx="11049000" cy="1219200"/>
          </a:xfrm>
        </p:spPr>
        <p:txBody>
          <a:bodyPr/>
          <a:lstStyle/>
          <a:p>
            <a:pPr algn="ctr"/>
            <a:r>
              <a:rPr lang="en-US" b="1" dirty="0"/>
              <a:t>Psalm 110:4</a:t>
            </a:r>
          </a:p>
        </p:txBody>
      </p:sp>
    </p:spTree>
    <p:extLst>
      <p:ext uri="{BB962C8B-B14F-4D97-AF65-F5344CB8AC3E}">
        <p14:creationId xmlns:p14="http://schemas.microsoft.com/office/powerpoint/2010/main" val="300317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6F0BC9-7168-9CE1-7314-E5A63284B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0" y="914400"/>
            <a:ext cx="47244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The nations conspire and the people plot in vain.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Let us stand with King Jesus. </a:t>
            </a:r>
          </a:p>
          <a:p>
            <a:pPr marL="0" indent="0">
              <a:buNone/>
            </a:pPr>
            <a:r>
              <a:rPr lang="en-US" sz="3600" b="1" dirty="0"/>
              <a:t>Let us sit with High Priest Jesus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7461AC-12FA-87D4-95A0-B8DB712B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BAA201-F6A2-70D2-1BBF-D19488B65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200"/>
            <a:ext cx="6145260" cy="344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37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13620</TotalTime>
  <Words>432</Words>
  <Application>Microsoft Office PowerPoint</Application>
  <PresentationFormat>Widescreen</PresentationFormat>
  <Paragraphs>75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Constantia</vt:lpstr>
      <vt:lpstr>Wingdings 2</vt:lpstr>
      <vt:lpstr>Paper</vt:lpstr>
      <vt:lpstr>Royal Psalms: Psalm 110 King Jesus!</vt:lpstr>
      <vt:lpstr>Psalm 2:1-6  King Jesus Reigns</vt:lpstr>
      <vt:lpstr>Psalm 2 Fulfilled:  Acts 4:1-31  </vt:lpstr>
      <vt:lpstr>Psalm 118:22-24</vt:lpstr>
      <vt:lpstr>Stop Preaching!!!</vt:lpstr>
      <vt:lpstr>Psalm 2:7-12 King Jesus</vt:lpstr>
      <vt:lpstr>Psalm 22  They killed King Jesus, But…</vt:lpstr>
      <vt:lpstr>Psalm 110</vt:lpstr>
      <vt:lpstr>Psalm 110:3</vt:lpstr>
      <vt:lpstr>Psalm 110:4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Bible Reliability, Inspiration and Inerrancy</dc:title>
  <dc:creator>John Oakes</dc:creator>
  <cp:lastModifiedBy>John Oakes</cp:lastModifiedBy>
  <cp:revision>128</cp:revision>
  <dcterms:created xsi:type="dcterms:W3CDTF">2011-09-05T17:10:30Z</dcterms:created>
  <dcterms:modified xsi:type="dcterms:W3CDTF">2024-05-06T04:31:54Z</dcterms:modified>
</cp:coreProperties>
</file>