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5.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6.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7.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8.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9.xml" ContentType="application/vnd.openxmlformats-officedocument.theme+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10.xml" ContentType="application/vnd.openxmlformats-officedocument.theme+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9" r:id="rId1"/>
    <p:sldMasterId id="2147483721" r:id="rId2"/>
    <p:sldMasterId id="2147483737" r:id="rId3"/>
    <p:sldMasterId id="2147483750" r:id="rId4"/>
    <p:sldMasterId id="2147483763" r:id="rId5"/>
    <p:sldMasterId id="2147483841" r:id="rId6"/>
    <p:sldMasterId id="2147483879" r:id="rId7"/>
    <p:sldMasterId id="2147483903" r:id="rId8"/>
    <p:sldMasterId id="2147483915" r:id="rId9"/>
    <p:sldMasterId id="2147483927" r:id="rId10"/>
    <p:sldMasterId id="2147488582" r:id="rId11"/>
  </p:sldMasterIdLst>
  <p:notesMasterIdLst>
    <p:notesMasterId r:id="rId77"/>
  </p:notesMasterIdLst>
  <p:sldIdLst>
    <p:sldId id="393" r:id="rId12"/>
    <p:sldId id="266" r:id="rId13"/>
    <p:sldId id="372" r:id="rId14"/>
    <p:sldId id="373" r:id="rId15"/>
    <p:sldId id="374" r:id="rId16"/>
    <p:sldId id="437" r:id="rId17"/>
    <p:sldId id="278" r:id="rId18"/>
    <p:sldId id="369" r:id="rId19"/>
    <p:sldId id="394" r:id="rId20"/>
    <p:sldId id="438" r:id="rId21"/>
    <p:sldId id="370" r:id="rId22"/>
    <p:sldId id="371" r:id="rId23"/>
    <p:sldId id="395" r:id="rId24"/>
    <p:sldId id="396" r:id="rId25"/>
    <p:sldId id="398" r:id="rId26"/>
    <p:sldId id="399" r:id="rId27"/>
    <p:sldId id="400" r:id="rId28"/>
    <p:sldId id="401" r:id="rId29"/>
    <p:sldId id="402" r:id="rId30"/>
    <p:sldId id="404" r:id="rId31"/>
    <p:sldId id="405" r:id="rId32"/>
    <p:sldId id="406" r:id="rId33"/>
    <p:sldId id="407" r:id="rId34"/>
    <p:sldId id="408" r:id="rId35"/>
    <p:sldId id="409" r:id="rId36"/>
    <p:sldId id="410" r:id="rId37"/>
    <p:sldId id="412" r:id="rId38"/>
    <p:sldId id="413" r:id="rId39"/>
    <p:sldId id="414" r:id="rId40"/>
    <p:sldId id="415" r:id="rId41"/>
    <p:sldId id="425" r:id="rId42"/>
    <p:sldId id="310" r:id="rId43"/>
    <p:sldId id="433" r:id="rId44"/>
    <p:sldId id="313" r:id="rId45"/>
    <p:sldId id="314" r:id="rId46"/>
    <p:sldId id="315" r:id="rId47"/>
    <p:sldId id="434" r:id="rId48"/>
    <p:sldId id="441" r:id="rId49"/>
    <p:sldId id="435" r:id="rId50"/>
    <p:sldId id="318" r:id="rId51"/>
    <p:sldId id="431" r:id="rId52"/>
    <p:sldId id="319" r:id="rId53"/>
    <p:sldId id="320" r:id="rId54"/>
    <p:sldId id="440" r:id="rId55"/>
    <p:sldId id="439" r:id="rId56"/>
    <p:sldId id="301" r:id="rId57"/>
    <p:sldId id="342" r:id="rId58"/>
    <p:sldId id="302" r:id="rId59"/>
    <p:sldId id="442" r:id="rId60"/>
    <p:sldId id="345" r:id="rId61"/>
    <p:sldId id="281" r:id="rId62"/>
    <p:sldId id="272" r:id="rId63"/>
    <p:sldId id="273" r:id="rId64"/>
    <p:sldId id="274" r:id="rId65"/>
    <p:sldId id="275" r:id="rId66"/>
    <p:sldId id="283" r:id="rId67"/>
    <p:sldId id="284" r:id="rId68"/>
    <p:sldId id="366" r:id="rId69"/>
    <p:sldId id="288" r:id="rId70"/>
    <p:sldId id="289" r:id="rId71"/>
    <p:sldId id="290" r:id="rId72"/>
    <p:sldId id="291" r:id="rId73"/>
    <p:sldId id="296" r:id="rId74"/>
    <p:sldId id="297" r:id="rId75"/>
    <p:sldId id="298" r:id="rId76"/>
  </p:sldIdLst>
  <p:sldSz cx="12192000" cy="6858000"/>
  <p:notesSz cx="6856413" cy="9083675"/>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99FF99"/>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27B1DDB-4B29-4EB1-85E1-2CBAFCD445D1}" v="28" dt="2024-09-20T01:32:32.7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9" d="100"/>
          <a:sy n="59" d="100"/>
        </p:scale>
        <p:origin x="940" y="52"/>
      </p:cViewPr>
      <p:guideLst>
        <p:guide orient="horz" pos="2160"/>
        <p:guide pos="3840"/>
      </p:guideLst>
    </p:cSldViewPr>
  </p:slideViewPr>
  <p:notesTextViewPr>
    <p:cViewPr>
      <p:scale>
        <a:sx n="100" d="100"/>
        <a:sy n="100" d="100"/>
      </p:scale>
      <p:origin x="0" y="0"/>
    </p:cViewPr>
  </p:notesTextViewPr>
  <p:sorterViewPr>
    <p:cViewPr varScale="1">
      <p:scale>
        <a:sx n="1" d="1"/>
        <a:sy n="1" d="1"/>
      </p:scale>
      <p:origin x="0" y="-21048"/>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42" Type="http://schemas.openxmlformats.org/officeDocument/2006/relationships/slide" Target="slides/slide31.xml"/><Relationship Id="rId47" Type="http://schemas.openxmlformats.org/officeDocument/2006/relationships/slide" Target="slides/slide36.xml"/><Relationship Id="rId63" Type="http://schemas.openxmlformats.org/officeDocument/2006/relationships/slide" Target="slides/slide52.xml"/><Relationship Id="rId68" Type="http://schemas.openxmlformats.org/officeDocument/2006/relationships/slide" Target="slides/slide57.xml"/><Relationship Id="rId16" Type="http://schemas.openxmlformats.org/officeDocument/2006/relationships/slide" Target="slides/slide5.xml"/><Relationship Id="rId11" Type="http://schemas.openxmlformats.org/officeDocument/2006/relationships/slideMaster" Target="slideMasters/slideMaster11.xml"/><Relationship Id="rId32" Type="http://schemas.openxmlformats.org/officeDocument/2006/relationships/slide" Target="slides/slide21.xml"/><Relationship Id="rId37" Type="http://schemas.openxmlformats.org/officeDocument/2006/relationships/slide" Target="slides/slide26.xml"/><Relationship Id="rId53" Type="http://schemas.openxmlformats.org/officeDocument/2006/relationships/slide" Target="slides/slide42.xml"/><Relationship Id="rId58" Type="http://schemas.openxmlformats.org/officeDocument/2006/relationships/slide" Target="slides/slide47.xml"/><Relationship Id="rId74" Type="http://schemas.openxmlformats.org/officeDocument/2006/relationships/slide" Target="slides/slide63.xml"/><Relationship Id="rId79" Type="http://schemas.openxmlformats.org/officeDocument/2006/relationships/viewProps" Target="viewProps.xml"/><Relationship Id="rId5" Type="http://schemas.openxmlformats.org/officeDocument/2006/relationships/slideMaster" Target="slideMasters/slideMaster5.xml"/><Relationship Id="rId61" Type="http://schemas.openxmlformats.org/officeDocument/2006/relationships/slide" Target="slides/slide50.xml"/><Relationship Id="rId82" Type="http://schemas.microsoft.com/office/2016/11/relationships/changesInfo" Target="changesInfos/changesInfo1.xml"/><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slide" Target="slides/slide53.xml"/><Relationship Id="rId69" Type="http://schemas.openxmlformats.org/officeDocument/2006/relationships/slide" Target="slides/slide58.xml"/><Relationship Id="rId77" Type="http://schemas.openxmlformats.org/officeDocument/2006/relationships/notesMaster" Target="notesMasters/notesMaster1.xml"/><Relationship Id="rId8" Type="http://schemas.openxmlformats.org/officeDocument/2006/relationships/slideMaster" Target="slideMasters/slideMaster8.xml"/><Relationship Id="rId51" Type="http://schemas.openxmlformats.org/officeDocument/2006/relationships/slide" Target="slides/slide40.xml"/><Relationship Id="rId72" Type="http://schemas.openxmlformats.org/officeDocument/2006/relationships/slide" Target="slides/slide61.xml"/><Relationship Id="rId80"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slide" Target="slides/slide56.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slide" Target="slides/slide59.xml"/><Relationship Id="rId75" Type="http://schemas.openxmlformats.org/officeDocument/2006/relationships/slide" Target="slides/slide64.xml"/><Relationship Id="rId83"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10.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openxmlformats.org/officeDocument/2006/relationships/slide" Target="slides/slide6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 Id="rId34" Type="http://schemas.openxmlformats.org/officeDocument/2006/relationships/slide" Target="slides/slide23.xml"/><Relationship Id="rId50" Type="http://schemas.openxmlformats.org/officeDocument/2006/relationships/slide" Target="slides/slide39.xml"/><Relationship Id="rId55" Type="http://schemas.openxmlformats.org/officeDocument/2006/relationships/slide" Target="slides/slide44.xml"/><Relationship Id="rId76" Type="http://schemas.openxmlformats.org/officeDocument/2006/relationships/slide" Target="slides/slide65.xml"/><Relationship Id="rId7" Type="http://schemas.openxmlformats.org/officeDocument/2006/relationships/slideMaster" Target="slideMasters/slideMaster7.xml"/><Relationship Id="rId71" Type="http://schemas.openxmlformats.org/officeDocument/2006/relationships/slide" Target="slides/slide60.xml"/><Relationship Id="rId2" Type="http://schemas.openxmlformats.org/officeDocument/2006/relationships/slideMaster" Target="slideMasters/slideMaster2.xml"/><Relationship Id="rId29" Type="http://schemas.openxmlformats.org/officeDocument/2006/relationships/slide" Target="slides/slide18.xml"/><Relationship Id="rId24" Type="http://schemas.openxmlformats.org/officeDocument/2006/relationships/slide" Target="slides/slide13.xml"/><Relationship Id="rId40" Type="http://schemas.openxmlformats.org/officeDocument/2006/relationships/slide" Target="slides/slide29.xml"/><Relationship Id="rId45" Type="http://schemas.openxmlformats.org/officeDocument/2006/relationships/slide" Target="slides/slide34.xml"/><Relationship Id="rId66" Type="http://schemas.openxmlformats.org/officeDocument/2006/relationships/slide" Target="slides/slide5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n Oakes" userId="1a36f0057432ea1f" providerId="LiveId" clId="{527B1DDB-4B29-4EB1-85E1-2CBAFCD445D1}"/>
    <pc:docChg chg="undo custSel addSld delSld modSld">
      <pc:chgData name="John Oakes" userId="1a36f0057432ea1f" providerId="LiveId" clId="{527B1DDB-4B29-4EB1-85E1-2CBAFCD445D1}" dt="2024-09-20T01:37:25.953" v="176" actId="255"/>
      <pc:docMkLst>
        <pc:docMk/>
      </pc:docMkLst>
      <pc:sldChg chg="modSp mod">
        <pc:chgData name="John Oakes" userId="1a36f0057432ea1f" providerId="LiveId" clId="{527B1DDB-4B29-4EB1-85E1-2CBAFCD445D1}" dt="2024-09-20T01:27:57.812" v="61" actId="14100"/>
        <pc:sldMkLst>
          <pc:docMk/>
          <pc:sldMk cId="0" sldId="272"/>
        </pc:sldMkLst>
        <pc:spChg chg="mod">
          <ac:chgData name="John Oakes" userId="1a36f0057432ea1f" providerId="LiveId" clId="{527B1DDB-4B29-4EB1-85E1-2CBAFCD445D1}" dt="2024-09-20T01:27:57.812" v="61" actId="14100"/>
          <ac:spMkLst>
            <pc:docMk/>
            <pc:sldMk cId="0" sldId="272"/>
            <ac:spMk id="30723" creationId="{12D6DB5F-E3DE-DEBC-6FD1-CEF0664482D0}"/>
          </ac:spMkLst>
        </pc:spChg>
        <pc:spChg chg="mod">
          <ac:chgData name="John Oakes" userId="1a36f0057432ea1f" providerId="LiveId" clId="{527B1DDB-4B29-4EB1-85E1-2CBAFCD445D1}" dt="2024-09-20T01:27:34.830" v="57" actId="14100"/>
          <ac:spMkLst>
            <pc:docMk/>
            <pc:sldMk cId="0" sldId="272"/>
            <ac:spMk id="30724" creationId="{847FA655-4E34-F7DD-7A36-124BC46D674D}"/>
          </ac:spMkLst>
        </pc:spChg>
      </pc:sldChg>
      <pc:sldChg chg="modSp mod">
        <pc:chgData name="John Oakes" userId="1a36f0057432ea1f" providerId="LiveId" clId="{527B1DDB-4B29-4EB1-85E1-2CBAFCD445D1}" dt="2024-09-20T01:28:28.543" v="66" actId="14100"/>
        <pc:sldMkLst>
          <pc:docMk/>
          <pc:sldMk cId="0" sldId="273"/>
        </pc:sldMkLst>
        <pc:spChg chg="mod">
          <ac:chgData name="John Oakes" userId="1a36f0057432ea1f" providerId="LiveId" clId="{527B1DDB-4B29-4EB1-85E1-2CBAFCD445D1}" dt="2024-09-20T01:28:28.543" v="66" actId="14100"/>
          <ac:spMkLst>
            <pc:docMk/>
            <pc:sldMk cId="0" sldId="273"/>
            <ac:spMk id="32770" creationId="{F99E3F75-4BDA-955C-E626-05353020D3E5}"/>
          </ac:spMkLst>
        </pc:spChg>
        <pc:spChg chg="mod">
          <ac:chgData name="John Oakes" userId="1a36f0057432ea1f" providerId="LiveId" clId="{527B1DDB-4B29-4EB1-85E1-2CBAFCD445D1}" dt="2024-09-20T01:28:11.002" v="62" actId="255"/>
          <ac:spMkLst>
            <pc:docMk/>
            <pc:sldMk cId="0" sldId="273"/>
            <ac:spMk id="32771" creationId="{F813DFAE-2805-72EF-29D0-9B5C1CA07454}"/>
          </ac:spMkLst>
        </pc:spChg>
      </pc:sldChg>
      <pc:sldChg chg="modSp mod">
        <pc:chgData name="John Oakes" userId="1a36f0057432ea1f" providerId="LiveId" clId="{527B1DDB-4B29-4EB1-85E1-2CBAFCD445D1}" dt="2024-09-20T01:28:46.580" v="69" actId="255"/>
        <pc:sldMkLst>
          <pc:docMk/>
          <pc:sldMk cId="0" sldId="274"/>
        </pc:sldMkLst>
        <pc:spChg chg="mod">
          <ac:chgData name="John Oakes" userId="1a36f0057432ea1f" providerId="LiveId" clId="{527B1DDB-4B29-4EB1-85E1-2CBAFCD445D1}" dt="2024-09-20T01:28:46.580" v="69" actId="255"/>
          <ac:spMkLst>
            <pc:docMk/>
            <pc:sldMk cId="0" sldId="274"/>
            <ac:spMk id="34818" creationId="{8E4561F2-9371-F1F5-5157-F73B56A7DDDA}"/>
          </ac:spMkLst>
        </pc:spChg>
      </pc:sldChg>
      <pc:sldChg chg="modSp mod">
        <pc:chgData name="John Oakes" userId="1a36f0057432ea1f" providerId="LiveId" clId="{527B1DDB-4B29-4EB1-85E1-2CBAFCD445D1}" dt="2024-09-20T01:29:05.078" v="71" actId="255"/>
        <pc:sldMkLst>
          <pc:docMk/>
          <pc:sldMk cId="0" sldId="275"/>
        </pc:sldMkLst>
        <pc:spChg chg="mod">
          <ac:chgData name="John Oakes" userId="1a36f0057432ea1f" providerId="LiveId" clId="{527B1DDB-4B29-4EB1-85E1-2CBAFCD445D1}" dt="2024-09-20T01:28:59.235" v="70" actId="255"/>
          <ac:spMkLst>
            <pc:docMk/>
            <pc:sldMk cId="0" sldId="275"/>
            <ac:spMk id="2" creationId="{D06479C2-857E-58FE-652E-87ECFAAA9DAE}"/>
          </ac:spMkLst>
        </pc:spChg>
        <pc:spChg chg="mod">
          <ac:chgData name="John Oakes" userId="1a36f0057432ea1f" providerId="LiveId" clId="{527B1DDB-4B29-4EB1-85E1-2CBAFCD445D1}" dt="2024-09-20T01:29:05.078" v="71" actId="255"/>
          <ac:spMkLst>
            <pc:docMk/>
            <pc:sldMk cId="0" sldId="275"/>
            <ac:spMk id="36867" creationId="{7DABD9DE-BC27-EF47-CFF5-886C9AB74F0C}"/>
          </ac:spMkLst>
        </pc:spChg>
      </pc:sldChg>
      <pc:sldChg chg="modSp mod">
        <pc:chgData name="John Oakes" userId="1a36f0057432ea1f" providerId="LiveId" clId="{527B1DDB-4B29-4EB1-85E1-2CBAFCD445D1}" dt="2024-09-20T01:29:31.133" v="77" actId="255"/>
        <pc:sldMkLst>
          <pc:docMk/>
          <pc:sldMk cId="0" sldId="283"/>
        </pc:sldMkLst>
        <pc:spChg chg="mod">
          <ac:chgData name="John Oakes" userId="1a36f0057432ea1f" providerId="LiveId" clId="{527B1DDB-4B29-4EB1-85E1-2CBAFCD445D1}" dt="2024-09-20T01:29:16.817" v="73" actId="113"/>
          <ac:spMkLst>
            <pc:docMk/>
            <pc:sldMk cId="0" sldId="283"/>
            <ac:spMk id="70658" creationId="{B96BAD26-90DC-5E45-0B6D-C20DF667BB7B}"/>
          </ac:spMkLst>
        </pc:spChg>
        <pc:spChg chg="mod">
          <ac:chgData name="John Oakes" userId="1a36f0057432ea1f" providerId="LiveId" clId="{527B1DDB-4B29-4EB1-85E1-2CBAFCD445D1}" dt="2024-09-20T01:29:31.133" v="77" actId="255"/>
          <ac:spMkLst>
            <pc:docMk/>
            <pc:sldMk cId="0" sldId="283"/>
            <ac:spMk id="70659" creationId="{61819644-B4C1-D4EC-535B-67A36266BC68}"/>
          </ac:spMkLst>
        </pc:spChg>
      </pc:sldChg>
      <pc:sldChg chg="modSp mod">
        <pc:chgData name="John Oakes" userId="1a36f0057432ea1f" providerId="LiveId" clId="{527B1DDB-4B29-4EB1-85E1-2CBAFCD445D1}" dt="2024-09-20T01:29:46.746" v="80" actId="14100"/>
        <pc:sldMkLst>
          <pc:docMk/>
          <pc:sldMk cId="0" sldId="284"/>
        </pc:sldMkLst>
        <pc:spChg chg="mod">
          <ac:chgData name="John Oakes" userId="1a36f0057432ea1f" providerId="LiveId" clId="{527B1DDB-4B29-4EB1-85E1-2CBAFCD445D1}" dt="2024-09-20T01:29:46.746" v="80" actId="14100"/>
          <ac:spMkLst>
            <pc:docMk/>
            <pc:sldMk cId="0" sldId="284"/>
            <ac:spMk id="40963" creationId="{B333C8AE-A8B7-4AE4-E2EC-810C16EA9C5F}"/>
          </ac:spMkLst>
        </pc:spChg>
      </pc:sldChg>
      <pc:sldChg chg="modSp mod">
        <pc:chgData name="John Oakes" userId="1a36f0057432ea1f" providerId="LiveId" clId="{527B1DDB-4B29-4EB1-85E1-2CBAFCD445D1}" dt="2024-09-20T01:31:11.569" v="99" actId="14100"/>
        <pc:sldMkLst>
          <pc:docMk/>
          <pc:sldMk cId="0" sldId="288"/>
        </pc:sldMkLst>
        <pc:spChg chg="mod">
          <ac:chgData name="John Oakes" userId="1a36f0057432ea1f" providerId="LiveId" clId="{527B1DDB-4B29-4EB1-85E1-2CBAFCD445D1}" dt="2024-09-20T01:30:17.127" v="88" actId="20577"/>
          <ac:spMkLst>
            <pc:docMk/>
            <pc:sldMk cId="0" sldId="288"/>
            <ac:spMk id="82946" creationId="{4C2BD5F3-FAC3-9C22-E304-4E3A1C23BDEF}"/>
          </ac:spMkLst>
        </pc:spChg>
        <pc:spChg chg="mod">
          <ac:chgData name="John Oakes" userId="1a36f0057432ea1f" providerId="LiveId" clId="{527B1DDB-4B29-4EB1-85E1-2CBAFCD445D1}" dt="2024-09-20T01:31:11.569" v="99" actId="14100"/>
          <ac:spMkLst>
            <pc:docMk/>
            <pc:sldMk cId="0" sldId="288"/>
            <ac:spMk id="82947" creationId="{5A4839DD-FEBC-DC91-5374-982BEEF7C689}"/>
          </ac:spMkLst>
        </pc:spChg>
      </pc:sldChg>
      <pc:sldChg chg="modSp mod">
        <pc:chgData name="John Oakes" userId="1a36f0057432ea1f" providerId="LiveId" clId="{527B1DDB-4B29-4EB1-85E1-2CBAFCD445D1}" dt="2024-09-20T01:32:07.954" v="163" actId="6549"/>
        <pc:sldMkLst>
          <pc:docMk/>
          <pc:sldMk cId="0" sldId="289"/>
        </pc:sldMkLst>
        <pc:spChg chg="mod">
          <ac:chgData name="John Oakes" userId="1a36f0057432ea1f" providerId="LiveId" clId="{527B1DDB-4B29-4EB1-85E1-2CBAFCD445D1}" dt="2024-09-20T01:31:21.279" v="101" actId="113"/>
          <ac:spMkLst>
            <pc:docMk/>
            <pc:sldMk cId="0" sldId="289"/>
            <ac:spMk id="84994" creationId="{D8497EE7-7B49-1405-C684-96914AF48BE2}"/>
          </ac:spMkLst>
        </pc:spChg>
        <pc:spChg chg="mod">
          <ac:chgData name="John Oakes" userId="1a36f0057432ea1f" providerId="LiveId" clId="{527B1DDB-4B29-4EB1-85E1-2CBAFCD445D1}" dt="2024-09-20T01:32:07.954" v="163" actId="6549"/>
          <ac:spMkLst>
            <pc:docMk/>
            <pc:sldMk cId="0" sldId="289"/>
            <ac:spMk id="84995" creationId="{3ECF3403-0C6C-5AD5-BD11-948013151D36}"/>
          </ac:spMkLst>
        </pc:spChg>
      </pc:sldChg>
      <pc:sldChg chg="modSp mod">
        <pc:chgData name="John Oakes" userId="1a36f0057432ea1f" providerId="LiveId" clId="{527B1DDB-4B29-4EB1-85E1-2CBAFCD445D1}" dt="2024-09-20T01:32:47.525" v="168" actId="255"/>
        <pc:sldMkLst>
          <pc:docMk/>
          <pc:sldMk cId="0" sldId="290"/>
        </pc:sldMkLst>
        <pc:spChg chg="mod">
          <ac:chgData name="John Oakes" userId="1a36f0057432ea1f" providerId="LiveId" clId="{527B1DDB-4B29-4EB1-85E1-2CBAFCD445D1}" dt="2024-09-20T01:32:47.525" v="168" actId="255"/>
          <ac:spMkLst>
            <pc:docMk/>
            <pc:sldMk cId="0" sldId="290"/>
            <ac:spMk id="49155" creationId="{D5772C08-47C9-0D52-39FA-ECBF80C476E9}"/>
          </ac:spMkLst>
        </pc:spChg>
        <pc:spChg chg="mod">
          <ac:chgData name="John Oakes" userId="1a36f0057432ea1f" providerId="LiveId" clId="{527B1DDB-4B29-4EB1-85E1-2CBAFCD445D1}" dt="2024-09-20T01:32:25.368" v="165" actId="113"/>
          <ac:spMkLst>
            <pc:docMk/>
            <pc:sldMk cId="0" sldId="290"/>
            <ac:spMk id="87042" creationId="{9D5FD899-6188-D9F0-B5FA-2486F8D3691F}"/>
          </ac:spMkLst>
        </pc:spChg>
      </pc:sldChg>
      <pc:sldChg chg="modSp mod">
        <pc:chgData name="John Oakes" userId="1a36f0057432ea1f" providerId="LiveId" clId="{527B1DDB-4B29-4EB1-85E1-2CBAFCD445D1}" dt="2024-09-20T01:37:25.953" v="176" actId="255"/>
        <pc:sldMkLst>
          <pc:docMk/>
          <pc:sldMk cId="0" sldId="291"/>
        </pc:sldMkLst>
        <pc:spChg chg="mod">
          <ac:chgData name="John Oakes" userId="1a36f0057432ea1f" providerId="LiveId" clId="{527B1DDB-4B29-4EB1-85E1-2CBAFCD445D1}" dt="2024-09-20T01:36:58.404" v="170" actId="255"/>
          <ac:spMkLst>
            <pc:docMk/>
            <pc:sldMk cId="0" sldId="291"/>
            <ac:spMk id="89090" creationId="{831D8AED-899D-19C0-BA60-72CDF2226438}"/>
          </ac:spMkLst>
        </pc:spChg>
        <pc:spChg chg="mod">
          <ac:chgData name="John Oakes" userId="1a36f0057432ea1f" providerId="LiveId" clId="{527B1DDB-4B29-4EB1-85E1-2CBAFCD445D1}" dt="2024-09-20T01:37:25.953" v="176" actId="255"/>
          <ac:spMkLst>
            <pc:docMk/>
            <pc:sldMk cId="0" sldId="291"/>
            <ac:spMk id="89091" creationId="{FDA2A5A8-2A23-18B4-7C7D-6838D8416C58}"/>
          </ac:spMkLst>
        </pc:spChg>
      </pc:sldChg>
      <pc:sldChg chg="modSp add mod">
        <pc:chgData name="John Oakes" userId="1a36f0057432ea1f" providerId="LiveId" clId="{527B1DDB-4B29-4EB1-85E1-2CBAFCD445D1}" dt="2024-09-20T01:26:48.286" v="48" actId="255"/>
        <pc:sldMkLst>
          <pc:docMk/>
          <pc:sldMk cId="0" sldId="301"/>
        </pc:sldMkLst>
        <pc:spChg chg="mod">
          <ac:chgData name="John Oakes" userId="1a36f0057432ea1f" providerId="LiveId" clId="{527B1DDB-4B29-4EB1-85E1-2CBAFCD445D1}" dt="2024-09-20T01:26:48.286" v="48" actId="255"/>
          <ac:spMkLst>
            <pc:docMk/>
            <pc:sldMk cId="0" sldId="301"/>
            <ac:spMk id="77827" creationId="{9A7549FD-EA7F-4349-45B5-6CF3BD5B8E7D}"/>
          </ac:spMkLst>
        </pc:spChg>
      </pc:sldChg>
      <pc:sldChg chg="modSp add mod">
        <pc:chgData name="John Oakes" userId="1a36f0057432ea1f" providerId="LiveId" clId="{527B1DDB-4B29-4EB1-85E1-2CBAFCD445D1}" dt="2024-09-20T01:23:28.628" v="46" actId="6549"/>
        <pc:sldMkLst>
          <pc:docMk/>
          <pc:sldMk cId="0" sldId="302"/>
        </pc:sldMkLst>
        <pc:spChg chg="mod">
          <ac:chgData name="John Oakes" userId="1a36f0057432ea1f" providerId="LiveId" clId="{527B1DDB-4B29-4EB1-85E1-2CBAFCD445D1}" dt="2024-09-20T01:22:01.146" v="7" actId="255"/>
          <ac:spMkLst>
            <pc:docMk/>
            <pc:sldMk cId="0" sldId="302"/>
            <ac:spMk id="79876" creationId="{4DE418DF-3F7E-3371-6AF6-E1A970D2DE36}"/>
          </ac:spMkLst>
        </pc:spChg>
        <pc:spChg chg="mod">
          <ac:chgData name="John Oakes" userId="1a36f0057432ea1f" providerId="LiveId" clId="{527B1DDB-4B29-4EB1-85E1-2CBAFCD445D1}" dt="2024-09-20T01:23:28.628" v="46" actId="6549"/>
          <ac:spMkLst>
            <pc:docMk/>
            <pc:sldMk cId="0" sldId="302"/>
            <ac:spMk id="106499" creationId="{2FD7DA1B-EF2C-D7CD-F00A-64D598A9C2A3}"/>
          </ac:spMkLst>
        </pc:spChg>
      </pc:sldChg>
      <pc:sldChg chg="modSp add mod">
        <pc:chgData name="John Oakes" userId="1a36f0057432ea1f" providerId="LiveId" clId="{527B1DDB-4B29-4EB1-85E1-2CBAFCD445D1}" dt="2024-09-20T01:27:15.208" v="53" actId="1076"/>
        <pc:sldMkLst>
          <pc:docMk/>
          <pc:sldMk cId="0" sldId="342"/>
        </pc:sldMkLst>
        <pc:spChg chg="mod">
          <ac:chgData name="John Oakes" userId="1a36f0057432ea1f" providerId="LiveId" clId="{527B1DDB-4B29-4EB1-85E1-2CBAFCD445D1}" dt="2024-09-20T01:27:03.054" v="49" actId="255"/>
          <ac:spMkLst>
            <pc:docMk/>
            <pc:sldMk cId="0" sldId="342"/>
            <ac:spMk id="104450" creationId="{71B7ADFB-44D3-55F4-DF64-318A8F7641BA}"/>
          </ac:spMkLst>
        </pc:spChg>
        <pc:spChg chg="mod">
          <ac:chgData name="John Oakes" userId="1a36f0057432ea1f" providerId="LiveId" clId="{527B1DDB-4B29-4EB1-85E1-2CBAFCD445D1}" dt="2024-09-20T01:27:12.972" v="52" actId="14100"/>
          <ac:spMkLst>
            <pc:docMk/>
            <pc:sldMk cId="0" sldId="342"/>
            <ac:spMk id="104451" creationId="{0E3A5616-6FDC-B0A7-5336-35EFB516A5C2}"/>
          </ac:spMkLst>
        </pc:spChg>
        <pc:picChg chg="mod">
          <ac:chgData name="John Oakes" userId="1a36f0057432ea1f" providerId="LiveId" clId="{527B1DDB-4B29-4EB1-85E1-2CBAFCD445D1}" dt="2024-09-20T01:27:15.208" v="53" actId="1076"/>
          <ac:picMkLst>
            <pc:docMk/>
            <pc:sldMk cId="0" sldId="342"/>
            <ac:picMk id="104452" creationId="{4DB051EF-87C1-11FC-D1E7-6F8526C0887E}"/>
          </ac:picMkLst>
        </pc:picChg>
      </pc:sldChg>
      <pc:sldChg chg="add del">
        <pc:chgData name="John Oakes" userId="1a36f0057432ea1f" providerId="LiveId" clId="{527B1DDB-4B29-4EB1-85E1-2CBAFCD445D1}" dt="2024-09-20T01:21:47.656" v="6" actId="47"/>
        <pc:sldMkLst>
          <pc:docMk/>
          <pc:sldMk cId="0" sldId="343"/>
        </pc:sldMkLst>
      </pc:sldChg>
      <pc:sldChg chg="add del">
        <pc:chgData name="John Oakes" userId="1a36f0057432ea1f" providerId="LiveId" clId="{527B1DDB-4B29-4EB1-85E1-2CBAFCD445D1}" dt="2024-09-20T01:21:44.801" v="5" actId="47"/>
        <pc:sldMkLst>
          <pc:docMk/>
          <pc:sldMk cId="0" sldId="344"/>
        </pc:sldMkLst>
      </pc:sldChg>
      <pc:sldChg chg="add">
        <pc:chgData name="John Oakes" userId="1a36f0057432ea1f" providerId="LiveId" clId="{527B1DDB-4B29-4EB1-85E1-2CBAFCD445D1}" dt="2024-09-20T01:21:20.356" v="4"/>
        <pc:sldMkLst>
          <pc:docMk/>
          <pc:sldMk cId="0" sldId="345"/>
        </pc:sldMkLst>
      </pc:sldChg>
      <pc:sldChg chg="add del">
        <pc:chgData name="John Oakes" userId="1a36f0057432ea1f" providerId="LiveId" clId="{527B1DDB-4B29-4EB1-85E1-2CBAFCD445D1}" dt="2024-09-20T01:20:56.081" v="3" actId="47"/>
        <pc:sldMkLst>
          <pc:docMk/>
          <pc:sldMk cId="0" sldId="357"/>
        </pc:sldMkLst>
      </pc:sldChg>
      <pc:sldChg chg="modSp mod">
        <pc:chgData name="John Oakes" userId="1a36f0057432ea1f" providerId="LiveId" clId="{527B1DDB-4B29-4EB1-85E1-2CBAFCD445D1}" dt="2024-09-20T01:30:00.264" v="82" actId="255"/>
        <pc:sldMkLst>
          <pc:docMk/>
          <pc:sldMk cId="0" sldId="366"/>
        </pc:sldMkLst>
        <pc:spChg chg="mod">
          <ac:chgData name="John Oakes" userId="1a36f0057432ea1f" providerId="LiveId" clId="{527B1DDB-4B29-4EB1-85E1-2CBAFCD445D1}" dt="2024-09-20T01:30:00.264" v="82" actId="255"/>
          <ac:spMkLst>
            <pc:docMk/>
            <pc:sldMk cId="0" sldId="366"/>
            <ac:spMk id="43011" creationId="{1C74564A-75C5-052E-A76E-DFC72085B58B}"/>
          </ac:spMkLst>
        </pc:spChg>
      </pc:sldChg>
      <pc:sldChg chg="add del">
        <pc:chgData name="John Oakes" userId="1a36f0057432ea1f" providerId="LiveId" clId="{527B1DDB-4B29-4EB1-85E1-2CBAFCD445D1}" dt="2024-09-20T01:20:11.229" v="1" actId="47"/>
        <pc:sldMkLst>
          <pc:docMk/>
          <pc:sldMk cId="0" sldId="442"/>
        </pc:sldMkLst>
      </pc:sldChg>
      <pc:sldChg chg="modSp mod">
        <pc:chgData name="John Oakes" userId="1a36f0057432ea1f" providerId="LiveId" clId="{527B1DDB-4B29-4EB1-85E1-2CBAFCD445D1}" dt="2024-09-20T01:23:01.160" v="27" actId="6549"/>
        <pc:sldMkLst>
          <pc:docMk/>
          <pc:sldMk cId="184874848" sldId="442"/>
        </pc:sldMkLst>
        <pc:spChg chg="mod">
          <ac:chgData name="John Oakes" userId="1a36f0057432ea1f" providerId="LiveId" clId="{527B1DDB-4B29-4EB1-85E1-2CBAFCD445D1}" dt="2024-09-20T01:23:01.160" v="27" actId="6549"/>
          <ac:spMkLst>
            <pc:docMk/>
            <pc:sldMk cId="184874848" sldId="442"/>
            <ac:spMk id="106499" creationId="{2FD7DA1B-EF2C-D7CD-F00A-64D598A9C2A3}"/>
          </ac:spMkLst>
        </pc:spChg>
      </pc:sldChg>
    </pc:docChg>
  </pc:docChgLst>
  <pc:docChgLst>
    <pc:chgData name="John Oakes" userId="1a36f0057432ea1f" providerId="LiveId" clId="{BA595E0F-6B9F-4852-9936-6A6F584477D3}"/>
    <pc:docChg chg="delSld modSld delMainMaster modMainMaster modNotesMaster">
      <pc:chgData name="John Oakes" userId="1a36f0057432ea1f" providerId="LiveId" clId="{BA595E0F-6B9F-4852-9936-6A6F584477D3}" dt="2024-04-25T19:20:07.848" v="185" actId="47"/>
      <pc:docMkLst>
        <pc:docMk/>
      </pc:docMkLst>
      <pc:sldChg chg="modSp modNotes">
        <pc:chgData name="John Oakes" userId="1a36f0057432ea1f" providerId="LiveId" clId="{BA595E0F-6B9F-4852-9936-6A6F584477D3}" dt="2024-04-25T02:17:11.629" v="0"/>
        <pc:sldMkLst>
          <pc:docMk/>
          <pc:sldMk cId="0" sldId="266"/>
        </pc:sldMkLst>
        <pc:spChg chg="mod">
          <ac:chgData name="John Oakes" userId="1a36f0057432ea1f" providerId="LiveId" clId="{BA595E0F-6B9F-4852-9936-6A6F584477D3}" dt="2024-04-25T02:17:11.629" v="0"/>
          <ac:spMkLst>
            <pc:docMk/>
            <pc:sldMk cId="0" sldId="266"/>
            <ac:spMk id="5123" creationId="{DB6EF4F3-4A6C-416F-9C3B-9642A8659A7F}"/>
          </ac:spMkLst>
        </pc:spChg>
        <pc:spChg chg="mod">
          <ac:chgData name="John Oakes" userId="1a36f0057432ea1f" providerId="LiveId" clId="{BA595E0F-6B9F-4852-9936-6A6F584477D3}" dt="2024-04-25T02:17:11.629" v="0"/>
          <ac:spMkLst>
            <pc:docMk/>
            <pc:sldMk cId="0" sldId="266"/>
            <ac:spMk id="35842" creationId="{3342DB10-0FBD-49E1-AFBD-A5BEC1688ED3}"/>
          </ac:spMkLst>
        </pc:spChg>
      </pc:sldChg>
      <pc:sldChg chg="modNotes">
        <pc:chgData name="John Oakes" userId="1a36f0057432ea1f" providerId="LiveId" clId="{BA595E0F-6B9F-4852-9936-6A6F584477D3}" dt="2024-04-25T02:17:11.629" v="0"/>
        <pc:sldMkLst>
          <pc:docMk/>
          <pc:sldMk cId="0" sldId="278"/>
        </pc:sldMkLst>
      </pc:sldChg>
      <pc:sldChg chg="modSp modNotes">
        <pc:chgData name="John Oakes" userId="1a36f0057432ea1f" providerId="LiveId" clId="{BA595E0F-6B9F-4852-9936-6A6F584477D3}" dt="2024-04-25T02:17:11.629" v="0"/>
        <pc:sldMkLst>
          <pc:docMk/>
          <pc:sldMk cId="0" sldId="310"/>
        </pc:sldMkLst>
        <pc:spChg chg="mod">
          <ac:chgData name="John Oakes" userId="1a36f0057432ea1f" providerId="LiveId" clId="{BA595E0F-6B9F-4852-9936-6A6F584477D3}" dt="2024-04-25T02:17:11.629" v="0"/>
          <ac:spMkLst>
            <pc:docMk/>
            <pc:sldMk cId="0" sldId="310"/>
            <ac:spMk id="2" creationId="{09F48D2F-7C46-486A-88D6-E65EEDAB7500}"/>
          </ac:spMkLst>
        </pc:spChg>
        <pc:spChg chg="mod">
          <ac:chgData name="John Oakes" userId="1a36f0057432ea1f" providerId="LiveId" clId="{BA595E0F-6B9F-4852-9936-6A6F584477D3}" dt="2024-04-25T02:17:11.629" v="0"/>
          <ac:spMkLst>
            <pc:docMk/>
            <pc:sldMk cId="0" sldId="310"/>
            <ac:spMk id="125955" creationId="{7509B8BE-CF42-4C3C-9E55-138A2EEF90C0}"/>
          </ac:spMkLst>
        </pc:spChg>
      </pc:sldChg>
      <pc:sldChg chg="modSp modNotes">
        <pc:chgData name="John Oakes" userId="1a36f0057432ea1f" providerId="LiveId" clId="{BA595E0F-6B9F-4852-9936-6A6F584477D3}" dt="2024-04-25T02:17:11.629" v="0"/>
        <pc:sldMkLst>
          <pc:docMk/>
          <pc:sldMk cId="0" sldId="313"/>
        </pc:sldMkLst>
        <pc:spChg chg="mod">
          <ac:chgData name="John Oakes" userId="1a36f0057432ea1f" providerId="LiveId" clId="{BA595E0F-6B9F-4852-9936-6A6F584477D3}" dt="2024-04-25T02:17:11.629" v="0"/>
          <ac:spMkLst>
            <pc:docMk/>
            <pc:sldMk cId="0" sldId="313"/>
            <ac:spMk id="2" creationId="{5DC0362D-5E59-441C-AA0A-F8613E5C5982}"/>
          </ac:spMkLst>
        </pc:spChg>
        <pc:spChg chg="mod">
          <ac:chgData name="John Oakes" userId="1a36f0057432ea1f" providerId="LiveId" clId="{BA595E0F-6B9F-4852-9936-6A6F584477D3}" dt="2024-04-25T02:17:11.629" v="0"/>
          <ac:spMkLst>
            <pc:docMk/>
            <pc:sldMk cId="0" sldId="313"/>
            <ac:spMk id="130051" creationId="{541F3C6C-C441-4497-B46B-773555606C2D}"/>
          </ac:spMkLst>
        </pc:spChg>
      </pc:sldChg>
      <pc:sldChg chg="modSp modNotes">
        <pc:chgData name="John Oakes" userId="1a36f0057432ea1f" providerId="LiveId" clId="{BA595E0F-6B9F-4852-9936-6A6F584477D3}" dt="2024-04-25T02:17:11.629" v="0"/>
        <pc:sldMkLst>
          <pc:docMk/>
          <pc:sldMk cId="0" sldId="314"/>
        </pc:sldMkLst>
        <pc:spChg chg="mod">
          <ac:chgData name="John Oakes" userId="1a36f0057432ea1f" providerId="LiveId" clId="{BA595E0F-6B9F-4852-9936-6A6F584477D3}" dt="2024-04-25T02:17:11.629" v="0"/>
          <ac:spMkLst>
            <pc:docMk/>
            <pc:sldMk cId="0" sldId="314"/>
            <ac:spMk id="132098" creationId="{9C2C7FE3-8476-4E70-8987-4FAD46446326}"/>
          </ac:spMkLst>
        </pc:spChg>
        <pc:spChg chg="mod">
          <ac:chgData name="John Oakes" userId="1a36f0057432ea1f" providerId="LiveId" clId="{BA595E0F-6B9F-4852-9936-6A6F584477D3}" dt="2024-04-25T02:17:11.629" v="0"/>
          <ac:spMkLst>
            <pc:docMk/>
            <pc:sldMk cId="0" sldId="314"/>
            <ac:spMk id="132099" creationId="{1E514AF1-621C-4891-9909-A8DB1C234F29}"/>
          </ac:spMkLst>
        </pc:spChg>
      </pc:sldChg>
      <pc:sldChg chg="modSp modNotes">
        <pc:chgData name="John Oakes" userId="1a36f0057432ea1f" providerId="LiveId" clId="{BA595E0F-6B9F-4852-9936-6A6F584477D3}" dt="2024-04-25T02:17:11.629" v="0"/>
        <pc:sldMkLst>
          <pc:docMk/>
          <pc:sldMk cId="0" sldId="315"/>
        </pc:sldMkLst>
        <pc:spChg chg="mod">
          <ac:chgData name="John Oakes" userId="1a36f0057432ea1f" providerId="LiveId" clId="{BA595E0F-6B9F-4852-9936-6A6F584477D3}" dt="2024-04-25T02:17:11.629" v="0"/>
          <ac:spMkLst>
            <pc:docMk/>
            <pc:sldMk cId="0" sldId="315"/>
            <ac:spMk id="2" creationId="{9B9C8108-FAEB-4025-9624-746BA72669E2}"/>
          </ac:spMkLst>
        </pc:spChg>
        <pc:spChg chg="mod">
          <ac:chgData name="John Oakes" userId="1a36f0057432ea1f" providerId="LiveId" clId="{BA595E0F-6B9F-4852-9936-6A6F584477D3}" dt="2024-04-25T02:17:11.629" v="0"/>
          <ac:spMkLst>
            <pc:docMk/>
            <pc:sldMk cId="0" sldId="315"/>
            <ac:spMk id="134147" creationId="{D04ABE12-49A9-4F74-B34E-C93039E9E393}"/>
          </ac:spMkLst>
        </pc:spChg>
      </pc:sldChg>
      <pc:sldChg chg="modNotes">
        <pc:chgData name="John Oakes" userId="1a36f0057432ea1f" providerId="LiveId" clId="{BA595E0F-6B9F-4852-9936-6A6F584477D3}" dt="2024-04-25T02:17:11.629" v="0"/>
        <pc:sldMkLst>
          <pc:docMk/>
          <pc:sldMk cId="0" sldId="318"/>
        </pc:sldMkLst>
      </pc:sldChg>
      <pc:sldChg chg="modSp modNotes">
        <pc:chgData name="John Oakes" userId="1a36f0057432ea1f" providerId="LiveId" clId="{BA595E0F-6B9F-4852-9936-6A6F584477D3}" dt="2024-04-25T02:17:11.629" v="0"/>
        <pc:sldMkLst>
          <pc:docMk/>
          <pc:sldMk cId="0" sldId="319"/>
        </pc:sldMkLst>
        <pc:spChg chg="mod">
          <ac:chgData name="John Oakes" userId="1a36f0057432ea1f" providerId="LiveId" clId="{BA595E0F-6B9F-4852-9936-6A6F584477D3}" dt="2024-04-25T02:17:11.629" v="0"/>
          <ac:spMkLst>
            <pc:docMk/>
            <pc:sldMk cId="0" sldId="319"/>
            <ac:spMk id="145411" creationId="{7D2A1597-EC55-4BDC-A6BF-B76743F99096}"/>
          </ac:spMkLst>
        </pc:spChg>
      </pc:sldChg>
      <pc:sldChg chg="modNotes">
        <pc:chgData name="John Oakes" userId="1a36f0057432ea1f" providerId="LiveId" clId="{BA595E0F-6B9F-4852-9936-6A6F584477D3}" dt="2024-04-25T02:17:11.629" v="0"/>
        <pc:sldMkLst>
          <pc:docMk/>
          <pc:sldMk cId="0" sldId="320"/>
        </pc:sldMkLst>
      </pc:sldChg>
      <pc:sldChg chg="modSp mod modNotes">
        <pc:chgData name="John Oakes" userId="1a36f0057432ea1f" providerId="LiveId" clId="{BA595E0F-6B9F-4852-9936-6A6F584477D3}" dt="2024-04-25T02:18:28.753" v="47" actId="14100"/>
        <pc:sldMkLst>
          <pc:docMk/>
          <pc:sldMk cId="0" sldId="369"/>
        </pc:sldMkLst>
        <pc:spChg chg="mod">
          <ac:chgData name="John Oakes" userId="1a36f0057432ea1f" providerId="LiveId" clId="{BA595E0F-6B9F-4852-9936-6A6F584477D3}" dt="2024-04-25T02:18:28.753" v="47" actId="14100"/>
          <ac:spMkLst>
            <pc:docMk/>
            <pc:sldMk cId="0" sldId="369"/>
            <ac:spMk id="77826" creationId="{E1323C91-8080-4A0C-8461-0876989FBC13}"/>
          </ac:spMkLst>
        </pc:spChg>
      </pc:sldChg>
      <pc:sldChg chg="modSp modNotes">
        <pc:chgData name="John Oakes" userId="1a36f0057432ea1f" providerId="LiveId" clId="{BA595E0F-6B9F-4852-9936-6A6F584477D3}" dt="2024-04-25T02:17:11.629" v="0"/>
        <pc:sldMkLst>
          <pc:docMk/>
          <pc:sldMk cId="0" sldId="370"/>
        </pc:sldMkLst>
        <pc:spChg chg="mod">
          <ac:chgData name="John Oakes" userId="1a36f0057432ea1f" providerId="LiveId" clId="{BA595E0F-6B9F-4852-9936-6A6F584477D3}" dt="2024-04-25T02:17:11.629" v="0"/>
          <ac:spMkLst>
            <pc:docMk/>
            <pc:sldMk cId="0" sldId="370"/>
            <ac:spMk id="82946" creationId="{AAAC7E57-479B-4F17-9207-A212FAF49DEE}"/>
          </ac:spMkLst>
        </pc:spChg>
        <pc:spChg chg="mod">
          <ac:chgData name="John Oakes" userId="1a36f0057432ea1f" providerId="LiveId" clId="{BA595E0F-6B9F-4852-9936-6A6F584477D3}" dt="2024-04-25T02:17:11.629" v="0"/>
          <ac:spMkLst>
            <pc:docMk/>
            <pc:sldMk cId="0" sldId="370"/>
            <ac:spMk id="82947" creationId="{B266E25A-8ADF-452D-B286-9E0950CA70D5}"/>
          </ac:spMkLst>
        </pc:spChg>
      </pc:sldChg>
      <pc:sldChg chg="modSp modNotes">
        <pc:chgData name="John Oakes" userId="1a36f0057432ea1f" providerId="LiveId" clId="{BA595E0F-6B9F-4852-9936-6A6F584477D3}" dt="2024-04-25T02:17:11.629" v="0"/>
        <pc:sldMkLst>
          <pc:docMk/>
          <pc:sldMk cId="0" sldId="371"/>
        </pc:sldMkLst>
        <pc:spChg chg="mod">
          <ac:chgData name="John Oakes" userId="1a36f0057432ea1f" providerId="LiveId" clId="{BA595E0F-6B9F-4852-9936-6A6F584477D3}" dt="2024-04-25T02:17:11.629" v="0"/>
          <ac:spMkLst>
            <pc:docMk/>
            <pc:sldMk cId="0" sldId="371"/>
            <ac:spMk id="84994" creationId="{672DFCCA-6227-4952-B63F-0FF96922E869}"/>
          </ac:spMkLst>
        </pc:spChg>
        <pc:picChg chg="mod">
          <ac:chgData name="John Oakes" userId="1a36f0057432ea1f" providerId="LiveId" clId="{BA595E0F-6B9F-4852-9936-6A6F584477D3}" dt="2024-04-25T02:17:11.629" v="0"/>
          <ac:picMkLst>
            <pc:docMk/>
            <pc:sldMk cId="0" sldId="371"/>
            <ac:picMk id="84995" creationId="{BA5D5BF1-8621-48FD-BA05-787ADD3F26FE}"/>
          </ac:picMkLst>
        </pc:picChg>
        <pc:picChg chg="mod">
          <ac:chgData name="John Oakes" userId="1a36f0057432ea1f" providerId="LiveId" clId="{BA595E0F-6B9F-4852-9936-6A6F584477D3}" dt="2024-04-25T02:17:11.629" v="0"/>
          <ac:picMkLst>
            <pc:docMk/>
            <pc:sldMk cId="0" sldId="371"/>
            <ac:picMk id="84996" creationId="{5501E49E-A739-47EE-B865-1CE6024DCEB9}"/>
          </ac:picMkLst>
        </pc:picChg>
      </pc:sldChg>
      <pc:sldChg chg="modSp modNotes">
        <pc:chgData name="John Oakes" userId="1a36f0057432ea1f" providerId="LiveId" clId="{BA595E0F-6B9F-4852-9936-6A6F584477D3}" dt="2024-04-25T02:17:11.629" v="0"/>
        <pc:sldMkLst>
          <pc:docMk/>
          <pc:sldMk cId="0" sldId="372"/>
        </pc:sldMkLst>
        <pc:spChg chg="mod">
          <ac:chgData name="John Oakes" userId="1a36f0057432ea1f" providerId="LiveId" clId="{BA595E0F-6B9F-4852-9936-6A6F584477D3}" dt="2024-04-25T02:17:11.629" v="0"/>
          <ac:spMkLst>
            <pc:docMk/>
            <pc:sldMk cId="0" sldId="372"/>
            <ac:spMk id="68613" creationId="{153C9A89-422D-41A5-9916-51E1482A8D17}"/>
          </ac:spMkLst>
        </pc:spChg>
        <pc:spChg chg="mod">
          <ac:chgData name="John Oakes" userId="1a36f0057432ea1f" providerId="LiveId" clId="{BA595E0F-6B9F-4852-9936-6A6F584477D3}" dt="2024-04-25T02:17:11.629" v="0"/>
          <ac:spMkLst>
            <pc:docMk/>
            <pc:sldMk cId="0" sldId="372"/>
            <ac:spMk id="68614" creationId="{F0A5D2B4-8D4E-4D71-8F6D-F70D8EC73B1A}"/>
          </ac:spMkLst>
        </pc:spChg>
        <pc:picChg chg="mod">
          <ac:chgData name="John Oakes" userId="1a36f0057432ea1f" providerId="LiveId" clId="{BA595E0F-6B9F-4852-9936-6A6F584477D3}" dt="2024-04-25T02:17:11.629" v="0"/>
          <ac:picMkLst>
            <pc:docMk/>
            <pc:sldMk cId="0" sldId="372"/>
            <ac:picMk id="68611" creationId="{348E9709-9471-4BFB-92E8-446923C8C2BC}"/>
          </ac:picMkLst>
        </pc:picChg>
        <pc:picChg chg="mod">
          <ac:chgData name="John Oakes" userId="1a36f0057432ea1f" providerId="LiveId" clId="{BA595E0F-6B9F-4852-9936-6A6F584477D3}" dt="2024-04-25T02:17:11.629" v="0"/>
          <ac:picMkLst>
            <pc:docMk/>
            <pc:sldMk cId="0" sldId="372"/>
            <ac:picMk id="68612" creationId="{B175A282-4131-4A26-B3D0-AC26033A08B0}"/>
          </ac:picMkLst>
        </pc:picChg>
      </pc:sldChg>
      <pc:sldChg chg="modSp modNotes">
        <pc:chgData name="John Oakes" userId="1a36f0057432ea1f" providerId="LiveId" clId="{BA595E0F-6B9F-4852-9936-6A6F584477D3}" dt="2024-04-25T02:17:11.629" v="0"/>
        <pc:sldMkLst>
          <pc:docMk/>
          <pc:sldMk cId="0" sldId="373"/>
        </pc:sldMkLst>
        <pc:spChg chg="mod">
          <ac:chgData name="John Oakes" userId="1a36f0057432ea1f" providerId="LiveId" clId="{BA595E0F-6B9F-4852-9936-6A6F584477D3}" dt="2024-04-25T02:17:11.629" v="0"/>
          <ac:spMkLst>
            <pc:docMk/>
            <pc:sldMk cId="0" sldId="373"/>
            <ac:spMk id="70663" creationId="{FAAABC2C-27FE-4A9A-8309-CBB26C11E887}"/>
          </ac:spMkLst>
        </pc:spChg>
        <pc:spChg chg="mod">
          <ac:chgData name="John Oakes" userId="1a36f0057432ea1f" providerId="LiveId" clId="{BA595E0F-6B9F-4852-9936-6A6F584477D3}" dt="2024-04-25T02:17:11.629" v="0"/>
          <ac:spMkLst>
            <pc:docMk/>
            <pc:sldMk cId="0" sldId="373"/>
            <ac:spMk id="70664" creationId="{96C47737-F7DD-4FB4-B768-F792060AB0C9}"/>
          </ac:spMkLst>
        </pc:spChg>
        <pc:spChg chg="mod">
          <ac:chgData name="John Oakes" userId="1a36f0057432ea1f" providerId="LiveId" clId="{BA595E0F-6B9F-4852-9936-6A6F584477D3}" dt="2024-04-25T02:17:11.629" v="0"/>
          <ac:spMkLst>
            <pc:docMk/>
            <pc:sldMk cId="0" sldId="373"/>
            <ac:spMk id="70665" creationId="{A0F93D38-CA83-485A-A573-D77966EB725F}"/>
          </ac:spMkLst>
        </pc:spChg>
        <pc:spChg chg="mod">
          <ac:chgData name="John Oakes" userId="1a36f0057432ea1f" providerId="LiveId" clId="{BA595E0F-6B9F-4852-9936-6A6F584477D3}" dt="2024-04-25T02:17:11.629" v="0"/>
          <ac:spMkLst>
            <pc:docMk/>
            <pc:sldMk cId="0" sldId="373"/>
            <ac:spMk id="70666" creationId="{44993619-37CB-414A-B0D0-D3AE001694B1}"/>
          </ac:spMkLst>
        </pc:spChg>
        <pc:spChg chg="mod">
          <ac:chgData name="John Oakes" userId="1a36f0057432ea1f" providerId="LiveId" clId="{BA595E0F-6B9F-4852-9936-6A6F584477D3}" dt="2024-04-25T02:17:11.629" v="0"/>
          <ac:spMkLst>
            <pc:docMk/>
            <pc:sldMk cId="0" sldId="373"/>
            <ac:spMk id="70667" creationId="{85817BD1-D74A-4BED-869F-748813969D74}"/>
          </ac:spMkLst>
        </pc:spChg>
        <pc:spChg chg="mod">
          <ac:chgData name="John Oakes" userId="1a36f0057432ea1f" providerId="LiveId" clId="{BA595E0F-6B9F-4852-9936-6A6F584477D3}" dt="2024-04-25T02:17:11.629" v="0"/>
          <ac:spMkLst>
            <pc:docMk/>
            <pc:sldMk cId="0" sldId="373"/>
            <ac:spMk id="70668" creationId="{C7A543F7-49D0-4923-9BAD-C3AA35CD3C00}"/>
          </ac:spMkLst>
        </pc:spChg>
        <pc:picChg chg="mod">
          <ac:chgData name="John Oakes" userId="1a36f0057432ea1f" providerId="LiveId" clId="{BA595E0F-6B9F-4852-9936-6A6F584477D3}" dt="2024-04-25T02:17:11.629" v="0"/>
          <ac:picMkLst>
            <pc:docMk/>
            <pc:sldMk cId="0" sldId="373"/>
            <ac:picMk id="70658" creationId="{6BA50F04-415C-4268-BCB7-2D180D481746}"/>
          </ac:picMkLst>
        </pc:picChg>
        <pc:picChg chg="mod">
          <ac:chgData name="John Oakes" userId="1a36f0057432ea1f" providerId="LiveId" clId="{BA595E0F-6B9F-4852-9936-6A6F584477D3}" dt="2024-04-25T02:17:11.629" v="0"/>
          <ac:picMkLst>
            <pc:docMk/>
            <pc:sldMk cId="0" sldId="373"/>
            <ac:picMk id="70659" creationId="{748E1157-89E9-4CDB-92D6-3E5DF38B17AD}"/>
          </ac:picMkLst>
        </pc:picChg>
        <pc:picChg chg="mod">
          <ac:chgData name="John Oakes" userId="1a36f0057432ea1f" providerId="LiveId" clId="{BA595E0F-6B9F-4852-9936-6A6F584477D3}" dt="2024-04-25T02:17:11.629" v="0"/>
          <ac:picMkLst>
            <pc:docMk/>
            <pc:sldMk cId="0" sldId="373"/>
            <ac:picMk id="70660" creationId="{407501E5-C3A7-4898-8A13-199B89210EB5}"/>
          </ac:picMkLst>
        </pc:picChg>
        <pc:picChg chg="mod">
          <ac:chgData name="John Oakes" userId="1a36f0057432ea1f" providerId="LiveId" clId="{BA595E0F-6B9F-4852-9936-6A6F584477D3}" dt="2024-04-25T02:17:11.629" v="0"/>
          <ac:picMkLst>
            <pc:docMk/>
            <pc:sldMk cId="0" sldId="373"/>
            <ac:picMk id="70661" creationId="{775F2C0B-3AEC-4C72-A5CF-B5DFC6CA1AB3}"/>
          </ac:picMkLst>
        </pc:picChg>
        <pc:picChg chg="mod">
          <ac:chgData name="John Oakes" userId="1a36f0057432ea1f" providerId="LiveId" clId="{BA595E0F-6B9F-4852-9936-6A6F584477D3}" dt="2024-04-25T02:17:11.629" v="0"/>
          <ac:picMkLst>
            <pc:docMk/>
            <pc:sldMk cId="0" sldId="373"/>
            <ac:picMk id="70662" creationId="{26430371-9E58-4F26-A3E5-5F8EEB6CF690}"/>
          </ac:picMkLst>
        </pc:picChg>
      </pc:sldChg>
      <pc:sldChg chg="modSp modNotes">
        <pc:chgData name="John Oakes" userId="1a36f0057432ea1f" providerId="LiveId" clId="{BA595E0F-6B9F-4852-9936-6A6F584477D3}" dt="2024-04-25T02:17:11.629" v="0"/>
        <pc:sldMkLst>
          <pc:docMk/>
          <pc:sldMk cId="0" sldId="374"/>
        </pc:sldMkLst>
        <pc:spChg chg="mod">
          <ac:chgData name="John Oakes" userId="1a36f0057432ea1f" providerId="LiveId" clId="{BA595E0F-6B9F-4852-9936-6A6F584477D3}" dt="2024-04-25T02:17:11.629" v="0"/>
          <ac:spMkLst>
            <pc:docMk/>
            <pc:sldMk cId="0" sldId="374"/>
            <ac:spMk id="72707" creationId="{345C9900-F6EC-454B-AF39-76FF1EE3DF09}"/>
          </ac:spMkLst>
        </pc:spChg>
        <pc:spChg chg="mod">
          <ac:chgData name="John Oakes" userId="1a36f0057432ea1f" providerId="LiveId" clId="{BA595E0F-6B9F-4852-9936-6A6F584477D3}" dt="2024-04-25T02:17:11.629" v="0"/>
          <ac:spMkLst>
            <pc:docMk/>
            <pc:sldMk cId="0" sldId="374"/>
            <ac:spMk id="72708" creationId="{9AD4E167-012E-4D33-9DC5-86BB70ED527E}"/>
          </ac:spMkLst>
        </pc:spChg>
        <pc:spChg chg="mod">
          <ac:chgData name="John Oakes" userId="1a36f0057432ea1f" providerId="LiveId" clId="{BA595E0F-6B9F-4852-9936-6A6F584477D3}" dt="2024-04-25T02:17:11.629" v="0"/>
          <ac:spMkLst>
            <pc:docMk/>
            <pc:sldMk cId="0" sldId="374"/>
            <ac:spMk id="72709" creationId="{FAE7D496-B97A-415A-9A76-A4C834C4BA17}"/>
          </ac:spMkLst>
        </pc:spChg>
        <pc:spChg chg="mod">
          <ac:chgData name="John Oakes" userId="1a36f0057432ea1f" providerId="LiveId" clId="{BA595E0F-6B9F-4852-9936-6A6F584477D3}" dt="2024-04-25T02:17:11.629" v="0"/>
          <ac:spMkLst>
            <pc:docMk/>
            <pc:sldMk cId="0" sldId="374"/>
            <ac:spMk id="72710" creationId="{7C710841-B2B8-4F12-96E8-112D8AB4CBA4}"/>
          </ac:spMkLst>
        </pc:spChg>
        <pc:spChg chg="mod">
          <ac:chgData name="John Oakes" userId="1a36f0057432ea1f" providerId="LiveId" clId="{BA595E0F-6B9F-4852-9936-6A6F584477D3}" dt="2024-04-25T02:17:11.629" v="0"/>
          <ac:spMkLst>
            <pc:docMk/>
            <pc:sldMk cId="0" sldId="374"/>
            <ac:spMk id="72711" creationId="{D2094DC5-710C-4F1C-804E-204EA8829F50}"/>
          </ac:spMkLst>
        </pc:spChg>
        <pc:spChg chg="mod">
          <ac:chgData name="John Oakes" userId="1a36f0057432ea1f" providerId="LiveId" clId="{BA595E0F-6B9F-4852-9936-6A6F584477D3}" dt="2024-04-25T02:17:11.629" v="0"/>
          <ac:spMkLst>
            <pc:docMk/>
            <pc:sldMk cId="0" sldId="374"/>
            <ac:spMk id="72712" creationId="{0A00F3EA-6512-4689-B42C-731EB1C6D249}"/>
          </ac:spMkLst>
        </pc:spChg>
        <pc:spChg chg="mod">
          <ac:chgData name="John Oakes" userId="1a36f0057432ea1f" providerId="LiveId" clId="{BA595E0F-6B9F-4852-9936-6A6F584477D3}" dt="2024-04-25T02:17:11.629" v="0"/>
          <ac:spMkLst>
            <pc:docMk/>
            <pc:sldMk cId="0" sldId="374"/>
            <ac:spMk id="72713" creationId="{7C09A413-4B6C-4760-A826-3C421C44457C}"/>
          </ac:spMkLst>
        </pc:spChg>
        <pc:picChg chg="mod">
          <ac:chgData name="John Oakes" userId="1a36f0057432ea1f" providerId="LiveId" clId="{BA595E0F-6B9F-4852-9936-6A6F584477D3}" dt="2024-04-25T02:17:11.629" v="0"/>
          <ac:picMkLst>
            <pc:docMk/>
            <pc:sldMk cId="0" sldId="374"/>
            <ac:picMk id="72706" creationId="{58859605-2E71-49ED-A9CB-9A33CA0CE6FB}"/>
          </ac:picMkLst>
        </pc:picChg>
      </pc:sldChg>
      <pc:sldChg chg="modSp mod modNotes">
        <pc:chgData name="John Oakes" userId="1a36f0057432ea1f" providerId="LiveId" clId="{BA595E0F-6B9F-4852-9936-6A6F584477D3}" dt="2024-04-25T02:17:38.930" v="44" actId="20577"/>
        <pc:sldMkLst>
          <pc:docMk/>
          <pc:sldMk cId="0" sldId="393"/>
        </pc:sldMkLst>
        <pc:spChg chg="mod">
          <ac:chgData name="John Oakes" userId="1a36f0057432ea1f" providerId="LiveId" clId="{BA595E0F-6B9F-4852-9936-6A6F584477D3}" dt="2024-04-25T02:17:11.629" v="0"/>
          <ac:spMkLst>
            <pc:docMk/>
            <pc:sldMk cId="0" sldId="393"/>
            <ac:spMk id="13315" creationId="{FBCBCAAE-DE39-4F63-A14F-1357683DD91C}"/>
          </ac:spMkLst>
        </pc:spChg>
        <pc:spChg chg="mod">
          <ac:chgData name="John Oakes" userId="1a36f0057432ea1f" providerId="LiveId" clId="{BA595E0F-6B9F-4852-9936-6A6F584477D3}" dt="2024-04-25T02:17:38.930" v="44" actId="20577"/>
          <ac:spMkLst>
            <pc:docMk/>
            <pc:sldMk cId="0" sldId="393"/>
            <ac:spMk id="64514" creationId="{7F0518EC-D3A3-4196-9E97-64E06A25EA68}"/>
          </ac:spMkLst>
        </pc:spChg>
        <pc:picChg chg="mod">
          <ac:chgData name="John Oakes" userId="1a36f0057432ea1f" providerId="LiveId" clId="{BA595E0F-6B9F-4852-9936-6A6F584477D3}" dt="2024-04-25T02:17:11.629" v="0"/>
          <ac:picMkLst>
            <pc:docMk/>
            <pc:sldMk cId="0" sldId="393"/>
            <ac:picMk id="64516" creationId="{47809556-2F92-4991-9778-F9BC418471F4}"/>
          </ac:picMkLst>
        </pc:picChg>
      </pc:sldChg>
      <pc:sldChg chg="modSp mod modNotes">
        <pc:chgData name="John Oakes" userId="1a36f0057432ea1f" providerId="LiveId" clId="{BA595E0F-6B9F-4852-9936-6A6F584477D3}" dt="2024-04-25T02:20:23.124" v="84" actId="14100"/>
        <pc:sldMkLst>
          <pc:docMk/>
          <pc:sldMk cId="0" sldId="394"/>
        </pc:sldMkLst>
        <pc:spChg chg="mod">
          <ac:chgData name="John Oakes" userId="1a36f0057432ea1f" providerId="LiveId" clId="{BA595E0F-6B9F-4852-9936-6A6F584477D3}" dt="2024-04-25T02:20:23.124" v="84" actId="14100"/>
          <ac:spMkLst>
            <pc:docMk/>
            <pc:sldMk cId="0" sldId="394"/>
            <ac:spMk id="79875" creationId="{A3666A33-4F06-4FA8-A751-30CBCC45F8DE}"/>
          </ac:spMkLst>
        </pc:spChg>
      </pc:sldChg>
      <pc:sldChg chg="modSp modNotes">
        <pc:chgData name="John Oakes" userId="1a36f0057432ea1f" providerId="LiveId" clId="{BA595E0F-6B9F-4852-9936-6A6F584477D3}" dt="2024-04-25T02:17:11.629" v="0"/>
        <pc:sldMkLst>
          <pc:docMk/>
          <pc:sldMk cId="0" sldId="395"/>
        </pc:sldMkLst>
        <pc:spChg chg="mod">
          <ac:chgData name="John Oakes" userId="1a36f0057432ea1f" providerId="LiveId" clId="{BA595E0F-6B9F-4852-9936-6A6F584477D3}" dt="2024-04-25T02:17:11.629" v="0"/>
          <ac:spMkLst>
            <pc:docMk/>
            <pc:sldMk cId="0" sldId="395"/>
            <ac:spMk id="22531" creationId="{6669BBC7-632B-47FF-8129-859A2F1DA692}"/>
          </ac:spMkLst>
        </pc:spChg>
        <pc:spChg chg="mod">
          <ac:chgData name="John Oakes" userId="1a36f0057432ea1f" providerId="LiveId" clId="{BA595E0F-6B9F-4852-9936-6A6F584477D3}" dt="2024-04-25T02:17:11.629" v="0"/>
          <ac:spMkLst>
            <pc:docMk/>
            <pc:sldMk cId="0" sldId="395"/>
            <ac:spMk id="87042" creationId="{E6EC6BBA-5F05-4DA8-8625-C630E9AD027A}"/>
          </ac:spMkLst>
        </pc:spChg>
      </pc:sldChg>
      <pc:sldChg chg="modSp modNotes">
        <pc:chgData name="John Oakes" userId="1a36f0057432ea1f" providerId="LiveId" clId="{BA595E0F-6B9F-4852-9936-6A6F584477D3}" dt="2024-04-25T02:17:11.629" v="0"/>
        <pc:sldMkLst>
          <pc:docMk/>
          <pc:sldMk cId="0" sldId="396"/>
        </pc:sldMkLst>
        <pc:spChg chg="mod">
          <ac:chgData name="John Oakes" userId="1a36f0057432ea1f" providerId="LiveId" clId="{BA595E0F-6B9F-4852-9936-6A6F584477D3}" dt="2024-04-25T02:17:11.629" v="0"/>
          <ac:spMkLst>
            <pc:docMk/>
            <pc:sldMk cId="0" sldId="396"/>
            <ac:spMk id="89091" creationId="{4E089995-F0E4-40FC-997B-C9D59D5FD0E2}"/>
          </ac:spMkLst>
        </pc:spChg>
        <pc:picChg chg="mod">
          <ac:chgData name="John Oakes" userId="1a36f0057432ea1f" providerId="LiveId" clId="{BA595E0F-6B9F-4852-9936-6A6F584477D3}" dt="2024-04-25T02:17:11.629" v="0"/>
          <ac:picMkLst>
            <pc:docMk/>
            <pc:sldMk cId="0" sldId="396"/>
            <ac:picMk id="89092" creationId="{30CAD9B8-EAF5-4375-B423-5B4BFDB6CA52}"/>
          </ac:picMkLst>
        </pc:picChg>
      </pc:sldChg>
      <pc:sldChg chg="modSp modNotes">
        <pc:chgData name="John Oakes" userId="1a36f0057432ea1f" providerId="LiveId" clId="{BA595E0F-6B9F-4852-9936-6A6F584477D3}" dt="2024-04-25T02:17:11.629" v="0"/>
        <pc:sldMkLst>
          <pc:docMk/>
          <pc:sldMk cId="0" sldId="398"/>
        </pc:sldMkLst>
        <pc:spChg chg="mod">
          <ac:chgData name="John Oakes" userId="1a36f0057432ea1f" providerId="LiveId" clId="{BA595E0F-6B9F-4852-9936-6A6F584477D3}" dt="2024-04-25T02:17:11.629" v="0"/>
          <ac:spMkLst>
            <pc:docMk/>
            <pc:sldMk cId="0" sldId="398"/>
            <ac:spMk id="91138" creationId="{A2F97BD4-FC32-4BC9-97DD-C583B74C2216}"/>
          </ac:spMkLst>
        </pc:spChg>
        <pc:picChg chg="mod">
          <ac:chgData name="John Oakes" userId="1a36f0057432ea1f" providerId="LiveId" clId="{BA595E0F-6B9F-4852-9936-6A6F584477D3}" dt="2024-04-25T02:17:11.629" v="0"/>
          <ac:picMkLst>
            <pc:docMk/>
            <pc:sldMk cId="0" sldId="398"/>
            <ac:picMk id="91139" creationId="{5E0987A4-9D63-4340-9212-897BC5E04E7C}"/>
          </ac:picMkLst>
        </pc:picChg>
      </pc:sldChg>
      <pc:sldChg chg="modSp modNotes">
        <pc:chgData name="John Oakes" userId="1a36f0057432ea1f" providerId="LiveId" clId="{BA595E0F-6B9F-4852-9936-6A6F584477D3}" dt="2024-04-25T02:17:11.629" v="0"/>
        <pc:sldMkLst>
          <pc:docMk/>
          <pc:sldMk cId="0" sldId="399"/>
        </pc:sldMkLst>
        <pc:spChg chg="mod">
          <ac:chgData name="John Oakes" userId="1a36f0057432ea1f" providerId="LiveId" clId="{BA595E0F-6B9F-4852-9936-6A6F584477D3}" dt="2024-04-25T02:17:11.629" v="0"/>
          <ac:spMkLst>
            <pc:docMk/>
            <pc:sldMk cId="0" sldId="399"/>
            <ac:spMk id="93187" creationId="{26E1A19B-ED4A-4034-8796-FAF689D86A30}"/>
          </ac:spMkLst>
        </pc:spChg>
        <pc:spChg chg="mod">
          <ac:chgData name="John Oakes" userId="1a36f0057432ea1f" providerId="LiveId" clId="{BA595E0F-6B9F-4852-9936-6A6F584477D3}" dt="2024-04-25T02:17:11.629" v="0"/>
          <ac:spMkLst>
            <pc:docMk/>
            <pc:sldMk cId="0" sldId="399"/>
            <ac:spMk id="503810" creationId="{1F39F25D-A361-4393-9F49-C1F46CD54234}"/>
          </ac:spMkLst>
        </pc:spChg>
      </pc:sldChg>
      <pc:sldChg chg="modSp modNotes">
        <pc:chgData name="John Oakes" userId="1a36f0057432ea1f" providerId="LiveId" clId="{BA595E0F-6B9F-4852-9936-6A6F584477D3}" dt="2024-04-25T02:17:11.629" v="0"/>
        <pc:sldMkLst>
          <pc:docMk/>
          <pc:sldMk cId="0" sldId="400"/>
        </pc:sldMkLst>
        <pc:spChg chg="mod">
          <ac:chgData name="John Oakes" userId="1a36f0057432ea1f" providerId="LiveId" clId="{BA595E0F-6B9F-4852-9936-6A6F584477D3}" dt="2024-04-25T02:17:11.629" v="0"/>
          <ac:spMkLst>
            <pc:docMk/>
            <pc:sldMk cId="0" sldId="400"/>
            <ac:spMk id="27651" creationId="{46B24237-70AB-4223-AA01-07166463B579}"/>
          </ac:spMkLst>
        </pc:spChg>
        <pc:picChg chg="mod">
          <ac:chgData name="John Oakes" userId="1a36f0057432ea1f" providerId="LiveId" clId="{BA595E0F-6B9F-4852-9936-6A6F584477D3}" dt="2024-04-25T02:17:11.629" v="0"/>
          <ac:picMkLst>
            <pc:docMk/>
            <pc:sldMk cId="0" sldId="400"/>
            <ac:picMk id="95234" creationId="{36F462A1-A586-4263-B915-0DAC7FC7D08A}"/>
          </ac:picMkLst>
        </pc:picChg>
      </pc:sldChg>
      <pc:sldChg chg="modSp modNotes">
        <pc:chgData name="John Oakes" userId="1a36f0057432ea1f" providerId="LiveId" clId="{BA595E0F-6B9F-4852-9936-6A6F584477D3}" dt="2024-04-25T02:17:11.629" v="0"/>
        <pc:sldMkLst>
          <pc:docMk/>
          <pc:sldMk cId="0" sldId="401"/>
        </pc:sldMkLst>
        <pc:spChg chg="mod">
          <ac:chgData name="John Oakes" userId="1a36f0057432ea1f" providerId="LiveId" clId="{BA595E0F-6B9F-4852-9936-6A6F584477D3}" dt="2024-04-25T02:17:11.629" v="0"/>
          <ac:spMkLst>
            <pc:docMk/>
            <pc:sldMk cId="0" sldId="401"/>
            <ac:spMk id="28674" creationId="{E5123645-E6E9-4622-9A6E-1E59A4179887}"/>
          </ac:spMkLst>
        </pc:spChg>
        <pc:spChg chg="mod">
          <ac:chgData name="John Oakes" userId="1a36f0057432ea1f" providerId="LiveId" clId="{BA595E0F-6B9F-4852-9936-6A6F584477D3}" dt="2024-04-25T02:17:11.629" v="0"/>
          <ac:spMkLst>
            <pc:docMk/>
            <pc:sldMk cId="0" sldId="401"/>
            <ac:spMk id="28675" creationId="{6229B538-6540-4D25-B40F-1B976C2388F8}"/>
          </ac:spMkLst>
        </pc:spChg>
      </pc:sldChg>
      <pc:sldChg chg="modNotes">
        <pc:chgData name="John Oakes" userId="1a36f0057432ea1f" providerId="LiveId" clId="{BA595E0F-6B9F-4852-9936-6A6F584477D3}" dt="2024-04-25T02:17:11.629" v="0"/>
        <pc:sldMkLst>
          <pc:docMk/>
          <pc:sldMk cId="0" sldId="402"/>
        </pc:sldMkLst>
      </pc:sldChg>
      <pc:sldChg chg="modSp modNotes">
        <pc:chgData name="John Oakes" userId="1a36f0057432ea1f" providerId="LiveId" clId="{BA595E0F-6B9F-4852-9936-6A6F584477D3}" dt="2024-04-25T02:17:11.629" v="0"/>
        <pc:sldMkLst>
          <pc:docMk/>
          <pc:sldMk cId="0" sldId="404"/>
        </pc:sldMkLst>
        <pc:picChg chg="mod">
          <ac:chgData name="John Oakes" userId="1a36f0057432ea1f" providerId="LiveId" clId="{BA595E0F-6B9F-4852-9936-6A6F584477D3}" dt="2024-04-25T02:17:11.629" v="0"/>
          <ac:picMkLst>
            <pc:docMk/>
            <pc:sldMk cId="0" sldId="404"/>
            <ac:picMk id="101378" creationId="{5E194A70-3F90-4574-8CFA-ECBE1F4EE761}"/>
          </ac:picMkLst>
        </pc:picChg>
      </pc:sldChg>
      <pc:sldChg chg="modSp modNotes">
        <pc:chgData name="John Oakes" userId="1a36f0057432ea1f" providerId="LiveId" clId="{BA595E0F-6B9F-4852-9936-6A6F584477D3}" dt="2024-04-25T02:17:11.629" v="0"/>
        <pc:sldMkLst>
          <pc:docMk/>
          <pc:sldMk cId="0" sldId="405"/>
        </pc:sldMkLst>
        <pc:spChg chg="mod">
          <ac:chgData name="John Oakes" userId="1a36f0057432ea1f" providerId="LiveId" clId="{BA595E0F-6B9F-4852-9936-6A6F584477D3}" dt="2024-04-25T02:17:11.629" v="0"/>
          <ac:spMkLst>
            <pc:docMk/>
            <pc:sldMk cId="0" sldId="405"/>
            <ac:spMk id="32770" creationId="{724AB0AB-4F0A-4135-9691-4CF3B28D8AC8}"/>
          </ac:spMkLst>
        </pc:spChg>
      </pc:sldChg>
      <pc:sldChg chg="modSp modNotes">
        <pc:chgData name="John Oakes" userId="1a36f0057432ea1f" providerId="LiveId" clId="{BA595E0F-6B9F-4852-9936-6A6F584477D3}" dt="2024-04-25T02:17:11.629" v="0"/>
        <pc:sldMkLst>
          <pc:docMk/>
          <pc:sldMk cId="0" sldId="406"/>
        </pc:sldMkLst>
        <pc:picChg chg="mod">
          <ac:chgData name="John Oakes" userId="1a36f0057432ea1f" providerId="LiveId" clId="{BA595E0F-6B9F-4852-9936-6A6F584477D3}" dt="2024-04-25T02:17:11.629" v="0"/>
          <ac:picMkLst>
            <pc:docMk/>
            <pc:sldMk cId="0" sldId="406"/>
            <ac:picMk id="105474" creationId="{ED462FCF-C6FC-41C1-BEA4-5EF6AE26A538}"/>
          </ac:picMkLst>
        </pc:picChg>
      </pc:sldChg>
      <pc:sldChg chg="modSp modNotes">
        <pc:chgData name="John Oakes" userId="1a36f0057432ea1f" providerId="LiveId" clId="{BA595E0F-6B9F-4852-9936-6A6F584477D3}" dt="2024-04-25T02:17:11.629" v="0"/>
        <pc:sldMkLst>
          <pc:docMk/>
          <pc:sldMk cId="0" sldId="407"/>
        </pc:sldMkLst>
        <pc:spChg chg="mod">
          <ac:chgData name="John Oakes" userId="1a36f0057432ea1f" providerId="LiveId" clId="{BA595E0F-6B9F-4852-9936-6A6F584477D3}" dt="2024-04-25T02:17:11.629" v="0"/>
          <ac:spMkLst>
            <pc:docMk/>
            <pc:sldMk cId="0" sldId="407"/>
            <ac:spMk id="34818" creationId="{8A7D68CF-60D4-4792-8893-AA78885B7EB7}"/>
          </ac:spMkLst>
        </pc:spChg>
        <pc:spChg chg="mod">
          <ac:chgData name="John Oakes" userId="1a36f0057432ea1f" providerId="LiveId" clId="{BA595E0F-6B9F-4852-9936-6A6F584477D3}" dt="2024-04-25T02:17:11.629" v="0"/>
          <ac:spMkLst>
            <pc:docMk/>
            <pc:sldMk cId="0" sldId="407"/>
            <ac:spMk id="34819" creationId="{5EDB5330-2F99-497B-9252-E8DEBC3D55FF}"/>
          </ac:spMkLst>
        </pc:spChg>
      </pc:sldChg>
      <pc:sldChg chg="modSp modNotes">
        <pc:chgData name="John Oakes" userId="1a36f0057432ea1f" providerId="LiveId" clId="{BA595E0F-6B9F-4852-9936-6A6F584477D3}" dt="2024-04-25T02:17:11.629" v="0"/>
        <pc:sldMkLst>
          <pc:docMk/>
          <pc:sldMk cId="0" sldId="408"/>
        </pc:sldMkLst>
        <pc:picChg chg="mod">
          <ac:chgData name="John Oakes" userId="1a36f0057432ea1f" providerId="LiveId" clId="{BA595E0F-6B9F-4852-9936-6A6F584477D3}" dt="2024-04-25T02:17:11.629" v="0"/>
          <ac:picMkLst>
            <pc:docMk/>
            <pc:sldMk cId="0" sldId="408"/>
            <ac:picMk id="109570" creationId="{A9B664A7-E3F9-4E4D-B937-F90E2B1E70F4}"/>
          </ac:picMkLst>
        </pc:picChg>
      </pc:sldChg>
      <pc:sldChg chg="modSp modNotes">
        <pc:chgData name="John Oakes" userId="1a36f0057432ea1f" providerId="LiveId" clId="{BA595E0F-6B9F-4852-9936-6A6F584477D3}" dt="2024-04-25T02:17:11.629" v="0"/>
        <pc:sldMkLst>
          <pc:docMk/>
          <pc:sldMk cId="0" sldId="409"/>
        </pc:sldMkLst>
        <pc:picChg chg="mod">
          <ac:chgData name="John Oakes" userId="1a36f0057432ea1f" providerId="LiveId" clId="{BA595E0F-6B9F-4852-9936-6A6F584477D3}" dt="2024-04-25T02:17:11.629" v="0"/>
          <ac:picMkLst>
            <pc:docMk/>
            <pc:sldMk cId="0" sldId="409"/>
            <ac:picMk id="111618" creationId="{D904FEF4-D973-4849-A9B6-313207AD9E99}"/>
          </ac:picMkLst>
        </pc:picChg>
      </pc:sldChg>
      <pc:sldChg chg="modSp modNotes">
        <pc:chgData name="John Oakes" userId="1a36f0057432ea1f" providerId="LiveId" clId="{BA595E0F-6B9F-4852-9936-6A6F584477D3}" dt="2024-04-25T02:17:11.629" v="0"/>
        <pc:sldMkLst>
          <pc:docMk/>
          <pc:sldMk cId="0" sldId="410"/>
        </pc:sldMkLst>
        <pc:spChg chg="mod">
          <ac:chgData name="John Oakes" userId="1a36f0057432ea1f" providerId="LiveId" clId="{BA595E0F-6B9F-4852-9936-6A6F584477D3}" dt="2024-04-25T02:17:11.629" v="0"/>
          <ac:spMkLst>
            <pc:docMk/>
            <pc:sldMk cId="0" sldId="410"/>
            <ac:spMk id="37890" creationId="{B96DB494-1FCA-4FD8-8605-3CFB87C0D492}"/>
          </ac:spMkLst>
        </pc:spChg>
        <pc:spChg chg="mod">
          <ac:chgData name="John Oakes" userId="1a36f0057432ea1f" providerId="LiveId" clId="{BA595E0F-6B9F-4852-9936-6A6F584477D3}" dt="2024-04-25T02:17:11.629" v="0"/>
          <ac:spMkLst>
            <pc:docMk/>
            <pc:sldMk cId="0" sldId="410"/>
            <ac:spMk id="37891" creationId="{B5FDAF1A-6522-4C98-BA9B-DC2D37F0025B}"/>
          </ac:spMkLst>
        </pc:spChg>
        <pc:spChg chg="mod">
          <ac:chgData name="John Oakes" userId="1a36f0057432ea1f" providerId="LiveId" clId="{BA595E0F-6B9F-4852-9936-6A6F584477D3}" dt="2024-04-25T02:17:11.629" v="0"/>
          <ac:spMkLst>
            <pc:docMk/>
            <pc:sldMk cId="0" sldId="410"/>
            <ac:spMk id="37892" creationId="{855AA225-55A9-48EF-97B3-D9A39D86C822}"/>
          </ac:spMkLst>
        </pc:spChg>
      </pc:sldChg>
      <pc:sldChg chg="modSp modNotes">
        <pc:chgData name="John Oakes" userId="1a36f0057432ea1f" providerId="LiveId" clId="{BA595E0F-6B9F-4852-9936-6A6F584477D3}" dt="2024-04-25T02:17:11.629" v="0"/>
        <pc:sldMkLst>
          <pc:docMk/>
          <pc:sldMk cId="0" sldId="412"/>
        </pc:sldMkLst>
        <pc:picChg chg="mod">
          <ac:chgData name="John Oakes" userId="1a36f0057432ea1f" providerId="LiveId" clId="{BA595E0F-6B9F-4852-9936-6A6F584477D3}" dt="2024-04-25T02:17:11.629" v="0"/>
          <ac:picMkLst>
            <pc:docMk/>
            <pc:sldMk cId="0" sldId="412"/>
            <ac:picMk id="115714" creationId="{EE4B5E5F-EEEA-4F19-9212-C20AEB8F4FEC}"/>
          </ac:picMkLst>
        </pc:picChg>
      </pc:sldChg>
      <pc:sldChg chg="modSp modNotes">
        <pc:chgData name="John Oakes" userId="1a36f0057432ea1f" providerId="LiveId" clId="{BA595E0F-6B9F-4852-9936-6A6F584477D3}" dt="2024-04-25T02:17:11.629" v="0"/>
        <pc:sldMkLst>
          <pc:docMk/>
          <pc:sldMk cId="0" sldId="413"/>
        </pc:sldMkLst>
        <pc:spChg chg="mod">
          <ac:chgData name="John Oakes" userId="1a36f0057432ea1f" providerId="LiveId" clId="{BA595E0F-6B9F-4852-9936-6A6F584477D3}" dt="2024-04-25T02:17:11.629" v="0"/>
          <ac:spMkLst>
            <pc:docMk/>
            <pc:sldMk cId="0" sldId="413"/>
            <ac:spMk id="40962" creationId="{CB04F446-470F-4BA4-9A9F-25F99E084B65}"/>
          </ac:spMkLst>
        </pc:spChg>
        <pc:spChg chg="mod">
          <ac:chgData name="John Oakes" userId="1a36f0057432ea1f" providerId="LiveId" clId="{BA595E0F-6B9F-4852-9936-6A6F584477D3}" dt="2024-04-25T02:17:11.629" v="0"/>
          <ac:spMkLst>
            <pc:docMk/>
            <pc:sldMk cId="0" sldId="413"/>
            <ac:spMk id="40964" creationId="{B2546B30-04D3-44B2-AB86-1C3DC5F0C206}"/>
          </ac:spMkLst>
        </pc:spChg>
        <pc:picChg chg="mod">
          <ac:chgData name="John Oakes" userId="1a36f0057432ea1f" providerId="LiveId" clId="{BA595E0F-6B9F-4852-9936-6A6F584477D3}" dt="2024-04-25T02:17:11.629" v="0"/>
          <ac:picMkLst>
            <pc:docMk/>
            <pc:sldMk cId="0" sldId="413"/>
            <ac:picMk id="117763" creationId="{95E5EF24-02B4-464F-BE99-27998CF2D2D2}"/>
          </ac:picMkLst>
        </pc:picChg>
      </pc:sldChg>
      <pc:sldChg chg="modSp modNotes">
        <pc:chgData name="John Oakes" userId="1a36f0057432ea1f" providerId="LiveId" clId="{BA595E0F-6B9F-4852-9936-6A6F584477D3}" dt="2024-04-25T02:17:11.629" v="0"/>
        <pc:sldMkLst>
          <pc:docMk/>
          <pc:sldMk cId="0" sldId="414"/>
        </pc:sldMkLst>
        <pc:spChg chg="mod">
          <ac:chgData name="John Oakes" userId="1a36f0057432ea1f" providerId="LiveId" clId="{BA595E0F-6B9F-4852-9936-6A6F584477D3}" dt="2024-04-25T02:17:11.629" v="0"/>
          <ac:spMkLst>
            <pc:docMk/>
            <pc:sldMk cId="0" sldId="414"/>
            <ac:spMk id="41986" creationId="{24807C08-E1E1-49BB-A18B-1F813C550CC2}"/>
          </ac:spMkLst>
        </pc:spChg>
      </pc:sldChg>
      <pc:sldChg chg="modSp modNotes">
        <pc:chgData name="John Oakes" userId="1a36f0057432ea1f" providerId="LiveId" clId="{BA595E0F-6B9F-4852-9936-6A6F584477D3}" dt="2024-04-25T02:17:11.629" v="0"/>
        <pc:sldMkLst>
          <pc:docMk/>
          <pc:sldMk cId="0" sldId="415"/>
        </pc:sldMkLst>
        <pc:spChg chg="mod">
          <ac:chgData name="John Oakes" userId="1a36f0057432ea1f" providerId="LiveId" clId="{BA595E0F-6B9F-4852-9936-6A6F584477D3}" dt="2024-04-25T02:17:11.629" v="0"/>
          <ac:spMkLst>
            <pc:docMk/>
            <pc:sldMk cId="0" sldId="415"/>
            <ac:spMk id="121859" creationId="{54E3C3AD-C29F-47F3-8982-4421EE1C6CE3}"/>
          </ac:spMkLst>
        </pc:spChg>
        <pc:spChg chg="mod">
          <ac:chgData name="John Oakes" userId="1a36f0057432ea1f" providerId="LiveId" clId="{BA595E0F-6B9F-4852-9936-6A6F584477D3}" dt="2024-04-25T02:17:11.629" v="0"/>
          <ac:spMkLst>
            <pc:docMk/>
            <pc:sldMk cId="0" sldId="415"/>
            <ac:spMk id="519170" creationId="{B524B50E-B4A5-4310-890B-20CAB515E201}"/>
          </ac:spMkLst>
        </pc:spChg>
      </pc:sldChg>
      <pc:sldChg chg="modSp modNotes">
        <pc:chgData name="John Oakes" userId="1a36f0057432ea1f" providerId="LiveId" clId="{BA595E0F-6B9F-4852-9936-6A6F584477D3}" dt="2024-04-25T02:17:11.629" v="0"/>
        <pc:sldMkLst>
          <pc:docMk/>
          <pc:sldMk cId="0" sldId="425"/>
        </pc:sldMkLst>
        <pc:spChg chg="mod">
          <ac:chgData name="John Oakes" userId="1a36f0057432ea1f" providerId="LiveId" clId="{BA595E0F-6B9F-4852-9936-6A6F584477D3}" dt="2024-04-25T02:17:11.629" v="0"/>
          <ac:spMkLst>
            <pc:docMk/>
            <pc:sldMk cId="0" sldId="425"/>
            <ac:spMk id="123907" creationId="{A0C2D76B-AAF0-4DE0-AE04-3CE13F754466}"/>
          </ac:spMkLst>
        </pc:spChg>
        <pc:picChg chg="mod">
          <ac:chgData name="John Oakes" userId="1a36f0057432ea1f" providerId="LiveId" clId="{BA595E0F-6B9F-4852-9936-6A6F584477D3}" dt="2024-04-25T02:17:11.629" v="0"/>
          <ac:picMkLst>
            <pc:docMk/>
            <pc:sldMk cId="0" sldId="425"/>
            <ac:picMk id="123908" creationId="{5E080F44-9032-40F7-A379-A642FE7FF928}"/>
          </ac:picMkLst>
        </pc:picChg>
      </pc:sldChg>
      <pc:sldChg chg="modSp modNotes">
        <pc:chgData name="John Oakes" userId="1a36f0057432ea1f" providerId="LiveId" clId="{BA595E0F-6B9F-4852-9936-6A6F584477D3}" dt="2024-04-25T02:17:11.629" v="0"/>
        <pc:sldMkLst>
          <pc:docMk/>
          <pc:sldMk cId="0" sldId="431"/>
        </pc:sldMkLst>
        <pc:spChg chg="mod">
          <ac:chgData name="John Oakes" userId="1a36f0057432ea1f" providerId="LiveId" clId="{BA595E0F-6B9F-4852-9936-6A6F584477D3}" dt="2024-04-25T02:17:11.629" v="0"/>
          <ac:spMkLst>
            <pc:docMk/>
            <pc:sldMk cId="0" sldId="431"/>
            <ac:spMk id="143363" creationId="{DE8502F3-681F-42C1-ABBF-84B333A773FD}"/>
          </ac:spMkLst>
        </pc:spChg>
        <pc:picChg chg="mod">
          <ac:chgData name="John Oakes" userId="1a36f0057432ea1f" providerId="LiveId" clId="{BA595E0F-6B9F-4852-9936-6A6F584477D3}" dt="2024-04-25T02:17:11.629" v="0"/>
          <ac:picMkLst>
            <pc:docMk/>
            <pc:sldMk cId="0" sldId="431"/>
            <ac:picMk id="143362" creationId="{07D5A204-B06C-4D21-A1B7-C30CAEF2C381}"/>
          </ac:picMkLst>
        </pc:picChg>
      </pc:sldChg>
      <pc:sldChg chg="modSp modNotes">
        <pc:chgData name="John Oakes" userId="1a36f0057432ea1f" providerId="LiveId" clId="{BA595E0F-6B9F-4852-9936-6A6F584477D3}" dt="2024-04-25T02:17:11.629" v="0"/>
        <pc:sldMkLst>
          <pc:docMk/>
          <pc:sldMk cId="0" sldId="433"/>
        </pc:sldMkLst>
        <pc:spChg chg="mod">
          <ac:chgData name="John Oakes" userId="1a36f0057432ea1f" providerId="LiveId" clId="{BA595E0F-6B9F-4852-9936-6A6F584477D3}" dt="2024-04-25T02:17:11.629" v="0"/>
          <ac:spMkLst>
            <pc:docMk/>
            <pc:sldMk cId="0" sldId="433"/>
            <ac:spMk id="128002" creationId="{8C3A4B9B-3F3A-4B76-B8B0-1F43E438C616}"/>
          </ac:spMkLst>
        </pc:spChg>
        <pc:spChg chg="mod">
          <ac:chgData name="John Oakes" userId="1a36f0057432ea1f" providerId="LiveId" clId="{BA595E0F-6B9F-4852-9936-6A6F584477D3}" dt="2024-04-25T02:17:11.629" v="0"/>
          <ac:spMkLst>
            <pc:docMk/>
            <pc:sldMk cId="0" sldId="433"/>
            <ac:spMk id="128003" creationId="{68F07A0E-D811-456F-9BBC-625841580439}"/>
          </ac:spMkLst>
        </pc:spChg>
      </pc:sldChg>
      <pc:sldChg chg="modSp modNotes">
        <pc:chgData name="John Oakes" userId="1a36f0057432ea1f" providerId="LiveId" clId="{BA595E0F-6B9F-4852-9936-6A6F584477D3}" dt="2024-04-25T02:17:11.629" v="0"/>
        <pc:sldMkLst>
          <pc:docMk/>
          <pc:sldMk cId="0" sldId="434"/>
        </pc:sldMkLst>
        <pc:spChg chg="mod">
          <ac:chgData name="John Oakes" userId="1a36f0057432ea1f" providerId="LiveId" clId="{BA595E0F-6B9F-4852-9936-6A6F584477D3}" dt="2024-04-25T02:17:11.629" v="0"/>
          <ac:spMkLst>
            <pc:docMk/>
            <pc:sldMk cId="0" sldId="434"/>
            <ac:spMk id="2" creationId="{4F8BDA84-0F62-4AB3-A7A6-7EE34A439FDB}"/>
          </ac:spMkLst>
        </pc:spChg>
        <pc:spChg chg="mod">
          <ac:chgData name="John Oakes" userId="1a36f0057432ea1f" providerId="LiveId" clId="{BA595E0F-6B9F-4852-9936-6A6F584477D3}" dt="2024-04-25T02:17:11.629" v="0"/>
          <ac:spMkLst>
            <pc:docMk/>
            <pc:sldMk cId="0" sldId="434"/>
            <ac:spMk id="15363" creationId="{36D7EE4A-6352-49F4-B57F-CFB57CDACBFB}"/>
          </ac:spMkLst>
        </pc:spChg>
      </pc:sldChg>
      <pc:sldChg chg="modSp modNotes">
        <pc:chgData name="John Oakes" userId="1a36f0057432ea1f" providerId="LiveId" clId="{BA595E0F-6B9F-4852-9936-6A6F584477D3}" dt="2024-04-25T02:17:11.629" v="0"/>
        <pc:sldMkLst>
          <pc:docMk/>
          <pc:sldMk cId="0" sldId="435"/>
        </pc:sldMkLst>
        <pc:spChg chg="mod">
          <ac:chgData name="John Oakes" userId="1a36f0057432ea1f" providerId="LiveId" clId="{BA595E0F-6B9F-4852-9936-6A6F584477D3}" dt="2024-04-25T02:17:11.629" v="0"/>
          <ac:spMkLst>
            <pc:docMk/>
            <pc:sldMk cId="0" sldId="435"/>
            <ac:spMk id="2" creationId="{693E723D-C497-44B9-ACD5-794EB38CCF6A}"/>
          </ac:spMkLst>
        </pc:spChg>
        <pc:spChg chg="mod">
          <ac:chgData name="John Oakes" userId="1a36f0057432ea1f" providerId="LiveId" clId="{BA595E0F-6B9F-4852-9936-6A6F584477D3}" dt="2024-04-25T02:17:11.629" v="0"/>
          <ac:spMkLst>
            <pc:docMk/>
            <pc:sldMk cId="0" sldId="435"/>
            <ac:spMk id="16387" creationId="{73F9DA11-16F4-4725-8406-6CA1DAE3B17C}"/>
          </ac:spMkLst>
        </pc:spChg>
      </pc:sldChg>
      <pc:sldChg chg="modSp">
        <pc:chgData name="John Oakes" userId="1a36f0057432ea1f" providerId="LiveId" clId="{BA595E0F-6B9F-4852-9936-6A6F584477D3}" dt="2024-04-25T02:17:11.629" v="0"/>
        <pc:sldMkLst>
          <pc:docMk/>
          <pc:sldMk cId="0" sldId="437"/>
        </pc:sldMkLst>
        <pc:spChg chg="mod">
          <ac:chgData name="John Oakes" userId="1a36f0057432ea1f" providerId="LiveId" clId="{BA595E0F-6B9F-4852-9936-6A6F584477D3}" dt="2024-04-25T02:17:11.629" v="0"/>
          <ac:spMkLst>
            <pc:docMk/>
            <pc:sldMk cId="0" sldId="437"/>
            <ac:spMk id="3" creationId="{0214D9BF-9EDA-48D0-9BA8-1FDF13B980FF}"/>
          </ac:spMkLst>
        </pc:spChg>
      </pc:sldChg>
      <pc:sldChg chg="modSp mod">
        <pc:chgData name="John Oakes" userId="1a36f0057432ea1f" providerId="LiveId" clId="{BA595E0F-6B9F-4852-9936-6A6F584477D3}" dt="2024-04-25T02:20:36.190" v="86" actId="113"/>
        <pc:sldMkLst>
          <pc:docMk/>
          <pc:sldMk cId="0" sldId="438"/>
        </pc:sldMkLst>
        <pc:spChg chg="mod">
          <ac:chgData name="John Oakes" userId="1a36f0057432ea1f" providerId="LiveId" clId="{BA595E0F-6B9F-4852-9936-6A6F584477D3}" dt="2024-04-25T02:20:36.190" v="86" actId="113"/>
          <ac:spMkLst>
            <pc:docMk/>
            <pc:sldMk cId="0" sldId="438"/>
            <ac:spMk id="81923" creationId="{51273507-BF48-43A5-883A-A12290C2B977}"/>
          </ac:spMkLst>
        </pc:spChg>
      </pc:sldChg>
      <pc:sldChg chg="del">
        <pc:chgData name="John Oakes" userId="1a36f0057432ea1f" providerId="LiveId" clId="{BA595E0F-6B9F-4852-9936-6A6F584477D3}" dt="2024-04-25T19:20:07.848" v="185" actId="47"/>
        <pc:sldMkLst>
          <pc:docMk/>
          <pc:sldMk cId="58535702" sldId="675"/>
        </pc:sldMkLst>
      </pc:sldChg>
      <pc:sldChg chg="modSp del mod">
        <pc:chgData name="John Oakes" userId="1a36f0057432ea1f" providerId="LiveId" clId="{BA595E0F-6B9F-4852-9936-6A6F584477D3}" dt="2024-04-25T19:20:07.848" v="185" actId="47"/>
        <pc:sldMkLst>
          <pc:docMk/>
          <pc:sldMk cId="0" sldId="683"/>
        </pc:sldMkLst>
        <pc:spChg chg="mod">
          <ac:chgData name="John Oakes" userId="1a36f0057432ea1f" providerId="LiveId" clId="{BA595E0F-6B9F-4852-9936-6A6F584477D3}" dt="2024-04-25T02:23:44.877" v="184" actId="20577"/>
          <ac:spMkLst>
            <pc:docMk/>
            <pc:sldMk cId="0" sldId="683"/>
            <ac:spMk id="108547" creationId="{07D8039F-9E7F-8317-52DA-D1A173623B0A}"/>
          </ac:spMkLst>
        </pc:spChg>
      </pc:sldChg>
      <pc:sldChg chg="del">
        <pc:chgData name="John Oakes" userId="1a36f0057432ea1f" providerId="LiveId" clId="{BA595E0F-6B9F-4852-9936-6A6F584477D3}" dt="2024-04-25T19:20:07.848" v="185" actId="47"/>
        <pc:sldMkLst>
          <pc:docMk/>
          <pc:sldMk cId="0" sldId="684"/>
        </pc:sldMkLst>
      </pc:sldChg>
      <pc:sldChg chg="del">
        <pc:chgData name="John Oakes" userId="1a36f0057432ea1f" providerId="LiveId" clId="{BA595E0F-6B9F-4852-9936-6A6F584477D3}" dt="2024-04-25T19:20:07.848" v="185" actId="47"/>
        <pc:sldMkLst>
          <pc:docMk/>
          <pc:sldMk cId="1930165336" sldId="685"/>
        </pc:sldMkLst>
      </pc:sldChg>
      <pc:sldChg chg="del">
        <pc:chgData name="John Oakes" userId="1a36f0057432ea1f" providerId="LiveId" clId="{BA595E0F-6B9F-4852-9936-6A6F584477D3}" dt="2024-04-25T19:20:07.848" v="185" actId="47"/>
        <pc:sldMkLst>
          <pc:docMk/>
          <pc:sldMk cId="2065768350" sldId="698"/>
        </pc:sldMkLst>
      </pc:sldChg>
      <pc:sldMasterChg chg="modSp modSldLayout">
        <pc:chgData name="John Oakes" userId="1a36f0057432ea1f" providerId="LiveId" clId="{BA595E0F-6B9F-4852-9936-6A6F584477D3}" dt="2024-04-25T02:17:11.629" v="0"/>
        <pc:sldMasterMkLst>
          <pc:docMk/>
          <pc:sldMasterMk cId="0" sldId="2147483709"/>
        </pc:sldMasterMkLst>
        <pc:spChg chg="mod">
          <ac:chgData name="John Oakes" userId="1a36f0057432ea1f" providerId="LiveId" clId="{BA595E0F-6B9F-4852-9936-6A6F584477D3}" dt="2024-04-25T02:17:11.629" v="0"/>
          <ac:spMkLst>
            <pc:docMk/>
            <pc:sldMasterMk cId="0" sldId="2147483709"/>
            <ac:spMk id="1044" creationId="{3517D2C8-F5CD-47AA-9009-C52239D70F8B}"/>
          </ac:spMkLst>
        </pc:spChg>
        <pc:spChg chg="mod">
          <ac:chgData name="John Oakes" userId="1a36f0057432ea1f" providerId="LiveId" clId="{BA595E0F-6B9F-4852-9936-6A6F584477D3}" dt="2024-04-25T02:17:11.629" v="0"/>
          <ac:spMkLst>
            <pc:docMk/>
            <pc:sldMasterMk cId="0" sldId="2147483709"/>
            <ac:spMk id="1045" creationId="{F987306B-0622-472E-9258-0D33729F122C}"/>
          </ac:spMkLst>
        </pc:spChg>
        <pc:spChg chg="mod">
          <ac:chgData name="John Oakes" userId="1a36f0057432ea1f" providerId="LiveId" clId="{BA595E0F-6B9F-4852-9936-6A6F584477D3}" dt="2024-04-25T02:17:11.629" v="0"/>
          <ac:spMkLst>
            <pc:docMk/>
            <pc:sldMasterMk cId="0" sldId="2147483709"/>
            <ac:spMk id="1046" creationId="{FC41E19D-105E-43F1-B8B7-8EA96117DFA1}"/>
          </ac:spMkLst>
        </pc:spChg>
        <pc:spChg chg="mod">
          <ac:chgData name="John Oakes" userId="1a36f0057432ea1f" providerId="LiveId" clId="{BA595E0F-6B9F-4852-9936-6A6F584477D3}" dt="2024-04-25T02:17:11.629" v="0"/>
          <ac:spMkLst>
            <pc:docMk/>
            <pc:sldMasterMk cId="0" sldId="2147483709"/>
            <ac:spMk id="1048" creationId="{81BEA243-A9BA-4715-9A56-748AAF7E35A4}"/>
          </ac:spMkLst>
        </pc:spChg>
        <pc:spChg chg="mod">
          <ac:chgData name="John Oakes" userId="1a36f0057432ea1f" providerId="LiveId" clId="{BA595E0F-6B9F-4852-9936-6A6F584477D3}" dt="2024-04-25T02:17:11.629" v="0"/>
          <ac:spMkLst>
            <pc:docMk/>
            <pc:sldMasterMk cId="0" sldId="2147483709"/>
            <ac:spMk id="1049" creationId="{560260AC-097C-4E05-B075-214B98077BAA}"/>
          </ac:spMkLst>
        </pc:spChg>
        <pc:spChg chg="mod">
          <ac:chgData name="John Oakes" userId="1a36f0057432ea1f" providerId="LiveId" clId="{BA595E0F-6B9F-4852-9936-6A6F584477D3}" dt="2024-04-25T02:17:11.629" v="0"/>
          <ac:spMkLst>
            <pc:docMk/>
            <pc:sldMasterMk cId="0" sldId="2147483709"/>
            <ac:spMk id="1050" creationId="{B224B5BA-FA21-4091-837D-47652214B4EF}"/>
          </ac:spMkLst>
        </pc:spChg>
        <pc:spChg chg="mod">
          <ac:chgData name="John Oakes" userId="1a36f0057432ea1f" providerId="LiveId" clId="{BA595E0F-6B9F-4852-9936-6A6F584477D3}" dt="2024-04-25T02:17:11.629" v="0"/>
          <ac:spMkLst>
            <pc:docMk/>
            <pc:sldMasterMk cId="0" sldId="2147483709"/>
            <ac:spMk id="1051" creationId="{4760F13E-1BEA-478A-A6F9-0A4C5E74136B}"/>
          </ac:spMkLst>
        </pc:spChg>
        <pc:spChg chg="mod">
          <ac:chgData name="John Oakes" userId="1a36f0057432ea1f" providerId="LiveId" clId="{BA595E0F-6B9F-4852-9936-6A6F584477D3}" dt="2024-04-25T02:17:11.629" v="0"/>
          <ac:spMkLst>
            <pc:docMk/>
            <pc:sldMasterMk cId="0" sldId="2147483709"/>
            <ac:spMk id="1052" creationId="{AC04A565-DFBE-4D10-84F0-924849498F16}"/>
          </ac:spMkLst>
        </pc:spChg>
        <pc:spChg chg="mod">
          <ac:chgData name="John Oakes" userId="1a36f0057432ea1f" providerId="LiveId" clId="{BA595E0F-6B9F-4852-9936-6A6F584477D3}" dt="2024-04-25T02:17:11.629" v="0"/>
          <ac:spMkLst>
            <pc:docMk/>
            <pc:sldMasterMk cId="0" sldId="2147483709"/>
            <ac:spMk id="1053" creationId="{AC2D7D40-73A8-4592-B8BB-DEE8D3BF32E9}"/>
          </ac:spMkLst>
        </pc:spChg>
        <pc:spChg chg="mod">
          <ac:chgData name="John Oakes" userId="1a36f0057432ea1f" providerId="LiveId" clId="{BA595E0F-6B9F-4852-9936-6A6F584477D3}" dt="2024-04-25T02:17:11.629" v="0"/>
          <ac:spMkLst>
            <pc:docMk/>
            <pc:sldMasterMk cId="0" sldId="2147483709"/>
            <ac:spMk id="1054" creationId="{1490379F-4B2C-4048-8D1E-1476C730E0E0}"/>
          </ac:spMkLst>
        </pc:spChg>
        <pc:spChg chg="mod">
          <ac:chgData name="John Oakes" userId="1a36f0057432ea1f" providerId="LiveId" clId="{BA595E0F-6B9F-4852-9936-6A6F584477D3}" dt="2024-04-25T02:17:11.629" v="0"/>
          <ac:spMkLst>
            <pc:docMk/>
            <pc:sldMasterMk cId="0" sldId="2147483709"/>
            <ac:spMk id="112643" creationId="{508BCD2E-FE2C-4E1D-B533-69D36BA55DFA}"/>
          </ac:spMkLst>
        </pc:spChg>
        <pc:spChg chg="mod">
          <ac:chgData name="John Oakes" userId="1a36f0057432ea1f" providerId="LiveId" clId="{BA595E0F-6B9F-4852-9936-6A6F584477D3}" dt="2024-04-25T02:17:11.629" v="0"/>
          <ac:spMkLst>
            <pc:docMk/>
            <pc:sldMasterMk cId="0" sldId="2147483709"/>
            <ac:spMk id="112644" creationId="{A4487605-5A72-4A4A-8016-139EE2717F75}"/>
          </ac:spMkLst>
        </pc:spChg>
        <pc:spChg chg="mod">
          <ac:chgData name="John Oakes" userId="1a36f0057432ea1f" providerId="LiveId" clId="{BA595E0F-6B9F-4852-9936-6A6F584477D3}" dt="2024-04-25T02:17:11.629" v="0"/>
          <ac:spMkLst>
            <pc:docMk/>
            <pc:sldMasterMk cId="0" sldId="2147483709"/>
            <ac:spMk id="112645" creationId="{4C5243DF-770B-4378-BB04-403C8A1813FC}"/>
          </ac:spMkLst>
        </pc:spChg>
        <pc:spChg chg="mod">
          <ac:chgData name="John Oakes" userId="1a36f0057432ea1f" providerId="LiveId" clId="{BA595E0F-6B9F-4852-9936-6A6F584477D3}" dt="2024-04-25T02:17:11.629" v="0"/>
          <ac:spMkLst>
            <pc:docMk/>
            <pc:sldMasterMk cId="0" sldId="2147483709"/>
            <ac:spMk id="112647" creationId="{7C67B040-8EB4-4761-BA0B-DCA521CED851}"/>
          </ac:spMkLst>
        </pc:spChg>
        <pc:spChg chg="mod">
          <ac:chgData name="John Oakes" userId="1a36f0057432ea1f" providerId="LiveId" clId="{BA595E0F-6B9F-4852-9936-6A6F584477D3}" dt="2024-04-25T02:17:11.629" v="0"/>
          <ac:spMkLst>
            <pc:docMk/>
            <pc:sldMasterMk cId="0" sldId="2147483709"/>
            <ac:spMk id="112648" creationId="{5D7FA262-F216-4309-8899-3E8AE61B3C33}"/>
          </ac:spMkLst>
        </pc:spChg>
        <pc:spChg chg="mod">
          <ac:chgData name="John Oakes" userId="1a36f0057432ea1f" providerId="LiveId" clId="{BA595E0F-6B9F-4852-9936-6A6F584477D3}" dt="2024-04-25T02:17:11.629" v="0"/>
          <ac:spMkLst>
            <pc:docMk/>
            <pc:sldMasterMk cId="0" sldId="2147483709"/>
            <ac:spMk id="112649" creationId="{26B970EF-AD23-4A3A-BA62-0235C3555720}"/>
          </ac:spMkLst>
        </pc:spChg>
        <pc:spChg chg="mod">
          <ac:chgData name="John Oakes" userId="1a36f0057432ea1f" providerId="LiveId" clId="{BA595E0F-6B9F-4852-9936-6A6F584477D3}" dt="2024-04-25T02:17:11.629" v="0"/>
          <ac:spMkLst>
            <pc:docMk/>
            <pc:sldMasterMk cId="0" sldId="2147483709"/>
            <ac:spMk id="112650" creationId="{33C7ADB9-6E6D-4058-AC95-A9DC5676DC88}"/>
          </ac:spMkLst>
        </pc:spChg>
        <pc:spChg chg="mod">
          <ac:chgData name="John Oakes" userId="1a36f0057432ea1f" providerId="LiveId" clId="{BA595E0F-6B9F-4852-9936-6A6F584477D3}" dt="2024-04-25T02:17:11.629" v="0"/>
          <ac:spMkLst>
            <pc:docMk/>
            <pc:sldMasterMk cId="0" sldId="2147483709"/>
            <ac:spMk id="112651" creationId="{FF892252-B7D8-47BB-834B-0E43F2887C2A}"/>
          </ac:spMkLst>
        </pc:spChg>
        <pc:spChg chg="mod">
          <ac:chgData name="John Oakes" userId="1a36f0057432ea1f" providerId="LiveId" clId="{BA595E0F-6B9F-4852-9936-6A6F584477D3}" dt="2024-04-25T02:17:11.629" v="0"/>
          <ac:spMkLst>
            <pc:docMk/>
            <pc:sldMasterMk cId="0" sldId="2147483709"/>
            <ac:spMk id="112652" creationId="{E148710E-C2A6-411E-9DC6-D143E407EF31}"/>
          </ac:spMkLst>
        </pc:spChg>
        <pc:spChg chg="mod">
          <ac:chgData name="John Oakes" userId="1a36f0057432ea1f" providerId="LiveId" clId="{BA595E0F-6B9F-4852-9936-6A6F584477D3}" dt="2024-04-25T02:17:11.629" v="0"/>
          <ac:spMkLst>
            <pc:docMk/>
            <pc:sldMasterMk cId="0" sldId="2147483709"/>
            <ac:spMk id="112653" creationId="{193C7D95-428A-4D05-8395-C7FCAED43E60}"/>
          </ac:spMkLst>
        </pc:spChg>
        <pc:spChg chg="mod">
          <ac:chgData name="John Oakes" userId="1a36f0057432ea1f" providerId="LiveId" clId="{BA595E0F-6B9F-4852-9936-6A6F584477D3}" dt="2024-04-25T02:17:11.629" v="0"/>
          <ac:spMkLst>
            <pc:docMk/>
            <pc:sldMasterMk cId="0" sldId="2147483709"/>
            <ac:spMk id="112654" creationId="{39C04373-4C35-4060-A315-71D458E59E88}"/>
          </ac:spMkLst>
        </pc:spChg>
        <pc:spChg chg="mod">
          <ac:chgData name="John Oakes" userId="1a36f0057432ea1f" providerId="LiveId" clId="{BA595E0F-6B9F-4852-9936-6A6F584477D3}" dt="2024-04-25T02:17:11.629" v="0"/>
          <ac:spMkLst>
            <pc:docMk/>
            <pc:sldMasterMk cId="0" sldId="2147483709"/>
            <ac:spMk id="112655" creationId="{E67E4D2E-4D00-46D6-B652-23422AEE0F12}"/>
          </ac:spMkLst>
        </pc:spChg>
        <pc:spChg chg="mod">
          <ac:chgData name="John Oakes" userId="1a36f0057432ea1f" providerId="LiveId" clId="{BA595E0F-6B9F-4852-9936-6A6F584477D3}" dt="2024-04-25T02:17:11.629" v="0"/>
          <ac:spMkLst>
            <pc:docMk/>
            <pc:sldMasterMk cId="0" sldId="2147483709"/>
            <ac:spMk id="112656" creationId="{E20F4FD0-D375-4142-939B-CC897BF5EA7B}"/>
          </ac:spMkLst>
        </pc:spChg>
        <pc:spChg chg="mod">
          <ac:chgData name="John Oakes" userId="1a36f0057432ea1f" providerId="LiveId" clId="{BA595E0F-6B9F-4852-9936-6A6F584477D3}" dt="2024-04-25T02:17:11.629" v="0"/>
          <ac:spMkLst>
            <pc:docMk/>
            <pc:sldMasterMk cId="0" sldId="2147483709"/>
            <ac:spMk id="112657" creationId="{34CC7DFB-CFA1-4258-88CC-FBF877543A0F}"/>
          </ac:spMkLst>
        </pc:spChg>
        <pc:spChg chg="mod">
          <ac:chgData name="John Oakes" userId="1a36f0057432ea1f" providerId="LiveId" clId="{BA595E0F-6B9F-4852-9936-6A6F584477D3}" dt="2024-04-25T02:17:11.629" v="0"/>
          <ac:spMkLst>
            <pc:docMk/>
            <pc:sldMasterMk cId="0" sldId="2147483709"/>
            <ac:spMk id="112658" creationId="{74CA28F4-BCF0-46C5-94FB-4076C4DC94AF}"/>
          </ac:spMkLst>
        </pc:spChg>
        <pc:spChg chg="mod">
          <ac:chgData name="John Oakes" userId="1a36f0057432ea1f" providerId="LiveId" clId="{BA595E0F-6B9F-4852-9936-6A6F584477D3}" dt="2024-04-25T02:17:11.629" v="0"/>
          <ac:spMkLst>
            <pc:docMk/>
            <pc:sldMasterMk cId="0" sldId="2147483709"/>
            <ac:spMk id="112659" creationId="{FD36D151-DA99-4A80-87C3-DA08FBDE7591}"/>
          </ac:spMkLst>
        </pc:spChg>
        <pc:spChg chg="mod">
          <ac:chgData name="John Oakes" userId="1a36f0057432ea1f" providerId="LiveId" clId="{BA595E0F-6B9F-4852-9936-6A6F584477D3}" dt="2024-04-25T02:17:11.629" v="0"/>
          <ac:spMkLst>
            <pc:docMk/>
            <pc:sldMasterMk cId="0" sldId="2147483709"/>
            <ac:spMk id="112660" creationId="{A705431C-7666-44A5-BBDC-DAE446CAC2C8}"/>
          </ac:spMkLst>
        </pc:spChg>
        <pc:spChg chg="mod">
          <ac:chgData name="John Oakes" userId="1a36f0057432ea1f" providerId="LiveId" clId="{BA595E0F-6B9F-4852-9936-6A6F584477D3}" dt="2024-04-25T02:17:11.629" v="0"/>
          <ac:spMkLst>
            <pc:docMk/>
            <pc:sldMasterMk cId="0" sldId="2147483709"/>
            <ac:spMk id="112661" creationId="{8C414E5B-A2F9-4E77-8561-7A85142DBF43}"/>
          </ac:spMkLst>
        </pc:spChg>
        <pc:spChg chg="mod">
          <ac:chgData name="John Oakes" userId="1a36f0057432ea1f" providerId="LiveId" clId="{BA595E0F-6B9F-4852-9936-6A6F584477D3}" dt="2024-04-25T02:17:11.629" v="0"/>
          <ac:spMkLst>
            <pc:docMk/>
            <pc:sldMasterMk cId="0" sldId="2147483709"/>
            <ac:spMk id="112662" creationId="{E6B79CC4-B644-4056-8CD0-EEFBC3F7F870}"/>
          </ac:spMkLst>
        </pc:spChg>
        <pc:spChg chg="mod">
          <ac:chgData name="John Oakes" userId="1a36f0057432ea1f" providerId="LiveId" clId="{BA595E0F-6B9F-4852-9936-6A6F584477D3}" dt="2024-04-25T02:17:11.629" v="0"/>
          <ac:spMkLst>
            <pc:docMk/>
            <pc:sldMasterMk cId="0" sldId="2147483709"/>
            <ac:spMk id="112663" creationId="{77D3D35B-4D0C-4940-A347-6AD771FD227B}"/>
          </ac:spMkLst>
        </pc:spChg>
        <pc:spChg chg="mod">
          <ac:chgData name="John Oakes" userId="1a36f0057432ea1f" providerId="LiveId" clId="{BA595E0F-6B9F-4852-9936-6A6F584477D3}" dt="2024-04-25T02:17:11.629" v="0"/>
          <ac:spMkLst>
            <pc:docMk/>
            <pc:sldMasterMk cId="0" sldId="2147483709"/>
            <ac:spMk id="112664" creationId="{DB5F419B-0623-4869-976F-A87B38E450B3}"/>
          </ac:spMkLst>
        </pc:spChg>
        <pc:spChg chg="mod">
          <ac:chgData name="John Oakes" userId="1a36f0057432ea1f" providerId="LiveId" clId="{BA595E0F-6B9F-4852-9936-6A6F584477D3}" dt="2024-04-25T02:17:11.629" v="0"/>
          <ac:spMkLst>
            <pc:docMk/>
            <pc:sldMasterMk cId="0" sldId="2147483709"/>
            <ac:spMk id="112665" creationId="{55FED3FD-2680-4F0A-8109-1BC1AAFE8057}"/>
          </ac:spMkLst>
        </pc:spChg>
        <pc:spChg chg="mod">
          <ac:chgData name="John Oakes" userId="1a36f0057432ea1f" providerId="LiveId" clId="{BA595E0F-6B9F-4852-9936-6A6F584477D3}" dt="2024-04-25T02:17:11.629" v="0"/>
          <ac:spMkLst>
            <pc:docMk/>
            <pc:sldMasterMk cId="0" sldId="2147483709"/>
            <ac:spMk id="112666" creationId="{B93388C9-F43E-4623-84DE-04783892DBF5}"/>
          </ac:spMkLst>
        </pc:spChg>
        <pc:spChg chg="mod">
          <ac:chgData name="John Oakes" userId="1a36f0057432ea1f" providerId="LiveId" clId="{BA595E0F-6B9F-4852-9936-6A6F584477D3}" dt="2024-04-25T02:17:11.629" v="0"/>
          <ac:spMkLst>
            <pc:docMk/>
            <pc:sldMasterMk cId="0" sldId="2147483709"/>
            <ac:spMk id="112667" creationId="{427312B6-D229-48DC-9AA0-C67F1A5B6D3B}"/>
          </ac:spMkLst>
        </pc:spChg>
        <pc:spChg chg="mod">
          <ac:chgData name="John Oakes" userId="1a36f0057432ea1f" providerId="LiveId" clId="{BA595E0F-6B9F-4852-9936-6A6F584477D3}" dt="2024-04-25T02:17:11.629" v="0"/>
          <ac:spMkLst>
            <pc:docMk/>
            <pc:sldMasterMk cId="0" sldId="2147483709"/>
            <ac:spMk id="112679" creationId="{57281BEC-521A-4E4C-9954-837BFA75CB93}"/>
          </ac:spMkLst>
        </pc:spChg>
        <pc:spChg chg="mod">
          <ac:chgData name="John Oakes" userId="1a36f0057432ea1f" providerId="LiveId" clId="{BA595E0F-6B9F-4852-9936-6A6F584477D3}" dt="2024-04-25T02:17:11.629" v="0"/>
          <ac:spMkLst>
            <pc:docMk/>
            <pc:sldMasterMk cId="0" sldId="2147483709"/>
            <ac:spMk id="112680" creationId="{26E012B2-352C-43AB-8BF1-588E85896306}"/>
          </ac:spMkLst>
        </pc:spChg>
        <pc:spChg chg="mod">
          <ac:chgData name="John Oakes" userId="1a36f0057432ea1f" providerId="LiveId" clId="{BA595E0F-6B9F-4852-9936-6A6F584477D3}" dt="2024-04-25T02:17:11.629" v="0"/>
          <ac:spMkLst>
            <pc:docMk/>
            <pc:sldMasterMk cId="0" sldId="2147483709"/>
            <ac:spMk id="112681" creationId="{313E8F16-7842-4F7A-B913-A1E6C56F1F8B}"/>
          </ac:spMkLst>
        </pc:spChg>
        <pc:spChg chg="mod">
          <ac:chgData name="John Oakes" userId="1a36f0057432ea1f" providerId="LiveId" clId="{BA595E0F-6B9F-4852-9936-6A6F584477D3}" dt="2024-04-25T02:17:11.629" v="0"/>
          <ac:spMkLst>
            <pc:docMk/>
            <pc:sldMasterMk cId="0" sldId="2147483709"/>
            <ac:spMk id="112682" creationId="{6B599080-CB44-4A11-B9CE-77B4757DC4DE}"/>
          </ac:spMkLst>
        </pc:spChg>
        <pc:spChg chg="mod">
          <ac:chgData name="John Oakes" userId="1a36f0057432ea1f" providerId="LiveId" clId="{BA595E0F-6B9F-4852-9936-6A6F584477D3}" dt="2024-04-25T02:17:11.629" v="0"/>
          <ac:spMkLst>
            <pc:docMk/>
            <pc:sldMasterMk cId="0" sldId="2147483709"/>
            <ac:spMk id="112683" creationId="{5B35A627-EA6E-498D-A42A-6DE3B26E4F4C}"/>
          </ac:spMkLst>
        </pc:spChg>
        <pc:grpChg chg="mod">
          <ac:chgData name="John Oakes" userId="1a36f0057432ea1f" providerId="LiveId" clId="{BA595E0F-6B9F-4852-9936-6A6F584477D3}" dt="2024-04-25T02:17:11.629" v="0"/>
          <ac:grpSpMkLst>
            <pc:docMk/>
            <pc:sldMasterMk cId="0" sldId="2147483709"/>
            <ac:grpSpMk id="1026" creationId="{56730790-0188-46FE-878D-2B23D2C7C90E}"/>
          </ac:grpSpMkLst>
        </pc:grpChg>
        <pc:grpChg chg="mod">
          <ac:chgData name="John Oakes" userId="1a36f0057432ea1f" providerId="LiveId" clId="{BA595E0F-6B9F-4852-9936-6A6F584477D3}" dt="2024-04-25T02:17:11.629" v="0"/>
          <ac:grpSpMkLst>
            <pc:docMk/>
            <pc:sldMasterMk cId="0" sldId="2147483709"/>
            <ac:grpSpMk id="1035" creationId="{56CFA243-A53B-49BE-BAAA-9280900FE2A3}"/>
          </ac:grpSpMkLst>
        </pc:grpChg>
        <pc:grpChg chg="mod">
          <ac:chgData name="John Oakes" userId="1a36f0057432ea1f" providerId="LiveId" clId="{BA595E0F-6B9F-4852-9936-6A6F584477D3}" dt="2024-04-25T02:17:11.629" v="0"/>
          <ac:grpSpMkLst>
            <pc:docMk/>
            <pc:sldMasterMk cId="0" sldId="2147483709"/>
            <ac:grpSpMk id="1047" creationId="{5B7B171F-B35E-4805-A54E-56E43C9F2097}"/>
          </ac:grpSpMkLst>
        </pc:grpChg>
        <pc:sldLayoutChg chg="modSp">
          <pc:chgData name="John Oakes" userId="1a36f0057432ea1f" providerId="LiveId" clId="{BA595E0F-6B9F-4852-9936-6A6F584477D3}" dt="2024-04-25T02:17:11.629" v="0"/>
          <pc:sldLayoutMkLst>
            <pc:docMk/>
            <pc:sldMasterMk cId="0" sldId="2147483709"/>
            <pc:sldLayoutMk cId="2977129508" sldId="2147488479"/>
          </pc:sldLayoutMkLst>
          <pc:spChg chg="mod">
            <ac:chgData name="John Oakes" userId="1a36f0057432ea1f" providerId="LiveId" clId="{BA595E0F-6B9F-4852-9936-6A6F584477D3}" dt="2024-04-25T02:17:11.629" v="0"/>
            <ac:spMkLst>
              <pc:docMk/>
              <pc:sldMasterMk cId="0" sldId="2147483709"/>
              <pc:sldLayoutMk cId="2977129508" sldId="2147488479"/>
              <ac:spMk id="2" creationId="{00000000-0000-0000-0000-000000000000}"/>
            </ac:spMkLst>
          </pc:spChg>
          <pc:spChg chg="mod">
            <ac:chgData name="John Oakes" userId="1a36f0057432ea1f" providerId="LiveId" clId="{BA595E0F-6B9F-4852-9936-6A6F584477D3}" dt="2024-04-25T02:17:11.629" v="0"/>
            <ac:spMkLst>
              <pc:docMk/>
              <pc:sldMasterMk cId="0" sldId="2147483709"/>
              <pc:sldLayoutMk cId="2977129508" sldId="2147488479"/>
              <ac:spMk id="3" creationId="{00000000-0000-0000-0000-000000000000}"/>
            </ac:spMkLst>
          </pc:spChg>
        </pc:sldLayoutChg>
        <pc:sldLayoutChg chg="modSp">
          <pc:chgData name="John Oakes" userId="1a36f0057432ea1f" providerId="LiveId" clId="{BA595E0F-6B9F-4852-9936-6A6F584477D3}" dt="2024-04-25T02:17:11.629" v="0"/>
          <pc:sldLayoutMkLst>
            <pc:docMk/>
            <pc:sldMasterMk cId="0" sldId="2147483709"/>
            <pc:sldLayoutMk cId="1851807221" sldId="2147488480"/>
          </pc:sldLayoutMkLst>
          <pc:spChg chg="mod">
            <ac:chgData name="John Oakes" userId="1a36f0057432ea1f" providerId="LiveId" clId="{BA595E0F-6B9F-4852-9936-6A6F584477D3}" dt="2024-04-25T02:17:11.629" v="0"/>
            <ac:spMkLst>
              <pc:docMk/>
              <pc:sldMasterMk cId="0" sldId="2147483709"/>
              <pc:sldLayoutMk cId="1851807221" sldId="2147488480"/>
              <ac:spMk id="3" creationId="{00000000-0000-0000-0000-000000000000}"/>
            </ac:spMkLst>
          </pc:spChg>
          <pc:spChg chg="mod">
            <ac:chgData name="John Oakes" userId="1a36f0057432ea1f" providerId="LiveId" clId="{BA595E0F-6B9F-4852-9936-6A6F584477D3}" dt="2024-04-25T02:17:11.629" v="0"/>
            <ac:spMkLst>
              <pc:docMk/>
              <pc:sldMasterMk cId="0" sldId="2147483709"/>
              <pc:sldLayoutMk cId="1851807221" sldId="2147488480"/>
              <ac:spMk id="4" creationId="{00000000-0000-0000-0000-000000000000}"/>
            </ac:spMkLst>
          </pc:spChg>
        </pc:sldLayoutChg>
        <pc:sldLayoutChg chg="modSp">
          <pc:chgData name="John Oakes" userId="1a36f0057432ea1f" providerId="LiveId" clId="{BA595E0F-6B9F-4852-9936-6A6F584477D3}" dt="2024-04-25T02:17:11.629" v="0"/>
          <pc:sldLayoutMkLst>
            <pc:docMk/>
            <pc:sldMasterMk cId="0" sldId="2147483709"/>
            <pc:sldLayoutMk cId="3142902413" sldId="2147488481"/>
          </pc:sldLayoutMkLst>
          <pc:spChg chg="mod">
            <ac:chgData name="John Oakes" userId="1a36f0057432ea1f" providerId="LiveId" clId="{BA595E0F-6B9F-4852-9936-6A6F584477D3}" dt="2024-04-25T02:17:11.629" v="0"/>
            <ac:spMkLst>
              <pc:docMk/>
              <pc:sldMasterMk cId="0" sldId="2147483709"/>
              <pc:sldLayoutMk cId="3142902413" sldId="2147488481"/>
              <ac:spMk id="2" creationId="{00000000-0000-0000-0000-000000000000}"/>
            </ac:spMkLst>
          </pc:spChg>
          <pc:spChg chg="mod">
            <ac:chgData name="John Oakes" userId="1a36f0057432ea1f" providerId="LiveId" clId="{BA595E0F-6B9F-4852-9936-6A6F584477D3}" dt="2024-04-25T02:17:11.629" v="0"/>
            <ac:spMkLst>
              <pc:docMk/>
              <pc:sldMasterMk cId="0" sldId="2147483709"/>
              <pc:sldLayoutMk cId="3142902413" sldId="2147488481"/>
              <ac:spMk id="3" creationId="{00000000-0000-0000-0000-000000000000}"/>
            </ac:spMkLst>
          </pc:spChg>
          <pc:spChg chg="mod">
            <ac:chgData name="John Oakes" userId="1a36f0057432ea1f" providerId="LiveId" clId="{BA595E0F-6B9F-4852-9936-6A6F584477D3}" dt="2024-04-25T02:17:11.629" v="0"/>
            <ac:spMkLst>
              <pc:docMk/>
              <pc:sldMasterMk cId="0" sldId="2147483709"/>
              <pc:sldLayoutMk cId="3142902413" sldId="2147488481"/>
              <ac:spMk id="4" creationId="{00000000-0000-0000-0000-000000000000}"/>
            </ac:spMkLst>
          </pc:spChg>
          <pc:spChg chg="mod">
            <ac:chgData name="John Oakes" userId="1a36f0057432ea1f" providerId="LiveId" clId="{BA595E0F-6B9F-4852-9936-6A6F584477D3}" dt="2024-04-25T02:17:11.629" v="0"/>
            <ac:spMkLst>
              <pc:docMk/>
              <pc:sldMasterMk cId="0" sldId="2147483709"/>
              <pc:sldLayoutMk cId="3142902413" sldId="2147488481"/>
              <ac:spMk id="5" creationId="{00000000-0000-0000-0000-000000000000}"/>
            </ac:spMkLst>
          </pc:spChg>
          <pc:spChg chg="mod">
            <ac:chgData name="John Oakes" userId="1a36f0057432ea1f" providerId="LiveId" clId="{BA595E0F-6B9F-4852-9936-6A6F584477D3}" dt="2024-04-25T02:17:11.629" v="0"/>
            <ac:spMkLst>
              <pc:docMk/>
              <pc:sldMasterMk cId="0" sldId="2147483709"/>
              <pc:sldLayoutMk cId="3142902413" sldId="2147488481"/>
              <ac:spMk id="6" creationId="{00000000-0000-0000-0000-000000000000}"/>
            </ac:spMkLst>
          </pc:spChg>
        </pc:sldLayoutChg>
        <pc:sldLayoutChg chg="modSp">
          <pc:chgData name="John Oakes" userId="1a36f0057432ea1f" providerId="LiveId" clId="{BA595E0F-6B9F-4852-9936-6A6F584477D3}" dt="2024-04-25T02:17:11.629" v="0"/>
          <pc:sldLayoutMkLst>
            <pc:docMk/>
            <pc:sldMasterMk cId="0" sldId="2147483709"/>
            <pc:sldLayoutMk cId="2149111346" sldId="2147488484"/>
          </pc:sldLayoutMkLst>
          <pc:spChg chg="mod">
            <ac:chgData name="John Oakes" userId="1a36f0057432ea1f" providerId="LiveId" clId="{BA595E0F-6B9F-4852-9936-6A6F584477D3}" dt="2024-04-25T02:17:11.629" v="0"/>
            <ac:spMkLst>
              <pc:docMk/>
              <pc:sldMasterMk cId="0" sldId="2147483709"/>
              <pc:sldLayoutMk cId="2149111346" sldId="2147488484"/>
              <ac:spMk id="2" creationId="{00000000-0000-0000-0000-000000000000}"/>
            </ac:spMkLst>
          </pc:spChg>
          <pc:spChg chg="mod">
            <ac:chgData name="John Oakes" userId="1a36f0057432ea1f" providerId="LiveId" clId="{BA595E0F-6B9F-4852-9936-6A6F584477D3}" dt="2024-04-25T02:17:11.629" v="0"/>
            <ac:spMkLst>
              <pc:docMk/>
              <pc:sldMasterMk cId="0" sldId="2147483709"/>
              <pc:sldLayoutMk cId="2149111346" sldId="2147488484"/>
              <ac:spMk id="3" creationId="{00000000-0000-0000-0000-000000000000}"/>
            </ac:spMkLst>
          </pc:spChg>
          <pc:spChg chg="mod">
            <ac:chgData name="John Oakes" userId="1a36f0057432ea1f" providerId="LiveId" clId="{BA595E0F-6B9F-4852-9936-6A6F584477D3}" dt="2024-04-25T02:17:11.629" v="0"/>
            <ac:spMkLst>
              <pc:docMk/>
              <pc:sldMasterMk cId="0" sldId="2147483709"/>
              <pc:sldLayoutMk cId="2149111346" sldId="2147488484"/>
              <ac:spMk id="4" creationId="{00000000-0000-0000-0000-000000000000}"/>
            </ac:spMkLst>
          </pc:spChg>
        </pc:sldLayoutChg>
        <pc:sldLayoutChg chg="modSp">
          <pc:chgData name="John Oakes" userId="1a36f0057432ea1f" providerId="LiveId" clId="{BA595E0F-6B9F-4852-9936-6A6F584477D3}" dt="2024-04-25T02:17:11.629" v="0"/>
          <pc:sldLayoutMkLst>
            <pc:docMk/>
            <pc:sldMasterMk cId="0" sldId="2147483709"/>
            <pc:sldLayoutMk cId="4021236860" sldId="2147488485"/>
          </pc:sldLayoutMkLst>
          <pc:spChg chg="mod">
            <ac:chgData name="John Oakes" userId="1a36f0057432ea1f" providerId="LiveId" clId="{BA595E0F-6B9F-4852-9936-6A6F584477D3}" dt="2024-04-25T02:17:11.629" v="0"/>
            <ac:spMkLst>
              <pc:docMk/>
              <pc:sldMasterMk cId="0" sldId="2147483709"/>
              <pc:sldLayoutMk cId="4021236860" sldId="2147488485"/>
              <ac:spMk id="2" creationId="{00000000-0000-0000-0000-000000000000}"/>
            </ac:spMkLst>
          </pc:spChg>
          <pc:spChg chg="mod">
            <ac:chgData name="John Oakes" userId="1a36f0057432ea1f" providerId="LiveId" clId="{BA595E0F-6B9F-4852-9936-6A6F584477D3}" dt="2024-04-25T02:17:11.629" v="0"/>
            <ac:spMkLst>
              <pc:docMk/>
              <pc:sldMasterMk cId="0" sldId="2147483709"/>
              <pc:sldLayoutMk cId="4021236860" sldId="2147488485"/>
              <ac:spMk id="3" creationId="{00000000-0000-0000-0000-000000000000}"/>
            </ac:spMkLst>
          </pc:spChg>
          <pc:spChg chg="mod">
            <ac:chgData name="John Oakes" userId="1a36f0057432ea1f" providerId="LiveId" clId="{BA595E0F-6B9F-4852-9936-6A6F584477D3}" dt="2024-04-25T02:17:11.629" v="0"/>
            <ac:spMkLst>
              <pc:docMk/>
              <pc:sldMasterMk cId="0" sldId="2147483709"/>
              <pc:sldLayoutMk cId="4021236860" sldId="2147488485"/>
              <ac:spMk id="4" creationId="{00000000-0000-0000-0000-000000000000}"/>
            </ac:spMkLst>
          </pc:spChg>
        </pc:sldLayoutChg>
        <pc:sldLayoutChg chg="modSp">
          <pc:chgData name="John Oakes" userId="1a36f0057432ea1f" providerId="LiveId" clId="{BA595E0F-6B9F-4852-9936-6A6F584477D3}" dt="2024-04-25T02:17:11.629" v="0"/>
          <pc:sldLayoutMkLst>
            <pc:docMk/>
            <pc:sldMasterMk cId="0" sldId="2147483709"/>
            <pc:sldLayoutMk cId="455273215" sldId="2147488487"/>
          </pc:sldLayoutMkLst>
          <pc:spChg chg="mod">
            <ac:chgData name="John Oakes" userId="1a36f0057432ea1f" providerId="LiveId" clId="{BA595E0F-6B9F-4852-9936-6A6F584477D3}" dt="2024-04-25T02:17:11.629" v="0"/>
            <ac:spMkLst>
              <pc:docMk/>
              <pc:sldMasterMk cId="0" sldId="2147483709"/>
              <pc:sldLayoutMk cId="455273215" sldId="2147488487"/>
              <ac:spMk id="2" creationId="{00000000-0000-0000-0000-000000000000}"/>
            </ac:spMkLst>
          </pc:spChg>
          <pc:spChg chg="mod">
            <ac:chgData name="John Oakes" userId="1a36f0057432ea1f" providerId="LiveId" clId="{BA595E0F-6B9F-4852-9936-6A6F584477D3}" dt="2024-04-25T02:17:11.629" v="0"/>
            <ac:spMkLst>
              <pc:docMk/>
              <pc:sldMasterMk cId="0" sldId="2147483709"/>
              <pc:sldLayoutMk cId="455273215" sldId="2147488487"/>
              <ac:spMk id="3" creationId="{00000000-0000-0000-0000-000000000000}"/>
            </ac:spMkLst>
          </pc:spChg>
        </pc:sldLayoutChg>
        <pc:sldLayoutChg chg="modSp">
          <pc:chgData name="John Oakes" userId="1a36f0057432ea1f" providerId="LiveId" clId="{BA595E0F-6B9F-4852-9936-6A6F584477D3}" dt="2024-04-25T02:17:11.629" v="0"/>
          <pc:sldLayoutMkLst>
            <pc:docMk/>
            <pc:sldMasterMk cId="0" sldId="2147483709"/>
            <pc:sldLayoutMk cId="1342789697" sldId="2147488531"/>
          </pc:sldLayoutMkLst>
          <pc:spChg chg="mod">
            <ac:chgData name="John Oakes" userId="1a36f0057432ea1f" providerId="LiveId" clId="{BA595E0F-6B9F-4852-9936-6A6F584477D3}" dt="2024-04-25T02:17:11.629" v="0"/>
            <ac:spMkLst>
              <pc:docMk/>
              <pc:sldMasterMk cId="0" sldId="2147483709"/>
              <pc:sldLayoutMk cId="1342789697" sldId="2147488531"/>
              <ac:spMk id="5" creationId="{65F73071-642F-46D9-A07F-EEE19BDC79D0}"/>
            </ac:spMkLst>
          </pc:spChg>
          <pc:spChg chg="mod">
            <ac:chgData name="John Oakes" userId="1a36f0057432ea1f" providerId="LiveId" clId="{BA595E0F-6B9F-4852-9936-6A6F584477D3}" dt="2024-04-25T02:17:11.629" v="0"/>
            <ac:spMkLst>
              <pc:docMk/>
              <pc:sldMasterMk cId="0" sldId="2147483709"/>
              <pc:sldLayoutMk cId="1342789697" sldId="2147488531"/>
              <ac:spMk id="6" creationId="{370A1B5D-CB45-4D77-9B02-D1D5B0DCDC6D}"/>
            </ac:spMkLst>
          </pc:spChg>
          <pc:spChg chg="mod">
            <ac:chgData name="John Oakes" userId="1a36f0057432ea1f" providerId="LiveId" clId="{BA595E0F-6B9F-4852-9936-6A6F584477D3}" dt="2024-04-25T02:17:11.629" v="0"/>
            <ac:spMkLst>
              <pc:docMk/>
              <pc:sldMasterMk cId="0" sldId="2147483709"/>
              <pc:sldLayoutMk cId="1342789697" sldId="2147488531"/>
              <ac:spMk id="7" creationId="{CE343431-A8AC-4372-9778-833F0530D95C}"/>
            </ac:spMkLst>
          </pc:spChg>
          <pc:spChg chg="mod">
            <ac:chgData name="John Oakes" userId="1a36f0057432ea1f" providerId="LiveId" clId="{BA595E0F-6B9F-4852-9936-6A6F584477D3}" dt="2024-04-25T02:17:11.629" v="0"/>
            <ac:spMkLst>
              <pc:docMk/>
              <pc:sldMasterMk cId="0" sldId="2147483709"/>
              <pc:sldLayoutMk cId="1342789697" sldId="2147488531"/>
              <ac:spMk id="9" creationId="{32449728-685E-4F5A-9896-06799911D0FD}"/>
            </ac:spMkLst>
          </pc:spChg>
          <pc:spChg chg="mod">
            <ac:chgData name="John Oakes" userId="1a36f0057432ea1f" providerId="LiveId" clId="{BA595E0F-6B9F-4852-9936-6A6F584477D3}" dt="2024-04-25T02:17:11.629" v="0"/>
            <ac:spMkLst>
              <pc:docMk/>
              <pc:sldMasterMk cId="0" sldId="2147483709"/>
              <pc:sldLayoutMk cId="1342789697" sldId="2147488531"/>
              <ac:spMk id="10" creationId="{CFE0F374-D573-4C76-8A8D-1312C1FE5349}"/>
            </ac:spMkLst>
          </pc:spChg>
          <pc:spChg chg="mod">
            <ac:chgData name="John Oakes" userId="1a36f0057432ea1f" providerId="LiveId" clId="{BA595E0F-6B9F-4852-9936-6A6F584477D3}" dt="2024-04-25T02:17:11.629" v="0"/>
            <ac:spMkLst>
              <pc:docMk/>
              <pc:sldMasterMk cId="0" sldId="2147483709"/>
              <pc:sldLayoutMk cId="1342789697" sldId="2147488531"/>
              <ac:spMk id="11" creationId="{EDC58C4F-FA0B-484B-A2FB-2CBE3DC60EA6}"/>
            </ac:spMkLst>
          </pc:spChg>
          <pc:spChg chg="mod">
            <ac:chgData name="John Oakes" userId="1a36f0057432ea1f" providerId="LiveId" clId="{BA595E0F-6B9F-4852-9936-6A6F584477D3}" dt="2024-04-25T02:17:11.629" v="0"/>
            <ac:spMkLst>
              <pc:docMk/>
              <pc:sldMasterMk cId="0" sldId="2147483709"/>
              <pc:sldLayoutMk cId="1342789697" sldId="2147488531"/>
              <ac:spMk id="12" creationId="{9C70ADA2-77D3-4119-8B34-B79426285DF7}"/>
            </ac:spMkLst>
          </pc:spChg>
          <pc:spChg chg="mod">
            <ac:chgData name="John Oakes" userId="1a36f0057432ea1f" providerId="LiveId" clId="{BA595E0F-6B9F-4852-9936-6A6F584477D3}" dt="2024-04-25T02:17:11.629" v="0"/>
            <ac:spMkLst>
              <pc:docMk/>
              <pc:sldMasterMk cId="0" sldId="2147483709"/>
              <pc:sldLayoutMk cId="1342789697" sldId="2147488531"/>
              <ac:spMk id="13" creationId="{E731549A-5A7E-44D2-96C2-F2B9EE1872B2}"/>
            </ac:spMkLst>
          </pc:spChg>
          <pc:spChg chg="mod">
            <ac:chgData name="John Oakes" userId="1a36f0057432ea1f" providerId="LiveId" clId="{BA595E0F-6B9F-4852-9936-6A6F584477D3}" dt="2024-04-25T02:17:11.629" v="0"/>
            <ac:spMkLst>
              <pc:docMk/>
              <pc:sldMasterMk cId="0" sldId="2147483709"/>
              <pc:sldLayoutMk cId="1342789697" sldId="2147488531"/>
              <ac:spMk id="14" creationId="{9FB721C4-11F8-4714-9EA7-9E96FEEDFC5B}"/>
            </ac:spMkLst>
          </pc:spChg>
          <pc:spChg chg="mod">
            <ac:chgData name="John Oakes" userId="1a36f0057432ea1f" providerId="LiveId" clId="{BA595E0F-6B9F-4852-9936-6A6F584477D3}" dt="2024-04-25T02:17:11.629" v="0"/>
            <ac:spMkLst>
              <pc:docMk/>
              <pc:sldMasterMk cId="0" sldId="2147483709"/>
              <pc:sldLayoutMk cId="1342789697" sldId="2147488531"/>
              <ac:spMk id="15" creationId="{A1ABEC37-2E1E-4EEC-9FBA-4F74131BBC49}"/>
            </ac:spMkLst>
          </pc:spChg>
          <pc:spChg chg="mod">
            <ac:chgData name="John Oakes" userId="1a36f0057432ea1f" providerId="LiveId" clId="{BA595E0F-6B9F-4852-9936-6A6F584477D3}" dt="2024-04-25T02:17:11.629" v="0"/>
            <ac:spMkLst>
              <pc:docMk/>
              <pc:sldMasterMk cId="0" sldId="2147483709"/>
              <pc:sldLayoutMk cId="1342789697" sldId="2147488531"/>
              <ac:spMk id="16" creationId="{BB197FCE-9DFE-4BCF-BF76-DE4319E1C136}"/>
            </ac:spMkLst>
          </pc:spChg>
          <pc:spChg chg="mod">
            <ac:chgData name="John Oakes" userId="1a36f0057432ea1f" providerId="LiveId" clId="{BA595E0F-6B9F-4852-9936-6A6F584477D3}" dt="2024-04-25T02:17:11.629" v="0"/>
            <ac:spMkLst>
              <pc:docMk/>
              <pc:sldMasterMk cId="0" sldId="2147483709"/>
              <pc:sldLayoutMk cId="1342789697" sldId="2147488531"/>
              <ac:spMk id="17" creationId="{C7A55DF3-ACE3-4485-9A84-980F25932154}"/>
            </ac:spMkLst>
          </pc:spChg>
          <pc:spChg chg="mod">
            <ac:chgData name="John Oakes" userId="1a36f0057432ea1f" providerId="LiveId" clId="{BA595E0F-6B9F-4852-9936-6A6F584477D3}" dt="2024-04-25T02:17:11.629" v="0"/>
            <ac:spMkLst>
              <pc:docMk/>
              <pc:sldMasterMk cId="0" sldId="2147483709"/>
              <pc:sldLayoutMk cId="1342789697" sldId="2147488531"/>
              <ac:spMk id="18" creationId="{C8B1E428-1B83-4B9A-9F3C-7C9D50276F56}"/>
            </ac:spMkLst>
          </pc:spChg>
          <pc:spChg chg="mod">
            <ac:chgData name="John Oakes" userId="1a36f0057432ea1f" providerId="LiveId" clId="{BA595E0F-6B9F-4852-9936-6A6F584477D3}" dt="2024-04-25T02:17:11.629" v="0"/>
            <ac:spMkLst>
              <pc:docMk/>
              <pc:sldMasterMk cId="0" sldId="2147483709"/>
              <pc:sldLayoutMk cId="1342789697" sldId="2147488531"/>
              <ac:spMk id="19" creationId="{2108E653-99BA-4BA9-838C-B817EFA670EE}"/>
            </ac:spMkLst>
          </pc:spChg>
          <pc:spChg chg="mod">
            <ac:chgData name="John Oakes" userId="1a36f0057432ea1f" providerId="LiveId" clId="{BA595E0F-6B9F-4852-9936-6A6F584477D3}" dt="2024-04-25T02:17:11.629" v="0"/>
            <ac:spMkLst>
              <pc:docMk/>
              <pc:sldMasterMk cId="0" sldId="2147483709"/>
              <pc:sldLayoutMk cId="1342789697" sldId="2147488531"/>
              <ac:spMk id="21" creationId="{7F6B18F0-D86B-4F1A-ABA4-79432817A264}"/>
            </ac:spMkLst>
          </pc:spChg>
          <pc:spChg chg="mod">
            <ac:chgData name="John Oakes" userId="1a36f0057432ea1f" providerId="LiveId" clId="{BA595E0F-6B9F-4852-9936-6A6F584477D3}" dt="2024-04-25T02:17:11.629" v="0"/>
            <ac:spMkLst>
              <pc:docMk/>
              <pc:sldMasterMk cId="0" sldId="2147483709"/>
              <pc:sldLayoutMk cId="1342789697" sldId="2147488531"/>
              <ac:spMk id="22" creationId="{24AE49D1-F1BD-4F8A-8548-6EB00606AF70}"/>
            </ac:spMkLst>
          </pc:spChg>
          <pc:spChg chg="mod">
            <ac:chgData name="John Oakes" userId="1a36f0057432ea1f" providerId="LiveId" clId="{BA595E0F-6B9F-4852-9936-6A6F584477D3}" dt="2024-04-25T02:17:11.629" v="0"/>
            <ac:spMkLst>
              <pc:docMk/>
              <pc:sldMasterMk cId="0" sldId="2147483709"/>
              <pc:sldLayoutMk cId="1342789697" sldId="2147488531"/>
              <ac:spMk id="23" creationId="{2706189E-A322-49E8-8969-E68377A09DBF}"/>
            </ac:spMkLst>
          </pc:spChg>
          <pc:spChg chg="mod">
            <ac:chgData name="John Oakes" userId="1a36f0057432ea1f" providerId="LiveId" clId="{BA595E0F-6B9F-4852-9936-6A6F584477D3}" dt="2024-04-25T02:17:11.629" v="0"/>
            <ac:spMkLst>
              <pc:docMk/>
              <pc:sldMasterMk cId="0" sldId="2147483709"/>
              <pc:sldLayoutMk cId="1342789697" sldId="2147488531"/>
              <ac:spMk id="24" creationId="{9D45C758-5688-4244-A7FB-4DAC8607FCD5}"/>
            </ac:spMkLst>
          </pc:spChg>
          <pc:spChg chg="mod">
            <ac:chgData name="John Oakes" userId="1a36f0057432ea1f" providerId="LiveId" clId="{BA595E0F-6B9F-4852-9936-6A6F584477D3}" dt="2024-04-25T02:17:11.629" v="0"/>
            <ac:spMkLst>
              <pc:docMk/>
              <pc:sldMasterMk cId="0" sldId="2147483709"/>
              <pc:sldLayoutMk cId="1342789697" sldId="2147488531"/>
              <ac:spMk id="25" creationId="{BBE73C20-61FF-4DDC-9876-D0A01F10A1CA}"/>
            </ac:spMkLst>
          </pc:spChg>
          <pc:spChg chg="mod">
            <ac:chgData name="John Oakes" userId="1a36f0057432ea1f" providerId="LiveId" clId="{BA595E0F-6B9F-4852-9936-6A6F584477D3}" dt="2024-04-25T02:17:11.629" v="0"/>
            <ac:spMkLst>
              <pc:docMk/>
              <pc:sldMasterMk cId="0" sldId="2147483709"/>
              <pc:sldLayoutMk cId="1342789697" sldId="2147488531"/>
              <ac:spMk id="26" creationId="{513422DE-C967-4886-9324-9FE2D1D382EE}"/>
            </ac:spMkLst>
          </pc:spChg>
          <pc:spChg chg="mod">
            <ac:chgData name="John Oakes" userId="1a36f0057432ea1f" providerId="LiveId" clId="{BA595E0F-6B9F-4852-9936-6A6F584477D3}" dt="2024-04-25T02:17:11.629" v="0"/>
            <ac:spMkLst>
              <pc:docMk/>
              <pc:sldMasterMk cId="0" sldId="2147483709"/>
              <pc:sldLayoutMk cId="1342789697" sldId="2147488531"/>
              <ac:spMk id="27" creationId="{DA01ADC4-8255-43C7-AB31-283CC367ECB7}"/>
            </ac:spMkLst>
          </pc:spChg>
          <pc:spChg chg="mod">
            <ac:chgData name="John Oakes" userId="1a36f0057432ea1f" providerId="LiveId" clId="{BA595E0F-6B9F-4852-9936-6A6F584477D3}" dt="2024-04-25T02:17:11.629" v="0"/>
            <ac:spMkLst>
              <pc:docMk/>
              <pc:sldMasterMk cId="0" sldId="2147483709"/>
              <pc:sldLayoutMk cId="1342789697" sldId="2147488531"/>
              <ac:spMk id="28" creationId="{5A8F8DF4-4D4D-4BDB-AA5E-FB70314EE604}"/>
            </ac:spMkLst>
          </pc:spChg>
          <pc:spChg chg="mod">
            <ac:chgData name="John Oakes" userId="1a36f0057432ea1f" providerId="LiveId" clId="{BA595E0F-6B9F-4852-9936-6A6F584477D3}" dt="2024-04-25T02:17:11.629" v="0"/>
            <ac:spMkLst>
              <pc:docMk/>
              <pc:sldMasterMk cId="0" sldId="2147483709"/>
              <pc:sldLayoutMk cId="1342789697" sldId="2147488531"/>
              <ac:spMk id="29" creationId="{A078DBAF-1501-475D-BBFA-2E7BFB03BE5F}"/>
            </ac:spMkLst>
          </pc:spChg>
          <pc:spChg chg="mod">
            <ac:chgData name="John Oakes" userId="1a36f0057432ea1f" providerId="LiveId" clId="{BA595E0F-6B9F-4852-9936-6A6F584477D3}" dt="2024-04-25T02:17:11.629" v="0"/>
            <ac:spMkLst>
              <pc:docMk/>
              <pc:sldMasterMk cId="0" sldId="2147483709"/>
              <pc:sldLayoutMk cId="1342789697" sldId="2147488531"/>
              <ac:spMk id="30" creationId="{1EC54270-ACF8-4531-A6FD-135D0145BCB2}"/>
            </ac:spMkLst>
          </pc:spChg>
          <pc:spChg chg="mod">
            <ac:chgData name="John Oakes" userId="1a36f0057432ea1f" providerId="LiveId" clId="{BA595E0F-6B9F-4852-9936-6A6F584477D3}" dt="2024-04-25T02:17:11.629" v="0"/>
            <ac:spMkLst>
              <pc:docMk/>
              <pc:sldMasterMk cId="0" sldId="2147483709"/>
              <pc:sldLayoutMk cId="1342789697" sldId="2147488531"/>
              <ac:spMk id="31" creationId="{82EEC203-7B8A-4418-AF4D-899B9BC95A90}"/>
            </ac:spMkLst>
          </pc:spChg>
          <pc:spChg chg="mod">
            <ac:chgData name="John Oakes" userId="1a36f0057432ea1f" providerId="LiveId" clId="{BA595E0F-6B9F-4852-9936-6A6F584477D3}" dt="2024-04-25T02:17:11.629" v="0"/>
            <ac:spMkLst>
              <pc:docMk/>
              <pc:sldMasterMk cId="0" sldId="2147483709"/>
              <pc:sldLayoutMk cId="1342789697" sldId="2147488531"/>
              <ac:spMk id="32" creationId="{EA99F346-600D-4CF1-A4A1-BBBC5EBDC0B0}"/>
            </ac:spMkLst>
          </pc:spChg>
          <pc:spChg chg="mod">
            <ac:chgData name="John Oakes" userId="1a36f0057432ea1f" providerId="LiveId" clId="{BA595E0F-6B9F-4852-9936-6A6F584477D3}" dt="2024-04-25T02:17:11.629" v="0"/>
            <ac:spMkLst>
              <pc:docMk/>
              <pc:sldMasterMk cId="0" sldId="2147483709"/>
              <pc:sldLayoutMk cId="1342789697" sldId="2147488531"/>
              <ac:spMk id="33" creationId="{926A4B05-E0CC-4F0A-A02E-AB957C0D3785}"/>
            </ac:spMkLst>
          </pc:spChg>
          <pc:spChg chg="mod">
            <ac:chgData name="John Oakes" userId="1a36f0057432ea1f" providerId="LiveId" clId="{BA595E0F-6B9F-4852-9936-6A6F584477D3}" dt="2024-04-25T02:17:11.629" v="0"/>
            <ac:spMkLst>
              <pc:docMk/>
              <pc:sldMasterMk cId="0" sldId="2147483709"/>
              <pc:sldLayoutMk cId="1342789697" sldId="2147488531"/>
              <ac:spMk id="34" creationId="{F7084881-0297-4E59-8C96-D5C4951DCCF1}"/>
            </ac:spMkLst>
          </pc:spChg>
          <pc:spChg chg="mod">
            <ac:chgData name="John Oakes" userId="1a36f0057432ea1f" providerId="LiveId" clId="{BA595E0F-6B9F-4852-9936-6A6F584477D3}" dt="2024-04-25T02:17:11.629" v="0"/>
            <ac:spMkLst>
              <pc:docMk/>
              <pc:sldMasterMk cId="0" sldId="2147483709"/>
              <pc:sldLayoutMk cId="1342789697" sldId="2147488531"/>
              <ac:spMk id="35" creationId="{23D61080-A372-491B-A0CD-F7D4F95709F8}"/>
            </ac:spMkLst>
          </pc:spChg>
          <pc:spChg chg="mod">
            <ac:chgData name="John Oakes" userId="1a36f0057432ea1f" providerId="LiveId" clId="{BA595E0F-6B9F-4852-9936-6A6F584477D3}" dt="2024-04-25T02:17:11.629" v="0"/>
            <ac:spMkLst>
              <pc:docMk/>
              <pc:sldMasterMk cId="0" sldId="2147483709"/>
              <pc:sldLayoutMk cId="1342789697" sldId="2147488531"/>
              <ac:spMk id="36" creationId="{7F7BEFB2-400F-4BAC-89D4-2A956D91DD64}"/>
            </ac:spMkLst>
          </pc:spChg>
          <pc:spChg chg="mod">
            <ac:chgData name="John Oakes" userId="1a36f0057432ea1f" providerId="LiveId" clId="{BA595E0F-6B9F-4852-9936-6A6F584477D3}" dt="2024-04-25T02:17:11.629" v="0"/>
            <ac:spMkLst>
              <pc:docMk/>
              <pc:sldMasterMk cId="0" sldId="2147483709"/>
              <pc:sldLayoutMk cId="1342789697" sldId="2147488531"/>
              <ac:spMk id="37" creationId="{0BECE395-453D-4727-85E4-81005B7D9F03}"/>
            </ac:spMkLst>
          </pc:spChg>
          <pc:spChg chg="mod">
            <ac:chgData name="John Oakes" userId="1a36f0057432ea1f" providerId="LiveId" clId="{BA595E0F-6B9F-4852-9936-6A6F584477D3}" dt="2024-04-25T02:17:11.629" v="0"/>
            <ac:spMkLst>
              <pc:docMk/>
              <pc:sldMasterMk cId="0" sldId="2147483709"/>
              <pc:sldLayoutMk cId="1342789697" sldId="2147488531"/>
              <ac:spMk id="38" creationId="{7B0DC45F-7C24-4D44-938D-49B6E21AF6CE}"/>
            </ac:spMkLst>
          </pc:spChg>
          <pc:spChg chg="mod">
            <ac:chgData name="John Oakes" userId="1a36f0057432ea1f" providerId="LiveId" clId="{BA595E0F-6B9F-4852-9936-6A6F584477D3}" dt="2024-04-25T02:17:11.629" v="0"/>
            <ac:spMkLst>
              <pc:docMk/>
              <pc:sldMasterMk cId="0" sldId="2147483709"/>
              <pc:sldLayoutMk cId="1342789697" sldId="2147488531"/>
              <ac:spMk id="39" creationId="{BE79B24F-2BF0-495F-A6BE-AAA4627D33A4}"/>
            </ac:spMkLst>
          </pc:spChg>
          <pc:spChg chg="mod">
            <ac:chgData name="John Oakes" userId="1a36f0057432ea1f" providerId="LiveId" clId="{BA595E0F-6B9F-4852-9936-6A6F584477D3}" dt="2024-04-25T02:17:11.629" v="0"/>
            <ac:spMkLst>
              <pc:docMk/>
              <pc:sldMasterMk cId="0" sldId="2147483709"/>
              <pc:sldLayoutMk cId="1342789697" sldId="2147488531"/>
              <ac:spMk id="40" creationId="{5FA379B8-41A7-49E3-B1BA-A599932554B0}"/>
            </ac:spMkLst>
          </pc:spChg>
          <pc:spChg chg="mod">
            <ac:chgData name="John Oakes" userId="1a36f0057432ea1f" providerId="LiveId" clId="{BA595E0F-6B9F-4852-9936-6A6F584477D3}" dt="2024-04-25T02:17:11.629" v="0"/>
            <ac:spMkLst>
              <pc:docMk/>
              <pc:sldMasterMk cId="0" sldId="2147483709"/>
              <pc:sldLayoutMk cId="1342789697" sldId="2147488531"/>
              <ac:spMk id="113703" creationId="{00000000-0000-0000-0000-000000000000}"/>
            </ac:spMkLst>
          </pc:spChg>
          <pc:spChg chg="mod">
            <ac:chgData name="John Oakes" userId="1a36f0057432ea1f" providerId="LiveId" clId="{BA595E0F-6B9F-4852-9936-6A6F584477D3}" dt="2024-04-25T02:17:11.629" v="0"/>
            <ac:spMkLst>
              <pc:docMk/>
              <pc:sldMasterMk cId="0" sldId="2147483709"/>
              <pc:sldLayoutMk cId="1342789697" sldId="2147488531"/>
              <ac:spMk id="113704" creationId="{00000000-0000-0000-0000-000000000000}"/>
            </ac:spMkLst>
          </pc:spChg>
          <pc:grpChg chg="mod">
            <ac:chgData name="John Oakes" userId="1a36f0057432ea1f" providerId="LiveId" clId="{BA595E0F-6B9F-4852-9936-6A6F584477D3}" dt="2024-04-25T02:17:11.629" v="0"/>
            <ac:grpSpMkLst>
              <pc:docMk/>
              <pc:sldMasterMk cId="0" sldId="2147483709"/>
              <pc:sldLayoutMk cId="1342789697" sldId="2147488531"/>
              <ac:grpSpMk id="4" creationId="{2106C484-FA0A-445E-BC22-D80ACC6D5EBA}"/>
            </ac:grpSpMkLst>
          </pc:grpChg>
          <pc:grpChg chg="mod">
            <ac:chgData name="John Oakes" userId="1a36f0057432ea1f" providerId="LiveId" clId="{BA595E0F-6B9F-4852-9936-6A6F584477D3}" dt="2024-04-25T02:17:11.629" v="0"/>
            <ac:grpSpMkLst>
              <pc:docMk/>
              <pc:sldMasterMk cId="0" sldId="2147483709"/>
              <pc:sldLayoutMk cId="1342789697" sldId="2147488531"/>
              <ac:grpSpMk id="8" creationId="{44EF791E-E08A-4D4F-AF19-3498D2D678B4}"/>
            </ac:grpSpMkLst>
          </pc:grpChg>
          <pc:grpChg chg="mod">
            <ac:chgData name="John Oakes" userId="1a36f0057432ea1f" providerId="LiveId" clId="{BA595E0F-6B9F-4852-9936-6A6F584477D3}" dt="2024-04-25T02:17:11.629" v="0"/>
            <ac:grpSpMkLst>
              <pc:docMk/>
              <pc:sldMasterMk cId="0" sldId="2147483709"/>
              <pc:sldLayoutMk cId="1342789697" sldId="2147488531"/>
              <ac:grpSpMk id="20" creationId="{A7756843-3FBF-4164-B03A-9022BF5D925B}"/>
            </ac:grpSpMkLst>
          </pc:grpChg>
        </pc:sldLayoutChg>
      </pc:sldMasterChg>
      <pc:sldMasterChg chg="modSp modSldLayout">
        <pc:chgData name="John Oakes" userId="1a36f0057432ea1f" providerId="LiveId" clId="{BA595E0F-6B9F-4852-9936-6A6F584477D3}" dt="2024-04-25T02:17:11.629" v="0"/>
        <pc:sldMasterMkLst>
          <pc:docMk/>
          <pc:sldMasterMk cId="0" sldId="2147483721"/>
        </pc:sldMasterMkLst>
        <pc:spChg chg="mod">
          <ac:chgData name="John Oakes" userId="1a36f0057432ea1f" providerId="LiveId" clId="{BA595E0F-6B9F-4852-9936-6A6F584477D3}" dt="2024-04-25T02:17:11.629" v="0"/>
          <ac:spMkLst>
            <pc:docMk/>
            <pc:sldMasterMk cId="0" sldId="2147483721"/>
            <ac:spMk id="7" creationId="{68A61D86-5837-42DD-83CE-FF05E448480B}"/>
          </ac:spMkLst>
        </pc:spChg>
        <pc:spChg chg="mod">
          <ac:chgData name="John Oakes" userId="1a36f0057432ea1f" providerId="LiveId" clId="{BA595E0F-6B9F-4852-9936-6A6F584477D3}" dt="2024-04-25T02:17:11.629" v="0"/>
          <ac:spMkLst>
            <pc:docMk/>
            <pc:sldMasterMk cId="0" sldId="2147483721"/>
            <ac:spMk id="8" creationId="{92093441-53BD-495A-A895-DDDED8D3E5DE}"/>
          </ac:spMkLst>
        </pc:spChg>
        <pc:spChg chg="mod">
          <ac:chgData name="John Oakes" userId="1a36f0057432ea1f" providerId="LiveId" clId="{BA595E0F-6B9F-4852-9936-6A6F584477D3}" dt="2024-04-25T02:17:11.629" v="0"/>
          <ac:spMkLst>
            <pc:docMk/>
            <pc:sldMasterMk cId="0" sldId="2147483721"/>
            <ac:spMk id="9" creationId="{F542E5B2-B65A-467E-9DDE-B46D2E03DBEE}"/>
          </ac:spMkLst>
        </pc:spChg>
        <pc:spChg chg="mod">
          <ac:chgData name="John Oakes" userId="1a36f0057432ea1f" providerId="LiveId" clId="{BA595E0F-6B9F-4852-9936-6A6F584477D3}" dt="2024-04-25T02:17:11.629" v="0"/>
          <ac:spMkLst>
            <pc:docMk/>
            <pc:sldMasterMk cId="0" sldId="2147483721"/>
            <ac:spMk id="22" creationId="{1F12D2D2-928B-4D35-8423-8F0618572DCC}"/>
          </ac:spMkLst>
        </pc:spChg>
        <pc:spChg chg="mod">
          <ac:chgData name="John Oakes" userId="1a36f0057432ea1f" providerId="LiveId" clId="{BA595E0F-6B9F-4852-9936-6A6F584477D3}" dt="2024-04-25T02:17:11.629" v="0"/>
          <ac:spMkLst>
            <pc:docMk/>
            <pc:sldMasterMk cId="0" sldId="2147483721"/>
            <ac:spMk id="2051" creationId="{F059947A-75A5-4D8C-BE68-2B8F78C51628}"/>
          </ac:spMkLst>
        </pc:spChg>
        <pc:sldLayoutChg chg="modSp">
          <pc:chgData name="John Oakes" userId="1a36f0057432ea1f" providerId="LiveId" clId="{BA595E0F-6B9F-4852-9936-6A6F584477D3}" dt="2024-04-25T02:17:11.629" v="0"/>
          <pc:sldLayoutMkLst>
            <pc:docMk/>
            <pc:sldMasterMk cId="0" sldId="2147483721"/>
            <pc:sldLayoutMk cId="1736563687" sldId="2147488532"/>
          </pc:sldLayoutMkLst>
          <pc:spChg chg="mod">
            <ac:chgData name="John Oakes" userId="1a36f0057432ea1f" providerId="LiveId" clId="{BA595E0F-6B9F-4852-9936-6A6F584477D3}" dt="2024-04-25T02:17:11.629" v="0"/>
            <ac:spMkLst>
              <pc:docMk/>
              <pc:sldMasterMk cId="0" sldId="2147483721"/>
              <pc:sldLayoutMk cId="1736563687" sldId="2147488532"/>
              <ac:spMk id="2" creationId="{00000000-0000-0000-0000-000000000000}"/>
            </ac:spMkLst>
          </pc:spChg>
          <pc:spChg chg="mod">
            <ac:chgData name="John Oakes" userId="1a36f0057432ea1f" providerId="LiveId" clId="{BA595E0F-6B9F-4852-9936-6A6F584477D3}" dt="2024-04-25T02:17:11.629" v="0"/>
            <ac:spMkLst>
              <pc:docMk/>
              <pc:sldMasterMk cId="0" sldId="2147483721"/>
              <pc:sldLayoutMk cId="1736563687" sldId="2147488532"/>
              <ac:spMk id="3" creationId="{00000000-0000-0000-0000-000000000000}"/>
            </ac:spMkLst>
          </pc:spChg>
        </pc:sldLayoutChg>
      </pc:sldMasterChg>
      <pc:sldMasterChg chg="modSp modSldLayout">
        <pc:chgData name="John Oakes" userId="1a36f0057432ea1f" providerId="LiveId" clId="{BA595E0F-6B9F-4852-9936-6A6F584477D3}" dt="2024-04-25T02:17:11.629" v="0"/>
        <pc:sldMasterMkLst>
          <pc:docMk/>
          <pc:sldMasterMk cId="0" sldId="2147483737"/>
        </pc:sldMasterMkLst>
        <pc:spChg chg="mod">
          <ac:chgData name="John Oakes" userId="1a36f0057432ea1f" providerId="LiveId" clId="{BA595E0F-6B9F-4852-9936-6A6F584477D3}" dt="2024-04-25T02:17:11.629" v="0"/>
          <ac:spMkLst>
            <pc:docMk/>
            <pc:sldMasterMk cId="0" sldId="2147483737"/>
            <ac:spMk id="3" creationId="{A387D8AC-7EFD-4103-82DF-C0047C89D9AF}"/>
          </ac:spMkLst>
        </pc:spChg>
        <pc:spChg chg="mod">
          <ac:chgData name="John Oakes" userId="1a36f0057432ea1f" providerId="LiveId" clId="{BA595E0F-6B9F-4852-9936-6A6F584477D3}" dt="2024-04-25T02:17:11.629" v="0"/>
          <ac:spMkLst>
            <pc:docMk/>
            <pc:sldMasterMk cId="0" sldId="2147483737"/>
            <ac:spMk id="7" creationId="{A454AFB0-AC59-4072-BD52-A3345A475D35}"/>
          </ac:spMkLst>
        </pc:spChg>
        <pc:spChg chg="mod">
          <ac:chgData name="John Oakes" userId="1a36f0057432ea1f" providerId="LiveId" clId="{BA595E0F-6B9F-4852-9936-6A6F584477D3}" dt="2024-04-25T02:17:11.629" v="0"/>
          <ac:spMkLst>
            <pc:docMk/>
            <pc:sldMasterMk cId="0" sldId="2147483737"/>
            <ac:spMk id="14" creationId="{CB175FBE-E05F-4B63-9163-6950FB5B7C10}"/>
          </ac:spMkLst>
        </pc:spChg>
        <pc:spChg chg="mod">
          <ac:chgData name="John Oakes" userId="1a36f0057432ea1f" providerId="LiveId" clId="{BA595E0F-6B9F-4852-9936-6A6F584477D3}" dt="2024-04-25T02:17:11.629" v="0"/>
          <ac:spMkLst>
            <pc:docMk/>
            <pc:sldMasterMk cId="0" sldId="2147483737"/>
            <ac:spMk id="22" creationId="{B2C00320-FC92-42BF-AB96-8F894749F47F}"/>
          </ac:spMkLst>
        </pc:spChg>
        <pc:spChg chg="mod">
          <ac:chgData name="John Oakes" userId="1a36f0057432ea1f" providerId="LiveId" clId="{BA595E0F-6B9F-4852-9936-6A6F584477D3}" dt="2024-04-25T02:17:11.629" v="0"/>
          <ac:spMkLst>
            <pc:docMk/>
            <pc:sldMasterMk cId="0" sldId="2147483737"/>
            <ac:spMk id="23" creationId="{09887715-BE50-4589-9775-C839BB5C854C}"/>
          </ac:spMkLst>
        </pc:spChg>
        <pc:spChg chg="mod">
          <ac:chgData name="John Oakes" userId="1a36f0057432ea1f" providerId="LiveId" clId="{BA595E0F-6B9F-4852-9936-6A6F584477D3}" dt="2024-04-25T02:17:11.629" v="0"/>
          <ac:spMkLst>
            <pc:docMk/>
            <pc:sldMasterMk cId="0" sldId="2147483737"/>
            <ac:spMk id="3081" creationId="{2BA92063-2BBC-4C84-91D3-EC8AFD6DF493}"/>
          </ac:spMkLst>
        </pc:spChg>
        <pc:sldLayoutChg chg="modSp">
          <pc:chgData name="John Oakes" userId="1a36f0057432ea1f" providerId="LiveId" clId="{BA595E0F-6B9F-4852-9936-6A6F584477D3}" dt="2024-04-25T02:17:11.629" v="0"/>
          <pc:sldLayoutMkLst>
            <pc:docMk/>
            <pc:sldMasterMk cId="0" sldId="2147483737"/>
            <pc:sldLayoutMk cId="1308195551" sldId="2147488533"/>
          </pc:sldLayoutMkLst>
          <pc:spChg chg="mod">
            <ac:chgData name="John Oakes" userId="1a36f0057432ea1f" providerId="LiveId" clId="{BA595E0F-6B9F-4852-9936-6A6F584477D3}" dt="2024-04-25T02:17:11.629" v="0"/>
            <ac:spMkLst>
              <pc:docMk/>
              <pc:sldMasterMk cId="0" sldId="2147483737"/>
              <pc:sldLayoutMk cId="1308195551" sldId="2147488533"/>
              <ac:spMk id="4" creationId="{8F903DE8-4CC5-4DAA-A900-3A05F7DBA08C}"/>
            </ac:spMkLst>
          </pc:spChg>
          <pc:spChg chg="mod">
            <ac:chgData name="John Oakes" userId="1a36f0057432ea1f" providerId="LiveId" clId="{BA595E0F-6B9F-4852-9936-6A6F584477D3}" dt="2024-04-25T02:17:11.629" v="0"/>
            <ac:spMkLst>
              <pc:docMk/>
              <pc:sldMasterMk cId="0" sldId="2147483737"/>
              <pc:sldLayoutMk cId="1308195551" sldId="2147488533"/>
              <ac:spMk id="5" creationId="{2B751B0D-10D8-4FE5-928A-9435BCE7F345}"/>
            </ac:spMkLst>
          </pc:spChg>
          <pc:spChg chg="mod">
            <ac:chgData name="John Oakes" userId="1a36f0057432ea1f" providerId="LiveId" clId="{BA595E0F-6B9F-4852-9936-6A6F584477D3}" dt="2024-04-25T02:17:11.629" v="0"/>
            <ac:spMkLst>
              <pc:docMk/>
              <pc:sldMasterMk cId="0" sldId="2147483737"/>
              <pc:sldLayoutMk cId="1308195551" sldId="2147488533"/>
              <ac:spMk id="6" creationId="{8E84F936-CDB6-45AB-8165-26A87FBD22CB}"/>
            </ac:spMkLst>
          </pc:spChg>
          <pc:spChg chg="mod">
            <ac:chgData name="John Oakes" userId="1a36f0057432ea1f" providerId="LiveId" clId="{BA595E0F-6B9F-4852-9936-6A6F584477D3}" dt="2024-04-25T02:17:11.629" v="0"/>
            <ac:spMkLst>
              <pc:docMk/>
              <pc:sldMasterMk cId="0" sldId="2147483737"/>
              <pc:sldLayoutMk cId="1308195551" sldId="2147488533"/>
              <ac:spMk id="7" creationId="{15D4A0AB-169E-49D9-842B-D2D4EB880077}"/>
            </ac:spMkLst>
          </pc:spChg>
          <pc:spChg chg="mod">
            <ac:chgData name="John Oakes" userId="1a36f0057432ea1f" providerId="LiveId" clId="{BA595E0F-6B9F-4852-9936-6A6F584477D3}" dt="2024-04-25T02:17:11.629" v="0"/>
            <ac:spMkLst>
              <pc:docMk/>
              <pc:sldMasterMk cId="0" sldId="2147483737"/>
              <pc:sldLayoutMk cId="1308195551" sldId="2147488533"/>
              <ac:spMk id="8" creationId="{00000000-0000-0000-0000-000000000000}"/>
            </ac:spMkLst>
          </pc:spChg>
          <pc:spChg chg="mod">
            <ac:chgData name="John Oakes" userId="1a36f0057432ea1f" providerId="LiveId" clId="{BA595E0F-6B9F-4852-9936-6A6F584477D3}" dt="2024-04-25T02:17:11.629" v="0"/>
            <ac:spMkLst>
              <pc:docMk/>
              <pc:sldMasterMk cId="0" sldId="2147483737"/>
              <pc:sldLayoutMk cId="1308195551" sldId="2147488533"/>
              <ac:spMk id="9" creationId="{00000000-0000-0000-0000-000000000000}"/>
            </ac:spMkLst>
          </pc:spChg>
        </pc:sldLayoutChg>
        <pc:sldLayoutChg chg="modSp">
          <pc:chgData name="John Oakes" userId="1a36f0057432ea1f" providerId="LiveId" clId="{BA595E0F-6B9F-4852-9936-6A6F584477D3}" dt="2024-04-25T02:17:11.629" v="0"/>
          <pc:sldLayoutMkLst>
            <pc:docMk/>
            <pc:sldMasterMk cId="0" sldId="2147483737"/>
            <pc:sldLayoutMk cId="436289078" sldId="2147488534"/>
          </pc:sldLayoutMkLst>
          <pc:spChg chg="mod">
            <ac:chgData name="John Oakes" userId="1a36f0057432ea1f" providerId="LiveId" clId="{BA595E0F-6B9F-4852-9936-6A6F584477D3}" dt="2024-04-25T02:17:11.629" v="0"/>
            <ac:spMkLst>
              <pc:docMk/>
              <pc:sldMasterMk cId="0" sldId="2147483737"/>
              <pc:sldLayoutMk cId="436289078" sldId="2147488534"/>
              <ac:spMk id="4" creationId="{6003892A-7FD4-41A8-A10A-C9D397BF7AB0}"/>
            </ac:spMkLst>
          </pc:spChg>
        </pc:sldLayoutChg>
        <pc:sldLayoutChg chg="modSp">
          <pc:chgData name="John Oakes" userId="1a36f0057432ea1f" providerId="LiveId" clId="{BA595E0F-6B9F-4852-9936-6A6F584477D3}" dt="2024-04-25T02:17:11.629" v="0"/>
          <pc:sldLayoutMkLst>
            <pc:docMk/>
            <pc:sldMasterMk cId="0" sldId="2147483737"/>
            <pc:sldLayoutMk cId="2051145031" sldId="2147488535"/>
          </pc:sldLayoutMkLst>
          <pc:spChg chg="mod">
            <ac:chgData name="John Oakes" userId="1a36f0057432ea1f" providerId="LiveId" clId="{BA595E0F-6B9F-4852-9936-6A6F584477D3}" dt="2024-04-25T02:17:11.629" v="0"/>
            <ac:spMkLst>
              <pc:docMk/>
              <pc:sldMasterMk cId="0" sldId="2147483737"/>
              <pc:sldLayoutMk cId="2051145031" sldId="2147488535"/>
              <ac:spMk id="2" creationId="{00000000-0000-0000-0000-000000000000}"/>
            </ac:spMkLst>
          </pc:spChg>
          <pc:spChg chg="mod">
            <ac:chgData name="John Oakes" userId="1a36f0057432ea1f" providerId="LiveId" clId="{BA595E0F-6B9F-4852-9936-6A6F584477D3}" dt="2024-04-25T02:17:11.629" v="0"/>
            <ac:spMkLst>
              <pc:docMk/>
              <pc:sldMasterMk cId="0" sldId="2147483737"/>
              <pc:sldLayoutMk cId="2051145031" sldId="2147488535"/>
              <ac:spMk id="3" creationId="{00000000-0000-0000-0000-000000000000}"/>
            </ac:spMkLst>
          </pc:spChg>
          <pc:spChg chg="mod">
            <ac:chgData name="John Oakes" userId="1a36f0057432ea1f" providerId="LiveId" clId="{BA595E0F-6B9F-4852-9936-6A6F584477D3}" dt="2024-04-25T02:17:11.629" v="0"/>
            <ac:spMkLst>
              <pc:docMk/>
              <pc:sldMasterMk cId="0" sldId="2147483737"/>
              <pc:sldLayoutMk cId="2051145031" sldId="2147488535"/>
              <ac:spMk id="4" creationId="{F1E34517-D3A9-4E9A-B2C0-F799640A24A5}"/>
            </ac:spMkLst>
          </pc:spChg>
          <pc:spChg chg="mod">
            <ac:chgData name="John Oakes" userId="1a36f0057432ea1f" providerId="LiveId" clId="{BA595E0F-6B9F-4852-9936-6A6F584477D3}" dt="2024-04-25T02:17:11.629" v="0"/>
            <ac:spMkLst>
              <pc:docMk/>
              <pc:sldMasterMk cId="0" sldId="2147483737"/>
              <pc:sldLayoutMk cId="2051145031" sldId="2147488535"/>
              <ac:spMk id="5" creationId="{29904BE7-1F65-47F8-818B-BC95E5686F32}"/>
            </ac:spMkLst>
          </pc:spChg>
          <pc:spChg chg="mod">
            <ac:chgData name="John Oakes" userId="1a36f0057432ea1f" providerId="LiveId" clId="{BA595E0F-6B9F-4852-9936-6A6F584477D3}" dt="2024-04-25T02:17:11.629" v="0"/>
            <ac:spMkLst>
              <pc:docMk/>
              <pc:sldMasterMk cId="0" sldId="2147483737"/>
              <pc:sldLayoutMk cId="2051145031" sldId="2147488535"/>
              <ac:spMk id="6" creationId="{917ED8F3-CAA8-4DDB-8409-461740EF16DB}"/>
            </ac:spMkLst>
          </pc:spChg>
          <pc:spChg chg="mod">
            <ac:chgData name="John Oakes" userId="1a36f0057432ea1f" providerId="LiveId" clId="{BA595E0F-6B9F-4852-9936-6A6F584477D3}" dt="2024-04-25T02:17:11.629" v="0"/>
            <ac:spMkLst>
              <pc:docMk/>
              <pc:sldMasterMk cId="0" sldId="2147483737"/>
              <pc:sldLayoutMk cId="2051145031" sldId="2147488535"/>
              <ac:spMk id="7" creationId="{476639BF-ECE6-4AF7-82FA-8721D24CEEBF}"/>
            </ac:spMkLst>
          </pc:spChg>
        </pc:sldLayoutChg>
        <pc:sldLayoutChg chg="modSp">
          <pc:chgData name="John Oakes" userId="1a36f0057432ea1f" providerId="LiveId" clId="{BA595E0F-6B9F-4852-9936-6A6F584477D3}" dt="2024-04-25T02:17:11.629" v="0"/>
          <pc:sldLayoutMkLst>
            <pc:docMk/>
            <pc:sldMasterMk cId="0" sldId="2147483737"/>
            <pc:sldLayoutMk cId="1134916662" sldId="2147488536"/>
          </pc:sldLayoutMkLst>
          <pc:spChg chg="mod">
            <ac:chgData name="John Oakes" userId="1a36f0057432ea1f" providerId="LiveId" clId="{BA595E0F-6B9F-4852-9936-6A6F584477D3}" dt="2024-04-25T02:17:11.629" v="0"/>
            <ac:spMkLst>
              <pc:docMk/>
              <pc:sldMasterMk cId="0" sldId="2147483737"/>
              <pc:sldLayoutMk cId="1134916662" sldId="2147488536"/>
              <ac:spMk id="3" creationId="{00000000-0000-0000-0000-000000000000}"/>
            </ac:spMkLst>
          </pc:spChg>
          <pc:spChg chg="mod">
            <ac:chgData name="John Oakes" userId="1a36f0057432ea1f" providerId="LiveId" clId="{BA595E0F-6B9F-4852-9936-6A6F584477D3}" dt="2024-04-25T02:17:11.629" v="0"/>
            <ac:spMkLst>
              <pc:docMk/>
              <pc:sldMasterMk cId="0" sldId="2147483737"/>
              <pc:sldLayoutMk cId="1134916662" sldId="2147488536"/>
              <ac:spMk id="4" creationId="{00000000-0000-0000-0000-000000000000}"/>
            </ac:spMkLst>
          </pc:spChg>
          <pc:spChg chg="mod">
            <ac:chgData name="John Oakes" userId="1a36f0057432ea1f" providerId="LiveId" clId="{BA595E0F-6B9F-4852-9936-6A6F584477D3}" dt="2024-04-25T02:17:11.629" v="0"/>
            <ac:spMkLst>
              <pc:docMk/>
              <pc:sldMasterMk cId="0" sldId="2147483737"/>
              <pc:sldLayoutMk cId="1134916662" sldId="2147488536"/>
              <ac:spMk id="5" creationId="{2FA4F916-098F-462B-8C8D-F005CAACDA5E}"/>
            </ac:spMkLst>
          </pc:spChg>
          <pc:spChg chg="mod">
            <ac:chgData name="John Oakes" userId="1a36f0057432ea1f" providerId="LiveId" clId="{BA595E0F-6B9F-4852-9936-6A6F584477D3}" dt="2024-04-25T02:17:11.629" v="0"/>
            <ac:spMkLst>
              <pc:docMk/>
              <pc:sldMasterMk cId="0" sldId="2147483737"/>
              <pc:sldLayoutMk cId="1134916662" sldId="2147488536"/>
              <ac:spMk id="8" creationId="{42AF431B-6A32-46CE-866A-F0ED669634B6}"/>
            </ac:spMkLst>
          </pc:spChg>
        </pc:sldLayoutChg>
        <pc:sldLayoutChg chg="modSp">
          <pc:chgData name="John Oakes" userId="1a36f0057432ea1f" providerId="LiveId" clId="{BA595E0F-6B9F-4852-9936-6A6F584477D3}" dt="2024-04-25T02:17:11.629" v="0"/>
          <pc:sldLayoutMkLst>
            <pc:docMk/>
            <pc:sldMasterMk cId="0" sldId="2147483737"/>
            <pc:sldLayoutMk cId="4276421160" sldId="2147488537"/>
          </pc:sldLayoutMkLst>
          <pc:spChg chg="mod">
            <ac:chgData name="John Oakes" userId="1a36f0057432ea1f" providerId="LiveId" clId="{BA595E0F-6B9F-4852-9936-6A6F584477D3}" dt="2024-04-25T02:17:11.629" v="0"/>
            <ac:spMkLst>
              <pc:docMk/>
              <pc:sldMasterMk cId="0" sldId="2147483737"/>
              <pc:sldLayoutMk cId="4276421160" sldId="2147488537"/>
              <ac:spMk id="2" creationId="{00000000-0000-0000-0000-000000000000}"/>
            </ac:spMkLst>
          </pc:spChg>
          <pc:spChg chg="mod">
            <ac:chgData name="John Oakes" userId="1a36f0057432ea1f" providerId="LiveId" clId="{BA595E0F-6B9F-4852-9936-6A6F584477D3}" dt="2024-04-25T02:17:11.629" v="0"/>
            <ac:spMkLst>
              <pc:docMk/>
              <pc:sldMasterMk cId="0" sldId="2147483737"/>
              <pc:sldLayoutMk cId="4276421160" sldId="2147488537"/>
              <ac:spMk id="3" creationId="{00000000-0000-0000-0000-000000000000}"/>
            </ac:spMkLst>
          </pc:spChg>
          <pc:spChg chg="mod">
            <ac:chgData name="John Oakes" userId="1a36f0057432ea1f" providerId="LiveId" clId="{BA595E0F-6B9F-4852-9936-6A6F584477D3}" dt="2024-04-25T02:17:11.629" v="0"/>
            <ac:spMkLst>
              <pc:docMk/>
              <pc:sldMasterMk cId="0" sldId="2147483737"/>
              <pc:sldLayoutMk cId="4276421160" sldId="2147488537"/>
              <ac:spMk id="4" creationId="{00000000-0000-0000-0000-000000000000}"/>
            </ac:spMkLst>
          </pc:spChg>
          <pc:spChg chg="mod">
            <ac:chgData name="John Oakes" userId="1a36f0057432ea1f" providerId="LiveId" clId="{BA595E0F-6B9F-4852-9936-6A6F584477D3}" dt="2024-04-25T02:17:11.629" v="0"/>
            <ac:spMkLst>
              <pc:docMk/>
              <pc:sldMasterMk cId="0" sldId="2147483737"/>
              <pc:sldLayoutMk cId="4276421160" sldId="2147488537"/>
              <ac:spMk id="5" creationId="{00000000-0000-0000-0000-000000000000}"/>
            </ac:spMkLst>
          </pc:spChg>
          <pc:spChg chg="mod">
            <ac:chgData name="John Oakes" userId="1a36f0057432ea1f" providerId="LiveId" clId="{BA595E0F-6B9F-4852-9936-6A6F584477D3}" dt="2024-04-25T02:17:11.629" v="0"/>
            <ac:spMkLst>
              <pc:docMk/>
              <pc:sldMasterMk cId="0" sldId="2147483737"/>
              <pc:sldLayoutMk cId="4276421160" sldId="2147488537"/>
              <ac:spMk id="6" creationId="{00000000-0000-0000-0000-000000000000}"/>
            </ac:spMkLst>
          </pc:spChg>
          <pc:spChg chg="mod">
            <ac:chgData name="John Oakes" userId="1a36f0057432ea1f" providerId="LiveId" clId="{BA595E0F-6B9F-4852-9936-6A6F584477D3}" dt="2024-04-25T02:17:11.629" v="0"/>
            <ac:spMkLst>
              <pc:docMk/>
              <pc:sldMasterMk cId="0" sldId="2147483737"/>
              <pc:sldLayoutMk cId="4276421160" sldId="2147488537"/>
              <ac:spMk id="7" creationId="{2372CB26-FF34-4902-9F9A-114D16DBE864}"/>
            </ac:spMkLst>
          </pc:spChg>
          <pc:spChg chg="mod">
            <ac:chgData name="John Oakes" userId="1a36f0057432ea1f" providerId="LiveId" clId="{BA595E0F-6B9F-4852-9936-6A6F584477D3}" dt="2024-04-25T02:17:11.629" v="0"/>
            <ac:spMkLst>
              <pc:docMk/>
              <pc:sldMasterMk cId="0" sldId="2147483737"/>
              <pc:sldLayoutMk cId="4276421160" sldId="2147488537"/>
              <ac:spMk id="8" creationId="{D4BFFB41-3061-42A7-A92F-CF5C80C850A1}"/>
            </ac:spMkLst>
          </pc:spChg>
          <pc:spChg chg="mod">
            <ac:chgData name="John Oakes" userId="1a36f0057432ea1f" providerId="LiveId" clId="{BA595E0F-6B9F-4852-9936-6A6F584477D3}" dt="2024-04-25T02:17:11.629" v="0"/>
            <ac:spMkLst>
              <pc:docMk/>
              <pc:sldMasterMk cId="0" sldId="2147483737"/>
              <pc:sldLayoutMk cId="4276421160" sldId="2147488537"/>
              <ac:spMk id="11" creationId="{2E437517-AF50-4970-B896-3FBA73F8656B}"/>
            </ac:spMkLst>
          </pc:spChg>
        </pc:sldLayoutChg>
        <pc:sldLayoutChg chg="modSp">
          <pc:chgData name="John Oakes" userId="1a36f0057432ea1f" providerId="LiveId" clId="{BA595E0F-6B9F-4852-9936-6A6F584477D3}" dt="2024-04-25T02:17:11.629" v="0"/>
          <pc:sldLayoutMkLst>
            <pc:docMk/>
            <pc:sldMasterMk cId="0" sldId="2147483737"/>
            <pc:sldLayoutMk cId="4123493582" sldId="2147488538"/>
          </pc:sldLayoutMkLst>
          <pc:spChg chg="mod">
            <ac:chgData name="John Oakes" userId="1a36f0057432ea1f" providerId="LiveId" clId="{BA595E0F-6B9F-4852-9936-6A6F584477D3}" dt="2024-04-25T02:17:11.629" v="0"/>
            <ac:spMkLst>
              <pc:docMk/>
              <pc:sldMasterMk cId="0" sldId="2147483737"/>
              <pc:sldLayoutMk cId="4123493582" sldId="2147488538"/>
              <ac:spMk id="2" creationId="{00000000-0000-0000-0000-000000000000}"/>
            </ac:spMkLst>
          </pc:spChg>
          <pc:spChg chg="mod">
            <ac:chgData name="John Oakes" userId="1a36f0057432ea1f" providerId="LiveId" clId="{BA595E0F-6B9F-4852-9936-6A6F584477D3}" dt="2024-04-25T02:17:11.629" v="0"/>
            <ac:spMkLst>
              <pc:docMk/>
              <pc:sldMasterMk cId="0" sldId="2147483737"/>
              <pc:sldLayoutMk cId="4123493582" sldId="2147488538"/>
              <ac:spMk id="3" creationId="{4BE84D57-9888-4B2D-97DE-454E764D98AD}"/>
            </ac:spMkLst>
          </pc:spChg>
        </pc:sldLayoutChg>
        <pc:sldLayoutChg chg="modSp">
          <pc:chgData name="John Oakes" userId="1a36f0057432ea1f" providerId="LiveId" clId="{BA595E0F-6B9F-4852-9936-6A6F584477D3}" dt="2024-04-25T02:17:11.629" v="0"/>
          <pc:sldLayoutMkLst>
            <pc:docMk/>
            <pc:sldMasterMk cId="0" sldId="2147483737"/>
            <pc:sldLayoutMk cId="3208339528" sldId="2147488540"/>
          </pc:sldLayoutMkLst>
          <pc:spChg chg="mod">
            <ac:chgData name="John Oakes" userId="1a36f0057432ea1f" providerId="LiveId" clId="{BA595E0F-6B9F-4852-9936-6A6F584477D3}" dt="2024-04-25T02:17:11.629" v="0"/>
            <ac:spMkLst>
              <pc:docMk/>
              <pc:sldMasterMk cId="0" sldId="2147483737"/>
              <pc:sldLayoutMk cId="3208339528" sldId="2147488540"/>
              <ac:spMk id="2" creationId="{00000000-0000-0000-0000-000000000000}"/>
            </ac:spMkLst>
          </pc:spChg>
          <pc:spChg chg="mod">
            <ac:chgData name="John Oakes" userId="1a36f0057432ea1f" providerId="LiveId" clId="{BA595E0F-6B9F-4852-9936-6A6F584477D3}" dt="2024-04-25T02:17:11.629" v="0"/>
            <ac:spMkLst>
              <pc:docMk/>
              <pc:sldMasterMk cId="0" sldId="2147483737"/>
              <pc:sldLayoutMk cId="3208339528" sldId="2147488540"/>
              <ac:spMk id="3" creationId="{00000000-0000-0000-0000-000000000000}"/>
            </ac:spMkLst>
          </pc:spChg>
          <pc:spChg chg="mod">
            <ac:chgData name="John Oakes" userId="1a36f0057432ea1f" providerId="LiveId" clId="{BA595E0F-6B9F-4852-9936-6A6F584477D3}" dt="2024-04-25T02:17:11.629" v="0"/>
            <ac:spMkLst>
              <pc:docMk/>
              <pc:sldMasterMk cId="0" sldId="2147483737"/>
              <pc:sldLayoutMk cId="3208339528" sldId="2147488540"/>
              <ac:spMk id="4" creationId="{00000000-0000-0000-0000-000000000000}"/>
            </ac:spMkLst>
          </pc:spChg>
          <pc:spChg chg="mod">
            <ac:chgData name="John Oakes" userId="1a36f0057432ea1f" providerId="LiveId" clId="{BA595E0F-6B9F-4852-9936-6A6F584477D3}" dt="2024-04-25T02:17:11.629" v="0"/>
            <ac:spMkLst>
              <pc:docMk/>
              <pc:sldMasterMk cId="0" sldId="2147483737"/>
              <pc:sldLayoutMk cId="3208339528" sldId="2147488540"/>
              <ac:spMk id="5" creationId="{200C5BA5-B32D-4DB5-BD0A-CA1794AF62FA}"/>
            </ac:spMkLst>
          </pc:spChg>
          <pc:spChg chg="mod">
            <ac:chgData name="John Oakes" userId="1a36f0057432ea1f" providerId="LiveId" clId="{BA595E0F-6B9F-4852-9936-6A6F584477D3}" dt="2024-04-25T02:17:11.629" v="0"/>
            <ac:spMkLst>
              <pc:docMk/>
              <pc:sldMasterMk cId="0" sldId="2147483737"/>
              <pc:sldLayoutMk cId="3208339528" sldId="2147488540"/>
              <ac:spMk id="6" creationId="{4050CF08-DDF2-4BD0-B9ED-1F18DCC28989}"/>
            </ac:spMkLst>
          </pc:spChg>
          <pc:spChg chg="mod">
            <ac:chgData name="John Oakes" userId="1a36f0057432ea1f" providerId="LiveId" clId="{BA595E0F-6B9F-4852-9936-6A6F584477D3}" dt="2024-04-25T02:17:11.629" v="0"/>
            <ac:spMkLst>
              <pc:docMk/>
              <pc:sldMasterMk cId="0" sldId="2147483737"/>
              <pc:sldLayoutMk cId="3208339528" sldId="2147488540"/>
              <ac:spMk id="7" creationId="{C6F13ACD-3F69-441E-B8D2-1F7C81B81C9C}"/>
            </ac:spMkLst>
          </pc:spChg>
          <pc:spChg chg="mod">
            <ac:chgData name="John Oakes" userId="1a36f0057432ea1f" providerId="LiveId" clId="{BA595E0F-6B9F-4852-9936-6A6F584477D3}" dt="2024-04-25T02:17:11.629" v="0"/>
            <ac:spMkLst>
              <pc:docMk/>
              <pc:sldMasterMk cId="0" sldId="2147483737"/>
              <pc:sldLayoutMk cId="3208339528" sldId="2147488540"/>
              <ac:spMk id="8" creationId="{D2A64328-2610-48B4-86FA-3D277F145F13}"/>
            </ac:spMkLst>
          </pc:spChg>
        </pc:sldLayoutChg>
        <pc:sldLayoutChg chg="modSp">
          <pc:chgData name="John Oakes" userId="1a36f0057432ea1f" providerId="LiveId" clId="{BA595E0F-6B9F-4852-9936-6A6F584477D3}" dt="2024-04-25T02:17:11.629" v="0"/>
          <pc:sldLayoutMkLst>
            <pc:docMk/>
            <pc:sldMasterMk cId="0" sldId="2147483737"/>
            <pc:sldLayoutMk cId="1363777334" sldId="2147488541"/>
          </pc:sldLayoutMkLst>
          <pc:spChg chg="mod">
            <ac:chgData name="John Oakes" userId="1a36f0057432ea1f" providerId="LiveId" clId="{BA595E0F-6B9F-4852-9936-6A6F584477D3}" dt="2024-04-25T02:17:11.629" v="0"/>
            <ac:spMkLst>
              <pc:docMk/>
              <pc:sldMasterMk cId="0" sldId="2147483737"/>
              <pc:sldLayoutMk cId="1363777334" sldId="2147488541"/>
              <ac:spMk id="2" creationId="{00000000-0000-0000-0000-000000000000}"/>
            </ac:spMkLst>
          </pc:spChg>
          <pc:spChg chg="mod">
            <ac:chgData name="John Oakes" userId="1a36f0057432ea1f" providerId="LiveId" clId="{BA595E0F-6B9F-4852-9936-6A6F584477D3}" dt="2024-04-25T02:17:11.629" v="0"/>
            <ac:spMkLst>
              <pc:docMk/>
              <pc:sldMasterMk cId="0" sldId="2147483737"/>
              <pc:sldLayoutMk cId="1363777334" sldId="2147488541"/>
              <ac:spMk id="4" creationId="{00000000-0000-0000-0000-000000000000}"/>
            </ac:spMkLst>
          </pc:spChg>
          <pc:spChg chg="mod">
            <ac:chgData name="John Oakes" userId="1a36f0057432ea1f" providerId="LiveId" clId="{BA595E0F-6B9F-4852-9936-6A6F584477D3}" dt="2024-04-25T02:17:11.629" v="0"/>
            <ac:spMkLst>
              <pc:docMk/>
              <pc:sldMasterMk cId="0" sldId="2147483737"/>
              <pc:sldLayoutMk cId="1363777334" sldId="2147488541"/>
              <ac:spMk id="5" creationId="{35ECD9ED-F667-40C6-8DA8-EA1D3F0D778E}"/>
            </ac:spMkLst>
          </pc:spChg>
          <pc:spChg chg="mod">
            <ac:chgData name="John Oakes" userId="1a36f0057432ea1f" providerId="LiveId" clId="{BA595E0F-6B9F-4852-9936-6A6F584477D3}" dt="2024-04-25T02:17:11.629" v="0"/>
            <ac:spMkLst>
              <pc:docMk/>
              <pc:sldMasterMk cId="0" sldId="2147483737"/>
              <pc:sldLayoutMk cId="1363777334" sldId="2147488541"/>
              <ac:spMk id="6" creationId="{DE9B7746-76DD-42C0-A7F8-D90D59E89AB1}"/>
            </ac:spMkLst>
          </pc:spChg>
          <pc:spChg chg="mod">
            <ac:chgData name="John Oakes" userId="1a36f0057432ea1f" providerId="LiveId" clId="{BA595E0F-6B9F-4852-9936-6A6F584477D3}" dt="2024-04-25T02:17:11.629" v="0"/>
            <ac:spMkLst>
              <pc:docMk/>
              <pc:sldMasterMk cId="0" sldId="2147483737"/>
              <pc:sldLayoutMk cId="1363777334" sldId="2147488541"/>
              <ac:spMk id="7" creationId="{A43B8EAB-76CF-4910-A4A5-610590D0A21D}"/>
            </ac:spMkLst>
          </pc:spChg>
          <pc:spChg chg="mod">
            <ac:chgData name="John Oakes" userId="1a36f0057432ea1f" providerId="LiveId" clId="{BA595E0F-6B9F-4852-9936-6A6F584477D3}" dt="2024-04-25T02:17:11.629" v="0"/>
            <ac:spMkLst>
              <pc:docMk/>
              <pc:sldMasterMk cId="0" sldId="2147483737"/>
              <pc:sldLayoutMk cId="1363777334" sldId="2147488541"/>
              <ac:spMk id="13" creationId="{00000000-0000-0000-0000-000000000000}"/>
            </ac:spMkLst>
          </pc:spChg>
        </pc:sldLayoutChg>
        <pc:sldLayoutChg chg="modSp">
          <pc:chgData name="John Oakes" userId="1a36f0057432ea1f" providerId="LiveId" clId="{BA595E0F-6B9F-4852-9936-6A6F584477D3}" dt="2024-04-25T02:17:11.629" v="0"/>
          <pc:sldLayoutMkLst>
            <pc:docMk/>
            <pc:sldMasterMk cId="0" sldId="2147483737"/>
            <pc:sldLayoutMk cId="2224123267" sldId="2147488543"/>
          </pc:sldLayoutMkLst>
          <pc:spChg chg="mod">
            <ac:chgData name="John Oakes" userId="1a36f0057432ea1f" providerId="LiveId" clId="{BA595E0F-6B9F-4852-9936-6A6F584477D3}" dt="2024-04-25T02:17:11.629" v="0"/>
            <ac:spMkLst>
              <pc:docMk/>
              <pc:sldMasterMk cId="0" sldId="2147483737"/>
              <pc:sldLayoutMk cId="2224123267" sldId="2147488543"/>
              <ac:spMk id="2" creationId="{00000000-0000-0000-0000-000000000000}"/>
            </ac:spMkLst>
          </pc:spChg>
          <pc:spChg chg="mod">
            <ac:chgData name="John Oakes" userId="1a36f0057432ea1f" providerId="LiveId" clId="{BA595E0F-6B9F-4852-9936-6A6F584477D3}" dt="2024-04-25T02:17:11.629" v="0"/>
            <ac:spMkLst>
              <pc:docMk/>
              <pc:sldMasterMk cId="0" sldId="2147483737"/>
              <pc:sldLayoutMk cId="2224123267" sldId="2147488543"/>
              <ac:spMk id="3" creationId="{00000000-0000-0000-0000-000000000000}"/>
            </ac:spMkLst>
          </pc:spChg>
        </pc:sldLayoutChg>
        <pc:sldLayoutChg chg="modSp">
          <pc:chgData name="John Oakes" userId="1a36f0057432ea1f" providerId="LiveId" clId="{BA595E0F-6B9F-4852-9936-6A6F584477D3}" dt="2024-04-25T02:17:11.629" v="0"/>
          <pc:sldLayoutMkLst>
            <pc:docMk/>
            <pc:sldMasterMk cId="0" sldId="2147483737"/>
            <pc:sldLayoutMk cId="3536824872" sldId="2147488544"/>
          </pc:sldLayoutMkLst>
          <pc:spChg chg="mod">
            <ac:chgData name="John Oakes" userId="1a36f0057432ea1f" providerId="LiveId" clId="{BA595E0F-6B9F-4852-9936-6A6F584477D3}" dt="2024-04-25T02:17:11.629" v="0"/>
            <ac:spMkLst>
              <pc:docMk/>
              <pc:sldMasterMk cId="0" sldId="2147483737"/>
              <pc:sldLayoutMk cId="3536824872" sldId="2147488544"/>
              <ac:spMk id="2" creationId="{00000000-0000-0000-0000-000000000000}"/>
            </ac:spMkLst>
          </pc:spChg>
          <pc:spChg chg="mod">
            <ac:chgData name="John Oakes" userId="1a36f0057432ea1f" providerId="LiveId" clId="{BA595E0F-6B9F-4852-9936-6A6F584477D3}" dt="2024-04-25T02:17:11.629" v="0"/>
            <ac:spMkLst>
              <pc:docMk/>
              <pc:sldMasterMk cId="0" sldId="2147483737"/>
              <pc:sldLayoutMk cId="3536824872" sldId="2147488544"/>
              <ac:spMk id="3" creationId="{143C5456-996B-461B-A0DE-59C8E36E8384}"/>
            </ac:spMkLst>
          </pc:spChg>
          <pc:spChg chg="mod">
            <ac:chgData name="John Oakes" userId="1a36f0057432ea1f" providerId="LiveId" clId="{BA595E0F-6B9F-4852-9936-6A6F584477D3}" dt="2024-04-25T02:17:11.629" v="0"/>
            <ac:spMkLst>
              <pc:docMk/>
              <pc:sldMasterMk cId="0" sldId="2147483737"/>
              <pc:sldLayoutMk cId="3536824872" sldId="2147488544"/>
              <ac:spMk id="4" creationId="{921511F0-E525-4C88-9A9F-A72C000F73B7}"/>
            </ac:spMkLst>
          </pc:spChg>
          <pc:spChg chg="mod">
            <ac:chgData name="John Oakes" userId="1a36f0057432ea1f" providerId="LiveId" clId="{BA595E0F-6B9F-4852-9936-6A6F584477D3}" dt="2024-04-25T02:17:11.629" v="0"/>
            <ac:spMkLst>
              <pc:docMk/>
              <pc:sldMasterMk cId="0" sldId="2147483737"/>
              <pc:sldLayoutMk cId="3536824872" sldId="2147488544"/>
              <ac:spMk id="5" creationId="{24F974A5-47AB-4AE0-9F2A-19FA97686E8E}"/>
            </ac:spMkLst>
          </pc:spChg>
        </pc:sldLayoutChg>
      </pc:sldMasterChg>
      <pc:sldMasterChg chg="modSp modSldLayout">
        <pc:chgData name="John Oakes" userId="1a36f0057432ea1f" providerId="LiveId" clId="{BA595E0F-6B9F-4852-9936-6A6F584477D3}" dt="2024-04-25T02:17:11.629" v="0"/>
        <pc:sldMasterMkLst>
          <pc:docMk/>
          <pc:sldMasterMk cId="0" sldId="2147483750"/>
        </pc:sldMasterMkLst>
        <pc:spChg chg="mod">
          <ac:chgData name="John Oakes" userId="1a36f0057432ea1f" providerId="LiveId" clId="{BA595E0F-6B9F-4852-9936-6A6F584477D3}" dt="2024-04-25T02:17:11.629" v="0"/>
          <ac:spMkLst>
            <pc:docMk/>
            <pc:sldMasterMk cId="0" sldId="2147483750"/>
            <ac:spMk id="3" creationId="{576523EC-460D-4D35-ACD8-C338961D6D34}"/>
          </ac:spMkLst>
        </pc:spChg>
        <pc:spChg chg="mod">
          <ac:chgData name="John Oakes" userId="1a36f0057432ea1f" providerId="LiveId" clId="{BA595E0F-6B9F-4852-9936-6A6F584477D3}" dt="2024-04-25T02:17:11.629" v="0"/>
          <ac:spMkLst>
            <pc:docMk/>
            <pc:sldMasterMk cId="0" sldId="2147483750"/>
            <ac:spMk id="7" creationId="{61C8267D-D8B7-40EE-9B06-1D4DB8316B34}"/>
          </ac:spMkLst>
        </pc:spChg>
        <pc:spChg chg="mod">
          <ac:chgData name="John Oakes" userId="1a36f0057432ea1f" providerId="LiveId" clId="{BA595E0F-6B9F-4852-9936-6A6F584477D3}" dt="2024-04-25T02:17:11.629" v="0"/>
          <ac:spMkLst>
            <pc:docMk/>
            <pc:sldMasterMk cId="0" sldId="2147483750"/>
            <ac:spMk id="14" creationId="{CA50B0AF-A435-4FAC-AC86-D4E0A30636C0}"/>
          </ac:spMkLst>
        </pc:spChg>
        <pc:spChg chg="mod">
          <ac:chgData name="John Oakes" userId="1a36f0057432ea1f" providerId="LiveId" clId="{BA595E0F-6B9F-4852-9936-6A6F584477D3}" dt="2024-04-25T02:17:11.629" v="0"/>
          <ac:spMkLst>
            <pc:docMk/>
            <pc:sldMasterMk cId="0" sldId="2147483750"/>
            <ac:spMk id="22" creationId="{B4C30FB1-59ED-40AD-B2B5-BEFF7480EADD}"/>
          </ac:spMkLst>
        </pc:spChg>
        <pc:spChg chg="mod">
          <ac:chgData name="John Oakes" userId="1a36f0057432ea1f" providerId="LiveId" clId="{BA595E0F-6B9F-4852-9936-6A6F584477D3}" dt="2024-04-25T02:17:11.629" v="0"/>
          <ac:spMkLst>
            <pc:docMk/>
            <pc:sldMasterMk cId="0" sldId="2147483750"/>
            <ac:spMk id="23" creationId="{8A50B70E-5A78-4FAB-8006-297150315A9D}"/>
          </ac:spMkLst>
        </pc:spChg>
        <pc:spChg chg="mod">
          <ac:chgData name="John Oakes" userId="1a36f0057432ea1f" providerId="LiveId" clId="{BA595E0F-6B9F-4852-9936-6A6F584477D3}" dt="2024-04-25T02:17:11.629" v="0"/>
          <ac:spMkLst>
            <pc:docMk/>
            <pc:sldMasterMk cId="0" sldId="2147483750"/>
            <ac:spMk id="4105" creationId="{EE96BB19-4B9E-4F4D-8959-63A69CD1388A}"/>
          </ac:spMkLst>
        </pc:spChg>
        <pc:sldLayoutChg chg="modSp">
          <pc:chgData name="John Oakes" userId="1a36f0057432ea1f" providerId="LiveId" clId="{BA595E0F-6B9F-4852-9936-6A6F584477D3}" dt="2024-04-25T02:17:11.629" v="0"/>
          <pc:sldLayoutMkLst>
            <pc:docMk/>
            <pc:sldMasterMk cId="0" sldId="2147483750"/>
            <pc:sldLayoutMk cId="5051201" sldId="2147488545"/>
          </pc:sldLayoutMkLst>
          <pc:spChg chg="mod">
            <ac:chgData name="John Oakes" userId="1a36f0057432ea1f" providerId="LiveId" clId="{BA595E0F-6B9F-4852-9936-6A6F584477D3}" dt="2024-04-25T02:17:11.629" v="0"/>
            <ac:spMkLst>
              <pc:docMk/>
              <pc:sldMasterMk cId="0" sldId="2147483750"/>
              <pc:sldLayoutMk cId="5051201" sldId="2147488545"/>
              <ac:spMk id="4" creationId="{B8F3C960-503D-4EA5-AE41-BB34FDE6898D}"/>
            </ac:spMkLst>
          </pc:spChg>
          <pc:spChg chg="mod">
            <ac:chgData name="John Oakes" userId="1a36f0057432ea1f" providerId="LiveId" clId="{BA595E0F-6B9F-4852-9936-6A6F584477D3}" dt="2024-04-25T02:17:11.629" v="0"/>
            <ac:spMkLst>
              <pc:docMk/>
              <pc:sldMasterMk cId="0" sldId="2147483750"/>
              <pc:sldLayoutMk cId="5051201" sldId="2147488545"/>
              <ac:spMk id="5" creationId="{253C75FC-7090-459D-95DB-ABAF4C076B4F}"/>
            </ac:spMkLst>
          </pc:spChg>
          <pc:spChg chg="mod">
            <ac:chgData name="John Oakes" userId="1a36f0057432ea1f" providerId="LiveId" clId="{BA595E0F-6B9F-4852-9936-6A6F584477D3}" dt="2024-04-25T02:17:11.629" v="0"/>
            <ac:spMkLst>
              <pc:docMk/>
              <pc:sldMasterMk cId="0" sldId="2147483750"/>
              <pc:sldLayoutMk cId="5051201" sldId="2147488545"/>
              <ac:spMk id="6" creationId="{CD65DDDC-70D0-490C-827E-62730C142C92}"/>
            </ac:spMkLst>
          </pc:spChg>
          <pc:spChg chg="mod">
            <ac:chgData name="John Oakes" userId="1a36f0057432ea1f" providerId="LiveId" clId="{BA595E0F-6B9F-4852-9936-6A6F584477D3}" dt="2024-04-25T02:17:11.629" v="0"/>
            <ac:spMkLst>
              <pc:docMk/>
              <pc:sldMasterMk cId="0" sldId="2147483750"/>
              <pc:sldLayoutMk cId="5051201" sldId="2147488545"/>
              <ac:spMk id="7" creationId="{E4E29B5E-0632-4974-996A-F047A2B69BD9}"/>
            </ac:spMkLst>
          </pc:spChg>
          <pc:spChg chg="mod">
            <ac:chgData name="John Oakes" userId="1a36f0057432ea1f" providerId="LiveId" clId="{BA595E0F-6B9F-4852-9936-6A6F584477D3}" dt="2024-04-25T02:17:11.629" v="0"/>
            <ac:spMkLst>
              <pc:docMk/>
              <pc:sldMasterMk cId="0" sldId="2147483750"/>
              <pc:sldLayoutMk cId="5051201" sldId="2147488545"/>
              <ac:spMk id="8" creationId="{00000000-0000-0000-0000-000000000000}"/>
            </ac:spMkLst>
          </pc:spChg>
          <pc:spChg chg="mod">
            <ac:chgData name="John Oakes" userId="1a36f0057432ea1f" providerId="LiveId" clId="{BA595E0F-6B9F-4852-9936-6A6F584477D3}" dt="2024-04-25T02:17:11.629" v="0"/>
            <ac:spMkLst>
              <pc:docMk/>
              <pc:sldMasterMk cId="0" sldId="2147483750"/>
              <pc:sldLayoutMk cId="5051201" sldId="2147488545"/>
              <ac:spMk id="9" creationId="{00000000-0000-0000-0000-000000000000}"/>
            </ac:spMkLst>
          </pc:spChg>
        </pc:sldLayoutChg>
        <pc:sldLayoutChg chg="modSp">
          <pc:chgData name="John Oakes" userId="1a36f0057432ea1f" providerId="LiveId" clId="{BA595E0F-6B9F-4852-9936-6A6F584477D3}" dt="2024-04-25T02:17:11.629" v="0"/>
          <pc:sldLayoutMkLst>
            <pc:docMk/>
            <pc:sldMasterMk cId="0" sldId="2147483750"/>
            <pc:sldLayoutMk cId="2531381120" sldId="2147488546"/>
          </pc:sldLayoutMkLst>
          <pc:spChg chg="mod">
            <ac:chgData name="John Oakes" userId="1a36f0057432ea1f" providerId="LiveId" clId="{BA595E0F-6B9F-4852-9936-6A6F584477D3}" dt="2024-04-25T02:17:11.629" v="0"/>
            <ac:spMkLst>
              <pc:docMk/>
              <pc:sldMasterMk cId="0" sldId="2147483750"/>
              <pc:sldLayoutMk cId="2531381120" sldId="2147488546"/>
              <ac:spMk id="4" creationId="{81D8E11F-47BE-47CF-BBB0-A1B9082635DE}"/>
            </ac:spMkLst>
          </pc:spChg>
        </pc:sldLayoutChg>
        <pc:sldLayoutChg chg="modSp">
          <pc:chgData name="John Oakes" userId="1a36f0057432ea1f" providerId="LiveId" clId="{BA595E0F-6B9F-4852-9936-6A6F584477D3}" dt="2024-04-25T02:17:11.629" v="0"/>
          <pc:sldLayoutMkLst>
            <pc:docMk/>
            <pc:sldMasterMk cId="0" sldId="2147483750"/>
            <pc:sldLayoutMk cId="2901164885" sldId="2147488547"/>
          </pc:sldLayoutMkLst>
          <pc:spChg chg="mod">
            <ac:chgData name="John Oakes" userId="1a36f0057432ea1f" providerId="LiveId" clId="{BA595E0F-6B9F-4852-9936-6A6F584477D3}" dt="2024-04-25T02:17:11.629" v="0"/>
            <ac:spMkLst>
              <pc:docMk/>
              <pc:sldMasterMk cId="0" sldId="2147483750"/>
              <pc:sldLayoutMk cId="2901164885" sldId="2147488547"/>
              <ac:spMk id="2" creationId="{00000000-0000-0000-0000-000000000000}"/>
            </ac:spMkLst>
          </pc:spChg>
          <pc:spChg chg="mod">
            <ac:chgData name="John Oakes" userId="1a36f0057432ea1f" providerId="LiveId" clId="{BA595E0F-6B9F-4852-9936-6A6F584477D3}" dt="2024-04-25T02:17:11.629" v="0"/>
            <ac:spMkLst>
              <pc:docMk/>
              <pc:sldMasterMk cId="0" sldId="2147483750"/>
              <pc:sldLayoutMk cId="2901164885" sldId="2147488547"/>
              <ac:spMk id="3" creationId="{00000000-0000-0000-0000-000000000000}"/>
            </ac:spMkLst>
          </pc:spChg>
          <pc:spChg chg="mod">
            <ac:chgData name="John Oakes" userId="1a36f0057432ea1f" providerId="LiveId" clId="{BA595E0F-6B9F-4852-9936-6A6F584477D3}" dt="2024-04-25T02:17:11.629" v="0"/>
            <ac:spMkLst>
              <pc:docMk/>
              <pc:sldMasterMk cId="0" sldId="2147483750"/>
              <pc:sldLayoutMk cId="2901164885" sldId="2147488547"/>
              <ac:spMk id="4" creationId="{726854A7-C707-4C82-8775-DD4699A547F0}"/>
            </ac:spMkLst>
          </pc:spChg>
          <pc:spChg chg="mod">
            <ac:chgData name="John Oakes" userId="1a36f0057432ea1f" providerId="LiveId" clId="{BA595E0F-6B9F-4852-9936-6A6F584477D3}" dt="2024-04-25T02:17:11.629" v="0"/>
            <ac:spMkLst>
              <pc:docMk/>
              <pc:sldMasterMk cId="0" sldId="2147483750"/>
              <pc:sldLayoutMk cId="2901164885" sldId="2147488547"/>
              <ac:spMk id="5" creationId="{F68E5713-4BCB-4042-8636-0883B6324DBC}"/>
            </ac:spMkLst>
          </pc:spChg>
          <pc:spChg chg="mod">
            <ac:chgData name="John Oakes" userId="1a36f0057432ea1f" providerId="LiveId" clId="{BA595E0F-6B9F-4852-9936-6A6F584477D3}" dt="2024-04-25T02:17:11.629" v="0"/>
            <ac:spMkLst>
              <pc:docMk/>
              <pc:sldMasterMk cId="0" sldId="2147483750"/>
              <pc:sldLayoutMk cId="2901164885" sldId="2147488547"/>
              <ac:spMk id="6" creationId="{17DE3CC2-EB44-420A-BC73-CBC045C896D4}"/>
            </ac:spMkLst>
          </pc:spChg>
          <pc:spChg chg="mod">
            <ac:chgData name="John Oakes" userId="1a36f0057432ea1f" providerId="LiveId" clId="{BA595E0F-6B9F-4852-9936-6A6F584477D3}" dt="2024-04-25T02:17:11.629" v="0"/>
            <ac:spMkLst>
              <pc:docMk/>
              <pc:sldMasterMk cId="0" sldId="2147483750"/>
              <pc:sldLayoutMk cId="2901164885" sldId="2147488547"/>
              <ac:spMk id="7" creationId="{450EC236-350A-4022-A0A6-EC70CDD094FC}"/>
            </ac:spMkLst>
          </pc:spChg>
        </pc:sldLayoutChg>
        <pc:sldLayoutChg chg="modSp">
          <pc:chgData name="John Oakes" userId="1a36f0057432ea1f" providerId="LiveId" clId="{BA595E0F-6B9F-4852-9936-6A6F584477D3}" dt="2024-04-25T02:17:11.629" v="0"/>
          <pc:sldLayoutMkLst>
            <pc:docMk/>
            <pc:sldMasterMk cId="0" sldId="2147483750"/>
            <pc:sldLayoutMk cId="737408354" sldId="2147488548"/>
          </pc:sldLayoutMkLst>
          <pc:spChg chg="mod">
            <ac:chgData name="John Oakes" userId="1a36f0057432ea1f" providerId="LiveId" clId="{BA595E0F-6B9F-4852-9936-6A6F584477D3}" dt="2024-04-25T02:17:11.629" v="0"/>
            <ac:spMkLst>
              <pc:docMk/>
              <pc:sldMasterMk cId="0" sldId="2147483750"/>
              <pc:sldLayoutMk cId="737408354" sldId="2147488548"/>
              <ac:spMk id="3" creationId="{00000000-0000-0000-0000-000000000000}"/>
            </ac:spMkLst>
          </pc:spChg>
          <pc:spChg chg="mod">
            <ac:chgData name="John Oakes" userId="1a36f0057432ea1f" providerId="LiveId" clId="{BA595E0F-6B9F-4852-9936-6A6F584477D3}" dt="2024-04-25T02:17:11.629" v="0"/>
            <ac:spMkLst>
              <pc:docMk/>
              <pc:sldMasterMk cId="0" sldId="2147483750"/>
              <pc:sldLayoutMk cId="737408354" sldId="2147488548"/>
              <ac:spMk id="4" creationId="{00000000-0000-0000-0000-000000000000}"/>
            </ac:spMkLst>
          </pc:spChg>
          <pc:spChg chg="mod">
            <ac:chgData name="John Oakes" userId="1a36f0057432ea1f" providerId="LiveId" clId="{BA595E0F-6B9F-4852-9936-6A6F584477D3}" dt="2024-04-25T02:17:11.629" v="0"/>
            <ac:spMkLst>
              <pc:docMk/>
              <pc:sldMasterMk cId="0" sldId="2147483750"/>
              <pc:sldLayoutMk cId="737408354" sldId="2147488548"/>
              <ac:spMk id="5" creationId="{7A2B24DD-19DD-46CD-AB2A-16FD374094A8}"/>
            </ac:spMkLst>
          </pc:spChg>
          <pc:spChg chg="mod">
            <ac:chgData name="John Oakes" userId="1a36f0057432ea1f" providerId="LiveId" clId="{BA595E0F-6B9F-4852-9936-6A6F584477D3}" dt="2024-04-25T02:17:11.629" v="0"/>
            <ac:spMkLst>
              <pc:docMk/>
              <pc:sldMasterMk cId="0" sldId="2147483750"/>
              <pc:sldLayoutMk cId="737408354" sldId="2147488548"/>
              <ac:spMk id="8" creationId="{069B80DF-C7D4-41F4-AD29-8AD31D08D28B}"/>
            </ac:spMkLst>
          </pc:spChg>
        </pc:sldLayoutChg>
        <pc:sldLayoutChg chg="modSp">
          <pc:chgData name="John Oakes" userId="1a36f0057432ea1f" providerId="LiveId" clId="{BA595E0F-6B9F-4852-9936-6A6F584477D3}" dt="2024-04-25T02:17:11.629" v="0"/>
          <pc:sldLayoutMkLst>
            <pc:docMk/>
            <pc:sldMasterMk cId="0" sldId="2147483750"/>
            <pc:sldLayoutMk cId="2230842589" sldId="2147488549"/>
          </pc:sldLayoutMkLst>
          <pc:spChg chg="mod">
            <ac:chgData name="John Oakes" userId="1a36f0057432ea1f" providerId="LiveId" clId="{BA595E0F-6B9F-4852-9936-6A6F584477D3}" dt="2024-04-25T02:17:11.629" v="0"/>
            <ac:spMkLst>
              <pc:docMk/>
              <pc:sldMasterMk cId="0" sldId="2147483750"/>
              <pc:sldLayoutMk cId="2230842589" sldId="2147488549"/>
              <ac:spMk id="2" creationId="{00000000-0000-0000-0000-000000000000}"/>
            </ac:spMkLst>
          </pc:spChg>
          <pc:spChg chg="mod">
            <ac:chgData name="John Oakes" userId="1a36f0057432ea1f" providerId="LiveId" clId="{BA595E0F-6B9F-4852-9936-6A6F584477D3}" dt="2024-04-25T02:17:11.629" v="0"/>
            <ac:spMkLst>
              <pc:docMk/>
              <pc:sldMasterMk cId="0" sldId="2147483750"/>
              <pc:sldLayoutMk cId="2230842589" sldId="2147488549"/>
              <ac:spMk id="3" creationId="{00000000-0000-0000-0000-000000000000}"/>
            </ac:spMkLst>
          </pc:spChg>
          <pc:spChg chg="mod">
            <ac:chgData name="John Oakes" userId="1a36f0057432ea1f" providerId="LiveId" clId="{BA595E0F-6B9F-4852-9936-6A6F584477D3}" dt="2024-04-25T02:17:11.629" v="0"/>
            <ac:spMkLst>
              <pc:docMk/>
              <pc:sldMasterMk cId="0" sldId="2147483750"/>
              <pc:sldLayoutMk cId="2230842589" sldId="2147488549"/>
              <ac:spMk id="4" creationId="{00000000-0000-0000-0000-000000000000}"/>
            </ac:spMkLst>
          </pc:spChg>
          <pc:spChg chg="mod">
            <ac:chgData name="John Oakes" userId="1a36f0057432ea1f" providerId="LiveId" clId="{BA595E0F-6B9F-4852-9936-6A6F584477D3}" dt="2024-04-25T02:17:11.629" v="0"/>
            <ac:spMkLst>
              <pc:docMk/>
              <pc:sldMasterMk cId="0" sldId="2147483750"/>
              <pc:sldLayoutMk cId="2230842589" sldId="2147488549"/>
              <ac:spMk id="5" creationId="{00000000-0000-0000-0000-000000000000}"/>
            </ac:spMkLst>
          </pc:spChg>
          <pc:spChg chg="mod">
            <ac:chgData name="John Oakes" userId="1a36f0057432ea1f" providerId="LiveId" clId="{BA595E0F-6B9F-4852-9936-6A6F584477D3}" dt="2024-04-25T02:17:11.629" v="0"/>
            <ac:spMkLst>
              <pc:docMk/>
              <pc:sldMasterMk cId="0" sldId="2147483750"/>
              <pc:sldLayoutMk cId="2230842589" sldId="2147488549"/>
              <ac:spMk id="6" creationId="{00000000-0000-0000-0000-000000000000}"/>
            </ac:spMkLst>
          </pc:spChg>
          <pc:spChg chg="mod">
            <ac:chgData name="John Oakes" userId="1a36f0057432ea1f" providerId="LiveId" clId="{BA595E0F-6B9F-4852-9936-6A6F584477D3}" dt="2024-04-25T02:17:11.629" v="0"/>
            <ac:spMkLst>
              <pc:docMk/>
              <pc:sldMasterMk cId="0" sldId="2147483750"/>
              <pc:sldLayoutMk cId="2230842589" sldId="2147488549"/>
              <ac:spMk id="7" creationId="{F5C2CD05-02B3-44B2-9858-A3FCDACA6781}"/>
            </ac:spMkLst>
          </pc:spChg>
          <pc:spChg chg="mod">
            <ac:chgData name="John Oakes" userId="1a36f0057432ea1f" providerId="LiveId" clId="{BA595E0F-6B9F-4852-9936-6A6F584477D3}" dt="2024-04-25T02:17:11.629" v="0"/>
            <ac:spMkLst>
              <pc:docMk/>
              <pc:sldMasterMk cId="0" sldId="2147483750"/>
              <pc:sldLayoutMk cId="2230842589" sldId="2147488549"/>
              <ac:spMk id="8" creationId="{2E77EF8B-C7B5-4290-955B-72C5E6407E85}"/>
            </ac:spMkLst>
          </pc:spChg>
          <pc:spChg chg="mod">
            <ac:chgData name="John Oakes" userId="1a36f0057432ea1f" providerId="LiveId" clId="{BA595E0F-6B9F-4852-9936-6A6F584477D3}" dt="2024-04-25T02:17:11.629" v="0"/>
            <ac:spMkLst>
              <pc:docMk/>
              <pc:sldMasterMk cId="0" sldId="2147483750"/>
              <pc:sldLayoutMk cId="2230842589" sldId="2147488549"/>
              <ac:spMk id="11" creationId="{C7D129D5-0810-462D-948E-E4BCEC9C6B02}"/>
            </ac:spMkLst>
          </pc:spChg>
        </pc:sldLayoutChg>
        <pc:sldLayoutChg chg="modSp">
          <pc:chgData name="John Oakes" userId="1a36f0057432ea1f" providerId="LiveId" clId="{BA595E0F-6B9F-4852-9936-6A6F584477D3}" dt="2024-04-25T02:17:11.629" v="0"/>
          <pc:sldLayoutMkLst>
            <pc:docMk/>
            <pc:sldMasterMk cId="0" sldId="2147483750"/>
            <pc:sldLayoutMk cId="1318048368" sldId="2147488550"/>
          </pc:sldLayoutMkLst>
          <pc:spChg chg="mod">
            <ac:chgData name="John Oakes" userId="1a36f0057432ea1f" providerId="LiveId" clId="{BA595E0F-6B9F-4852-9936-6A6F584477D3}" dt="2024-04-25T02:17:11.629" v="0"/>
            <ac:spMkLst>
              <pc:docMk/>
              <pc:sldMasterMk cId="0" sldId="2147483750"/>
              <pc:sldLayoutMk cId="1318048368" sldId="2147488550"/>
              <ac:spMk id="2" creationId="{00000000-0000-0000-0000-000000000000}"/>
            </ac:spMkLst>
          </pc:spChg>
          <pc:spChg chg="mod">
            <ac:chgData name="John Oakes" userId="1a36f0057432ea1f" providerId="LiveId" clId="{BA595E0F-6B9F-4852-9936-6A6F584477D3}" dt="2024-04-25T02:17:11.629" v="0"/>
            <ac:spMkLst>
              <pc:docMk/>
              <pc:sldMasterMk cId="0" sldId="2147483750"/>
              <pc:sldLayoutMk cId="1318048368" sldId="2147488550"/>
              <ac:spMk id="3" creationId="{4CF00EEE-8182-44D3-BC7C-A8ABC4296099}"/>
            </ac:spMkLst>
          </pc:spChg>
        </pc:sldLayoutChg>
        <pc:sldLayoutChg chg="modSp">
          <pc:chgData name="John Oakes" userId="1a36f0057432ea1f" providerId="LiveId" clId="{BA595E0F-6B9F-4852-9936-6A6F584477D3}" dt="2024-04-25T02:17:11.629" v="0"/>
          <pc:sldLayoutMkLst>
            <pc:docMk/>
            <pc:sldMasterMk cId="0" sldId="2147483750"/>
            <pc:sldLayoutMk cId="2512645270" sldId="2147488552"/>
          </pc:sldLayoutMkLst>
          <pc:spChg chg="mod">
            <ac:chgData name="John Oakes" userId="1a36f0057432ea1f" providerId="LiveId" clId="{BA595E0F-6B9F-4852-9936-6A6F584477D3}" dt="2024-04-25T02:17:11.629" v="0"/>
            <ac:spMkLst>
              <pc:docMk/>
              <pc:sldMasterMk cId="0" sldId="2147483750"/>
              <pc:sldLayoutMk cId="2512645270" sldId="2147488552"/>
              <ac:spMk id="2" creationId="{00000000-0000-0000-0000-000000000000}"/>
            </ac:spMkLst>
          </pc:spChg>
          <pc:spChg chg="mod">
            <ac:chgData name="John Oakes" userId="1a36f0057432ea1f" providerId="LiveId" clId="{BA595E0F-6B9F-4852-9936-6A6F584477D3}" dt="2024-04-25T02:17:11.629" v="0"/>
            <ac:spMkLst>
              <pc:docMk/>
              <pc:sldMasterMk cId="0" sldId="2147483750"/>
              <pc:sldLayoutMk cId="2512645270" sldId="2147488552"/>
              <ac:spMk id="3" creationId="{00000000-0000-0000-0000-000000000000}"/>
            </ac:spMkLst>
          </pc:spChg>
          <pc:spChg chg="mod">
            <ac:chgData name="John Oakes" userId="1a36f0057432ea1f" providerId="LiveId" clId="{BA595E0F-6B9F-4852-9936-6A6F584477D3}" dt="2024-04-25T02:17:11.629" v="0"/>
            <ac:spMkLst>
              <pc:docMk/>
              <pc:sldMasterMk cId="0" sldId="2147483750"/>
              <pc:sldLayoutMk cId="2512645270" sldId="2147488552"/>
              <ac:spMk id="4" creationId="{00000000-0000-0000-0000-000000000000}"/>
            </ac:spMkLst>
          </pc:spChg>
          <pc:spChg chg="mod">
            <ac:chgData name="John Oakes" userId="1a36f0057432ea1f" providerId="LiveId" clId="{BA595E0F-6B9F-4852-9936-6A6F584477D3}" dt="2024-04-25T02:17:11.629" v="0"/>
            <ac:spMkLst>
              <pc:docMk/>
              <pc:sldMasterMk cId="0" sldId="2147483750"/>
              <pc:sldLayoutMk cId="2512645270" sldId="2147488552"/>
              <ac:spMk id="5" creationId="{D953E812-2A47-4305-B108-8CE6057276B7}"/>
            </ac:spMkLst>
          </pc:spChg>
          <pc:spChg chg="mod">
            <ac:chgData name="John Oakes" userId="1a36f0057432ea1f" providerId="LiveId" clId="{BA595E0F-6B9F-4852-9936-6A6F584477D3}" dt="2024-04-25T02:17:11.629" v="0"/>
            <ac:spMkLst>
              <pc:docMk/>
              <pc:sldMasterMk cId="0" sldId="2147483750"/>
              <pc:sldLayoutMk cId="2512645270" sldId="2147488552"/>
              <ac:spMk id="6" creationId="{A1AC0DF0-26B7-4B83-B09C-D401AB3F29EF}"/>
            </ac:spMkLst>
          </pc:spChg>
          <pc:spChg chg="mod">
            <ac:chgData name="John Oakes" userId="1a36f0057432ea1f" providerId="LiveId" clId="{BA595E0F-6B9F-4852-9936-6A6F584477D3}" dt="2024-04-25T02:17:11.629" v="0"/>
            <ac:spMkLst>
              <pc:docMk/>
              <pc:sldMasterMk cId="0" sldId="2147483750"/>
              <pc:sldLayoutMk cId="2512645270" sldId="2147488552"/>
              <ac:spMk id="7" creationId="{8E86C489-720D-4EE6-9006-D7E389F7FE03}"/>
            </ac:spMkLst>
          </pc:spChg>
          <pc:spChg chg="mod">
            <ac:chgData name="John Oakes" userId="1a36f0057432ea1f" providerId="LiveId" clId="{BA595E0F-6B9F-4852-9936-6A6F584477D3}" dt="2024-04-25T02:17:11.629" v="0"/>
            <ac:spMkLst>
              <pc:docMk/>
              <pc:sldMasterMk cId="0" sldId="2147483750"/>
              <pc:sldLayoutMk cId="2512645270" sldId="2147488552"/>
              <ac:spMk id="8" creationId="{2EAAA8EF-BBD4-4FC2-8899-2509A4C154C4}"/>
            </ac:spMkLst>
          </pc:spChg>
        </pc:sldLayoutChg>
        <pc:sldLayoutChg chg="modSp">
          <pc:chgData name="John Oakes" userId="1a36f0057432ea1f" providerId="LiveId" clId="{BA595E0F-6B9F-4852-9936-6A6F584477D3}" dt="2024-04-25T02:17:11.629" v="0"/>
          <pc:sldLayoutMkLst>
            <pc:docMk/>
            <pc:sldMasterMk cId="0" sldId="2147483750"/>
            <pc:sldLayoutMk cId="1998953163" sldId="2147488553"/>
          </pc:sldLayoutMkLst>
          <pc:spChg chg="mod">
            <ac:chgData name="John Oakes" userId="1a36f0057432ea1f" providerId="LiveId" clId="{BA595E0F-6B9F-4852-9936-6A6F584477D3}" dt="2024-04-25T02:17:11.629" v="0"/>
            <ac:spMkLst>
              <pc:docMk/>
              <pc:sldMasterMk cId="0" sldId="2147483750"/>
              <pc:sldLayoutMk cId="1998953163" sldId="2147488553"/>
              <ac:spMk id="2" creationId="{00000000-0000-0000-0000-000000000000}"/>
            </ac:spMkLst>
          </pc:spChg>
          <pc:spChg chg="mod">
            <ac:chgData name="John Oakes" userId="1a36f0057432ea1f" providerId="LiveId" clId="{BA595E0F-6B9F-4852-9936-6A6F584477D3}" dt="2024-04-25T02:17:11.629" v="0"/>
            <ac:spMkLst>
              <pc:docMk/>
              <pc:sldMasterMk cId="0" sldId="2147483750"/>
              <pc:sldLayoutMk cId="1998953163" sldId="2147488553"/>
              <ac:spMk id="4" creationId="{00000000-0000-0000-0000-000000000000}"/>
            </ac:spMkLst>
          </pc:spChg>
          <pc:spChg chg="mod">
            <ac:chgData name="John Oakes" userId="1a36f0057432ea1f" providerId="LiveId" clId="{BA595E0F-6B9F-4852-9936-6A6F584477D3}" dt="2024-04-25T02:17:11.629" v="0"/>
            <ac:spMkLst>
              <pc:docMk/>
              <pc:sldMasterMk cId="0" sldId="2147483750"/>
              <pc:sldLayoutMk cId="1998953163" sldId="2147488553"/>
              <ac:spMk id="5" creationId="{1BEE2C1F-F408-494E-915F-CCEEFC94ACDD}"/>
            </ac:spMkLst>
          </pc:spChg>
          <pc:spChg chg="mod">
            <ac:chgData name="John Oakes" userId="1a36f0057432ea1f" providerId="LiveId" clId="{BA595E0F-6B9F-4852-9936-6A6F584477D3}" dt="2024-04-25T02:17:11.629" v="0"/>
            <ac:spMkLst>
              <pc:docMk/>
              <pc:sldMasterMk cId="0" sldId="2147483750"/>
              <pc:sldLayoutMk cId="1998953163" sldId="2147488553"/>
              <ac:spMk id="6" creationId="{1EBD6121-1FD4-4D14-986F-C949A1004B25}"/>
            </ac:spMkLst>
          </pc:spChg>
          <pc:spChg chg="mod">
            <ac:chgData name="John Oakes" userId="1a36f0057432ea1f" providerId="LiveId" clId="{BA595E0F-6B9F-4852-9936-6A6F584477D3}" dt="2024-04-25T02:17:11.629" v="0"/>
            <ac:spMkLst>
              <pc:docMk/>
              <pc:sldMasterMk cId="0" sldId="2147483750"/>
              <pc:sldLayoutMk cId="1998953163" sldId="2147488553"/>
              <ac:spMk id="7" creationId="{8309F78B-6789-4529-BDAF-7CBAAB765639}"/>
            </ac:spMkLst>
          </pc:spChg>
          <pc:spChg chg="mod">
            <ac:chgData name="John Oakes" userId="1a36f0057432ea1f" providerId="LiveId" clId="{BA595E0F-6B9F-4852-9936-6A6F584477D3}" dt="2024-04-25T02:17:11.629" v="0"/>
            <ac:spMkLst>
              <pc:docMk/>
              <pc:sldMasterMk cId="0" sldId="2147483750"/>
              <pc:sldLayoutMk cId="1998953163" sldId="2147488553"/>
              <ac:spMk id="13" creationId="{00000000-0000-0000-0000-000000000000}"/>
            </ac:spMkLst>
          </pc:spChg>
        </pc:sldLayoutChg>
        <pc:sldLayoutChg chg="modSp">
          <pc:chgData name="John Oakes" userId="1a36f0057432ea1f" providerId="LiveId" clId="{BA595E0F-6B9F-4852-9936-6A6F584477D3}" dt="2024-04-25T02:17:11.629" v="0"/>
          <pc:sldLayoutMkLst>
            <pc:docMk/>
            <pc:sldMasterMk cId="0" sldId="2147483750"/>
            <pc:sldLayoutMk cId="3685083682" sldId="2147488555"/>
          </pc:sldLayoutMkLst>
          <pc:spChg chg="mod">
            <ac:chgData name="John Oakes" userId="1a36f0057432ea1f" providerId="LiveId" clId="{BA595E0F-6B9F-4852-9936-6A6F584477D3}" dt="2024-04-25T02:17:11.629" v="0"/>
            <ac:spMkLst>
              <pc:docMk/>
              <pc:sldMasterMk cId="0" sldId="2147483750"/>
              <pc:sldLayoutMk cId="3685083682" sldId="2147488555"/>
              <ac:spMk id="2" creationId="{00000000-0000-0000-0000-000000000000}"/>
            </ac:spMkLst>
          </pc:spChg>
          <pc:spChg chg="mod">
            <ac:chgData name="John Oakes" userId="1a36f0057432ea1f" providerId="LiveId" clId="{BA595E0F-6B9F-4852-9936-6A6F584477D3}" dt="2024-04-25T02:17:11.629" v="0"/>
            <ac:spMkLst>
              <pc:docMk/>
              <pc:sldMasterMk cId="0" sldId="2147483750"/>
              <pc:sldLayoutMk cId="3685083682" sldId="2147488555"/>
              <ac:spMk id="3" creationId="{00000000-0000-0000-0000-000000000000}"/>
            </ac:spMkLst>
          </pc:spChg>
        </pc:sldLayoutChg>
        <pc:sldLayoutChg chg="modSp">
          <pc:chgData name="John Oakes" userId="1a36f0057432ea1f" providerId="LiveId" clId="{BA595E0F-6B9F-4852-9936-6A6F584477D3}" dt="2024-04-25T02:17:11.629" v="0"/>
          <pc:sldLayoutMkLst>
            <pc:docMk/>
            <pc:sldMasterMk cId="0" sldId="2147483750"/>
            <pc:sldLayoutMk cId="552252899" sldId="2147488556"/>
          </pc:sldLayoutMkLst>
          <pc:spChg chg="mod">
            <ac:chgData name="John Oakes" userId="1a36f0057432ea1f" providerId="LiveId" clId="{BA595E0F-6B9F-4852-9936-6A6F584477D3}" dt="2024-04-25T02:17:11.629" v="0"/>
            <ac:spMkLst>
              <pc:docMk/>
              <pc:sldMasterMk cId="0" sldId="2147483750"/>
              <pc:sldLayoutMk cId="552252899" sldId="2147488556"/>
              <ac:spMk id="2" creationId="{00000000-0000-0000-0000-000000000000}"/>
            </ac:spMkLst>
          </pc:spChg>
          <pc:spChg chg="mod">
            <ac:chgData name="John Oakes" userId="1a36f0057432ea1f" providerId="LiveId" clId="{BA595E0F-6B9F-4852-9936-6A6F584477D3}" dt="2024-04-25T02:17:11.629" v="0"/>
            <ac:spMkLst>
              <pc:docMk/>
              <pc:sldMasterMk cId="0" sldId="2147483750"/>
              <pc:sldLayoutMk cId="552252899" sldId="2147488556"/>
              <ac:spMk id="3" creationId="{359847A5-D36E-4847-BD0F-EC2D0998688A}"/>
            </ac:spMkLst>
          </pc:spChg>
          <pc:spChg chg="mod">
            <ac:chgData name="John Oakes" userId="1a36f0057432ea1f" providerId="LiveId" clId="{BA595E0F-6B9F-4852-9936-6A6F584477D3}" dt="2024-04-25T02:17:11.629" v="0"/>
            <ac:spMkLst>
              <pc:docMk/>
              <pc:sldMasterMk cId="0" sldId="2147483750"/>
              <pc:sldLayoutMk cId="552252899" sldId="2147488556"/>
              <ac:spMk id="4" creationId="{D0295F45-9CAE-48DC-BFBF-B46AED79F194}"/>
            </ac:spMkLst>
          </pc:spChg>
          <pc:spChg chg="mod">
            <ac:chgData name="John Oakes" userId="1a36f0057432ea1f" providerId="LiveId" clId="{BA595E0F-6B9F-4852-9936-6A6F584477D3}" dt="2024-04-25T02:17:11.629" v="0"/>
            <ac:spMkLst>
              <pc:docMk/>
              <pc:sldMasterMk cId="0" sldId="2147483750"/>
              <pc:sldLayoutMk cId="552252899" sldId="2147488556"/>
              <ac:spMk id="5" creationId="{D268A545-951E-4544-9F65-3851894F44A4}"/>
            </ac:spMkLst>
          </pc:spChg>
        </pc:sldLayoutChg>
      </pc:sldMasterChg>
      <pc:sldMasterChg chg="modSp modSldLayout">
        <pc:chgData name="John Oakes" userId="1a36f0057432ea1f" providerId="LiveId" clId="{BA595E0F-6B9F-4852-9936-6A6F584477D3}" dt="2024-04-25T02:17:11.629" v="0"/>
        <pc:sldMasterMkLst>
          <pc:docMk/>
          <pc:sldMasterMk cId="0" sldId="2147483763"/>
        </pc:sldMasterMkLst>
        <pc:spChg chg="mod">
          <ac:chgData name="John Oakes" userId="1a36f0057432ea1f" providerId="LiveId" clId="{BA595E0F-6B9F-4852-9936-6A6F584477D3}" dt="2024-04-25T02:17:11.629" v="0"/>
          <ac:spMkLst>
            <pc:docMk/>
            <pc:sldMasterMk cId="0" sldId="2147483763"/>
            <ac:spMk id="3" creationId="{60590655-51B1-4442-9484-5273CD6CEEB5}"/>
          </ac:spMkLst>
        </pc:spChg>
        <pc:spChg chg="mod">
          <ac:chgData name="John Oakes" userId="1a36f0057432ea1f" providerId="LiveId" clId="{BA595E0F-6B9F-4852-9936-6A6F584477D3}" dt="2024-04-25T02:17:11.629" v="0"/>
          <ac:spMkLst>
            <pc:docMk/>
            <pc:sldMasterMk cId="0" sldId="2147483763"/>
            <ac:spMk id="7" creationId="{FB326264-1AAE-4B0E-ABE8-AD636E3E6F22}"/>
          </ac:spMkLst>
        </pc:spChg>
        <pc:spChg chg="mod">
          <ac:chgData name="John Oakes" userId="1a36f0057432ea1f" providerId="LiveId" clId="{BA595E0F-6B9F-4852-9936-6A6F584477D3}" dt="2024-04-25T02:17:11.629" v="0"/>
          <ac:spMkLst>
            <pc:docMk/>
            <pc:sldMasterMk cId="0" sldId="2147483763"/>
            <ac:spMk id="14" creationId="{90804681-9C9E-413E-862B-D95BA55FDBF1}"/>
          </ac:spMkLst>
        </pc:spChg>
        <pc:spChg chg="mod">
          <ac:chgData name="John Oakes" userId="1a36f0057432ea1f" providerId="LiveId" clId="{BA595E0F-6B9F-4852-9936-6A6F584477D3}" dt="2024-04-25T02:17:11.629" v="0"/>
          <ac:spMkLst>
            <pc:docMk/>
            <pc:sldMasterMk cId="0" sldId="2147483763"/>
            <ac:spMk id="22" creationId="{434DDBCD-476F-4768-AA48-24BE957DA7D4}"/>
          </ac:spMkLst>
        </pc:spChg>
        <pc:spChg chg="mod">
          <ac:chgData name="John Oakes" userId="1a36f0057432ea1f" providerId="LiveId" clId="{BA595E0F-6B9F-4852-9936-6A6F584477D3}" dt="2024-04-25T02:17:11.629" v="0"/>
          <ac:spMkLst>
            <pc:docMk/>
            <pc:sldMasterMk cId="0" sldId="2147483763"/>
            <ac:spMk id="23" creationId="{B3BB16C3-659D-494E-BBEF-66D2E56871C0}"/>
          </ac:spMkLst>
        </pc:spChg>
        <pc:spChg chg="mod">
          <ac:chgData name="John Oakes" userId="1a36f0057432ea1f" providerId="LiveId" clId="{BA595E0F-6B9F-4852-9936-6A6F584477D3}" dt="2024-04-25T02:17:11.629" v="0"/>
          <ac:spMkLst>
            <pc:docMk/>
            <pc:sldMasterMk cId="0" sldId="2147483763"/>
            <ac:spMk id="5129" creationId="{6DBEB75E-4AFE-42D5-96B4-FA712F9A5DE5}"/>
          </ac:spMkLst>
        </pc:spChg>
        <pc:sldLayoutChg chg="modSp">
          <pc:chgData name="John Oakes" userId="1a36f0057432ea1f" providerId="LiveId" clId="{BA595E0F-6B9F-4852-9936-6A6F584477D3}" dt="2024-04-25T02:17:11.629" v="0"/>
          <pc:sldLayoutMkLst>
            <pc:docMk/>
            <pc:sldMasterMk cId="0" sldId="2147483763"/>
            <pc:sldLayoutMk cId="3783109773" sldId="2147488557"/>
          </pc:sldLayoutMkLst>
          <pc:spChg chg="mod">
            <ac:chgData name="John Oakes" userId="1a36f0057432ea1f" providerId="LiveId" clId="{BA595E0F-6B9F-4852-9936-6A6F584477D3}" dt="2024-04-25T02:17:11.629" v="0"/>
            <ac:spMkLst>
              <pc:docMk/>
              <pc:sldMasterMk cId="0" sldId="2147483763"/>
              <pc:sldLayoutMk cId="3783109773" sldId="2147488557"/>
              <ac:spMk id="4" creationId="{12586DB4-3723-4A10-B4F5-B566F3D12364}"/>
            </ac:spMkLst>
          </pc:spChg>
          <pc:spChg chg="mod">
            <ac:chgData name="John Oakes" userId="1a36f0057432ea1f" providerId="LiveId" clId="{BA595E0F-6B9F-4852-9936-6A6F584477D3}" dt="2024-04-25T02:17:11.629" v="0"/>
            <ac:spMkLst>
              <pc:docMk/>
              <pc:sldMasterMk cId="0" sldId="2147483763"/>
              <pc:sldLayoutMk cId="3783109773" sldId="2147488557"/>
              <ac:spMk id="5" creationId="{B6C1ADDF-82C7-4449-BB18-AC73AEB1ACB0}"/>
            </ac:spMkLst>
          </pc:spChg>
          <pc:spChg chg="mod">
            <ac:chgData name="John Oakes" userId="1a36f0057432ea1f" providerId="LiveId" clId="{BA595E0F-6B9F-4852-9936-6A6F584477D3}" dt="2024-04-25T02:17:11.629" v="0"/>
            <ac:spMkLst>
              <pc:docMk/>
              <pc:sldMasterMk cId="0" sldId="2147483763"/>
              <pc:sldLayoutMk cId="3783109773" sldId="2147488557"/>
              <ac:spMk id="6" creationId="{E31B0E81-C524-4E93-BB13-FE2F3EFDFB06}"/>
            </ac:spMkLst>
          </pc:spChg>
          <pc:spChg chg="mod">
            <ac:chgData name="John Oakes" userId="1a36f0057432ea1f" providerId="LiveId" clId="{BA595E0F-6B9F-4852-9936-6A6F584477D3}" dt="2024-04-25T02:17:11.629" v="0"/>
            <ac:spMkLst>
              <pc:docMk/>
              <pc:sldMasterMk cId="0" sldId="2147483763"/>
              <pc:sldLayoutMk cId="3783109773" sldId="2147488557"/>
              <ac:spMk id="7" creationId="{19195F96-B255-410F-BDC7-ED2E57AE52EE}"/>
            </ac:spMkLst>
          </pc:spChg>
          <pc:spChg chg="mod">
            <ac:chgData name="John Oakes" userId="1a36f0057432ea1f" providerId="LiveId" clId="{BA595E0F-6B9F-4852-9936-6A6F584477D3}" dt="2024-04-25T02:17:11.629" v="0"/>
            <ac:spMkLst>
              <pc:docMk/>
              <pc:sldMasterMk cId="0" sldId="2147483763"/>
              <pc:sldLayoutMk cId="3783109773" sldId="2147488557"/>
              <ac:spMk id="8" creationId="{00000000-0000-0000-0000-000000000000}"/>
            </ac:spMkLst>
          </pc:spChg>
          <pc:spChg chg="mod">
            <ac:chgData name="John Oakes" userId="1a36f0057432ea1f" providerId="LiveId" clId="{BA595E0F-6B9F-4852-9936-6A6F584477D3}" dt="2024-04-25T02:17:11.629" v="0"/>
            <ac:spMkLst>
              <pc:docMk/>
              <pc:sldMasterMk cId="0" sldId="2147483763"/>
              <pc:sldLayoutMk cId="3783109773" sldId="2147488557"/>
              <ac:spMk id="9" creationId="{00000000-0000-0000-0000-000000000000}"/>
            </ac:spMkLst>
          </pc:spChg>
        </pc:sldLayoutChg>
        <pc:sldLayoutChg chg="modSp">
          <pc:chgData name="John Oakes" userId="1a36f0057432ea1f" providerId="LiveId" clId="{BA595E0F-6B9F-4852-9936-6A6F584477D3}" dt="2024-04-25T02:17:11.629" v="0"/>
          <pc:sldLayoutMkLst>
            <pc:docMk/>
            <pc:sldMasterMk cId="0" sldId="2147483763"/>
            <pc:sldLayoutMk cId="4233148063" sldId="2147488558"/>
          </pc:sldLayoutMkLst>
          <pc:spChg chg="mod">
            <ac:chgData name="John Oakes" userId="1a36f0057432ea1f" providerId="LiveId" clId="{BA595E0F-6B9F-4852-9936-6A6F584477D3}" dt="2024-04-25T02:17:11.629" v="0"/>
            <ac:spMkLst>
              <pc:docMk/>
              <pc:sldMasterMk cId="0" sldId="2147483763"/>
              <pc:sldLayoutMk cId="4233148063" sldId="2147488558"/>
              <ac:spMk id="4" creationId="{F5677DF7-3DB5-4DCD-8949-5DA7AF5F7093}"/>
            </ac:spMkLst>
          </pc:spChg>
        </pc:sldLayoutChg>
        <pc:sldLayoutChg chg="modSp">
          <pc:chgData name="John Oakes" userId="1a36f0057432ea1f" providerId="LiveId" clId="{BA595E0F-6B9F-4852-9936-6A6F584477D3}" dt="2024-04-25T02:17:11.629" v="0"/>
          <pc:sldLayoutMkLst>
            <pc:docMk/>
            <pc:sldMasterMk cId="0" sldId="2147483763"/>
            <pc:sldLayoutMk cId="2735738911" sldId="2147488559"/>
          </pc:sldLayoutMkLst>
          <pc:spChg chg="mod">
            <ac:chgData name="John Oakes" userId="1a36f0057432ea1f" providerId="LiveId" clId="{BA595E0F-6B9F-4852-9936-6A6F584477D3}" dt="2024-04-25T02:17:11.629" v="0"/>
            <ac:spMkLst>
              <pc:docMk/>
              <pc:sldMasterMk cId="0" sldId="2147483763"/>
              <pc:sldLayoutMk cId="2735738911" sldId="2147488559"/>
              <ac:spMk id="2" creationId="{00000000-0000-0000-0000-000000000000}"/>
            </ac:spMkLst>
          </pc:spChg>
          <pc:spChg chg="mod">
            <ac:chgData name="John Oakes" userId="1a36f0057432ea1f" providerId="LiveId" clId="{BA595E0F-6B9F-4852-9936-6A6F584477D3}" dt="2024-04-25T02:17:11.629" v="0"/>
            <ac:spMkLst>
              <pc:docMk/>
              <pc:sldMasterMk cId="0" sldId="2147483763"/>
              <pc:sldLayoutMk cId="2735738911" sldId="2147488559"/>
              <ac:spMk id="3" creationId="{00000000-0000-0000-0000-000000000000}"/>
            </ac:spMkLst>
          </pc:spChg>
          <pc:spChg chg="mod">
            <ac:chgData name="John Oakes" userId="1a36f0057432ea1f" providerId="LiveId" clId="{BA595E0F-6B9F-4852-9936-6A6F584477D3}" dt="2024-04-25T02:17:11.629" v="0"/>
            <ac:spMkLst>
              <pc:docMk/>
              <pc:sldMasterMk cId="0" sldId="2147483763"/>
              <pc:sldLayoutMk cId="2735738911" sldId="2147488559"/>
              <ac:spMk id="4" creationId="{214CF4C9-BB00-4CF8-97DD-1719A5CD1C9B}"/>
            </ac:spMkLst>
          </pc:spChg>
          <pc:spChg chg="mod">
            <ac:chgData name="John Oakes" userId="1a36f0057432ea1f" providerId="LiveId" clId="{BA595E0F-6B9F-4852-9936-6A6F584477D3}" dt="2024-04-25T02:17:11.629" v="0"/>
            <ac:spMkLst>
              <pc:docMk/>
              <pc:sldMasterMk cId="0" sldId="2147483763"/>
              <pc:sldLayoutMk cId="2735738911" sldId="2147488559"/>
              <ac:spMk id="5" creationId="{6B47C6FD-4273-496E-9502-35AE2446B474}"/>
            </ac:spMkLst>
          </pc:spChg>
          <pc:spChg chg="mod">
            <ac:chgData name="John Oakes" userId="1a36f0057432ea1f" providerId="LiveId" clId="{BA595E0F-6B9F-4852-9936-6A6F584477D3}" dt="2024-04-25T02:17:11.629" v="0"/>
            <ac:spMkLst>
              <pc:docMk/>
              <pc:sldMasterMk cId="0" sldId="2147483763"/>
              <pc:sldLayoutMk cId="2735738911" sldId="2147488559"/>
              <ac:spMk id="6" creationId="{6863A2BE-1B2E-4AE7-AC23-F73D79995BFB}"/>
            </ac:spMkLst>
          </pc:spChg>
          <pc:spChg chg="mod">
            <ac:chgData name="John Oakes" userId="1a36f0057432ea1f" providerId="LiveId" clId="{BA595E0F-6B9F-4852-9936-6A6F584477D3}" dt="2024-04-25T02:17:11.629" v="0"/>
            <ac:spMkLst>
              <pc:docMk/>
              <pc:sldMasterMk cId="0" sldId="2147483763"/>
              <pc:sldLayoutMk cId="2735738911" sldId="2147488559"/>
              <ac:spMk id="7" creationId="{20801F6E-C8C7-4642-AFF7-5AF54BCA88B5}"/>
            </ac:spMkLst>
          </pc:spChg>
        </pc:sldLayoutChg>
        <pc:sldLayoutChg chg="modSp">
          <pc:chgData name="John Oakes" userId="1a36f0057432ea1f" providerId="LiveId" clId="{BA595E0F-6B9F-4852-9936-6A6F584477D3}" dt="2024-04-25T02:17:11.629" v="0"/>
          <pc:sldLayoutMkLst>
            <pc:docMk/>
            <pc:sldMasterMk cId="0" sldId="2147483763"/>
            <pc:sldLayoutMk cId="3852008322" sldId="2147488560"/>
          </pc:sldLayoutMkLst>
          <pc:spChg chg="mod">
            <ac:chgData name="John Oakes" userId="1a36f0057432ea1f" providerId="LiveId" clId="{BA595E0F-6B9F-4852-9936-6A6F584477D3}" dt="2024-04-25T02:17:11.629" v="0"/>
            <ac:spMkLst>
              <pc:docMk/>
              <pc:sldMasterMk cId="0" sldId="2147483763"/>
              <pc:sldLayoutMk cId="3852008322" sldId="2147488560"/>
              <ac:spMk id="3" creationId="{00000000-0000-0000-0000-000000000000}"/>
            </ac:spMkLst>
          </pc:spChg>
          <pc:spChg chg="mod">
            <ac:chgData name="John Oakes" userId="1a36f0057432ea1f" providerId="LiveId" clId="{BA595E0F-6B9F-4852-9936-6A6F584477D3}" dt="2024-04-25T02:17:11.629" v="0"/>
            <ac:spMkLst>
              <pc:docMk/>
              <pc:sldMasterMk cId="0" sldId="2147483763"/>
              <pc:sldLayoutMk cId="3852008322" sldId="2147488560"/>
              <ac:spMk id="4" creationId="{00000000-0000-0000-0000-000000000000}"/>
            </ac:spMkLst>
          </pc:spChg>
          <pc:spChg chg="mod">
            <ac:chgData name="John Oakes" userId="1a36f0057432ea1f" providerId="LiveId" clId="{BA595E0F-6B9F-4852-9936-6A6F584477D3}" dt="2024-04-25T02:17:11.629" v="0"/>
            <ac:spMkLst>
              <pc:docMk/>
              <pc:sldMasterMk cId="0" sldId="2147483763"/>
              <pc:sldLayoutMk cId="3852008322" sldId="2147488560"/>
              <ac:spMk id="5" creationId="{32BE4A60-80DC-4039-9052-C45591F52D25}"/>
            </ac:spMkLst>
          </pc:spChg>
          <pc:spChg chg="mod">
            <ac:chgData name="John Oakes" userId="1a36f0057432ea1f" providerId="LiveId" clId="{BA595E0F-6B9F-4852-9936-6A6F584477D3}" dt="2024-04-25T02:17:11.629" v="0"/>
            <ac:spMkLst>
              <pc:docMk/>
              <pc:sldMasterMk cId="0" sldId="2147483763"/>
              <pc:sldLayoutMk cId="3852008322" sldId="2147488560"/>
              <ac:spMk id="8" creationId="{2F6C2964-AC40-4048-BF6B-D1896E768F9F}"/>
            </ac:spMkLst>
          </pc:spChg>
        </pc:sldLayoutChg>
        <pc:sldLayoutChg chg="modSp">
          <pc:chgData name="John Oakes" userId="1a36f0057432ea1f" providerId="LiveId" clId="{BA595E0F-6B9F-4852-9936-6A6F584477D3}" dt="2024-04-25T02:17:11.629" v="0"/>
          <pc:sldLayoutMkLst>
            <pc:docMk/>
            <pc:sldMasterMk cId="0" sldId="2147483763"/>
            <pc:sldLayoutMk cId="3132672374" sldId="2147488561"/>
          </pc:sldLayoutMkLst>
          <pc:spChg chg="mod">
            <ac:chgData name="John Oakes" userId="1a36f0057432ea1f" providerId="LiveId" clId="{BA595E0F-6B9F-4852-9936-6A6F584477D3}" dt="2024-04-25T02:17:11.629" v="0"/>
            <ac:spMkLst>
              <pc:docMk/>
              <pc:sldMasterMk cId="0" sldId="2147483763"/>
              <pc:sldLayoutMk cId="3132672374" sldId="2147488561"/>
              <ac:spMk id="2" creationId="{00000000-0000-0000-0000-000000000000}"/>
            </ac:spMkLst>
          </pc:spChg>
          <pc:spChg chg="mod">
            <ac:chgData name="John Oakes" userId="1a36f0057432ea1f" providerId="LiveId" clId="{BA595E0F-6B9F-4852-9936-6A6F584477D3}" dt="2024-04-25T02:17:11.629" v="0"/>
            <ac:spMkLst>
              <pc:docMk/>
              <pc:sldMasterMk cId="0" sldId="2147483763"/>
              <pc:sldLayoutMk cId="3132672374" sldId="2147488561"/>
              <ac:spMk id="3" creationId="{00000000-0000-0000-0000-000000000000}"/>
            </ac:spMkLst>
          </pc:spChg>
          <pc:spChg chg="mod">
            <ac:chgData name="John Oakes" userId="1a36f0057432ea1f" providerId="LiveId" clId="{BA595E0F-6B9F-4852-9936-6A6F584477D3}" dt="2024-04-25T02:17:11.629" v="0"/>
            <ac:spMkLst>
              <pc:docMk/>
              <pc:sldMasterMk cId="0" sldId="2147483763"/>
              <pc:sldLayoutMk cId="3132672374" sldId="2147488561"/>
              <ac:spMk id="4" creationId="{00000000-0000-0000-0000-000000000000}"/>
            </ac:spMkLst>
          </pc:spChg>
          <pc:spChg chg="mod">
            <ac:chgData name="John Oakes" userId="1a36f0057432ea1f" providerId="LiveId" clId="{BA595E0F-6B9F-4852-9936-6A6F584477D3}" dt="2024-04-25T02:17:11.629" v="0"/>
            <ac:spMkLst>
              <pc:docMk/>
              <pc:sldMasterMk cId="0" sldId="2147483763"/>
              <pc:sldLayoutMk cId="3132672374" sldId="2147488561"/>
              <ac:spMk id="5" creationId="{00000000-0000-0000-0000-000000000000}"/>
            </ac:spMkLst>
          </pc:spChg>
          <pc:spChg chg="mod">
            <ac:chgData name="John Oakes" userId="1a36f0057432ea1f" providerId="LiveId" clId="{BA595E0F-6B9F-4852-9936-6A6F584477D3}" dt="2024-04-25T02:17:11.629" v="0"/>
            <ac:spMkLst>
              <pc:docMk/>
              <pc:sldMasterMk cId="0" sldId="2147483763"/>
              <pc:sldLayoutMk cId="3132672374" sldId="2147488561"/>
              <ac:spMk id="6" creationId="{00000000-0000-0000-0000-000000000000}"/>
            </ac:spMkLst>
          </pc:spChg>
          <pc:spChg chg="mod">
            <ac:chgData name="John Oakes" userId="1a36f0057432ea1f" providerId="LiveId" clId="{BA595E0F-6B9F-4852-9936-6A6F584477D3}" dt="2024-04-25T02:17:11.629" v="0"/>
            <ac:spMkLst>
              <pc:docMk/>
              <pc:sldMasterMk cId="0" sldId="2147483763"/>
              <pc:sldLayoutMk cId="3132672374" sldId="2147488561"/>
              <ac:spMk id="7" creationId="{C88F8BBC-3DEE-4C97-9A61-8B56D4CE6780}"/>
            </ac:spMkLst>
          </pc:spChg>
          <pc:spChg chg="mod">
            <ac:chgData name="John Oakes" userId="1a36f0057432ea1f" providerId="LiveId" clId="{BA595E0F-6B9F-4852-9936-6A6F584477D3}" dt="2024-04-25T02:17:11.629" v="0"/>
            <ac:spMkLst>
              <pc:docMk/>
              <pc:sldMasterMk cId="0" sldId="2147483763"/>
              <pc:sldLayoutMk cId="3132672374" sldId="2147488561"/>
              <ac:spMk id="8" creationId="{62FF0A06-FA48-49E4-8DFD-842807987E84}"/>
            </ac:spMkLst>
          </pc:spChg>
          <pc:spChg chg="mod">
            <ac:chgData name="John Oakes" userId="1a36f0057432ea1f" providerId="LiveId" clId="{BA595E0F-6B9F-4852-9936-6A6F584477D3}" dt="2024-04-25T02:17:11.629" v="0"/>
            <ac:spMkLst>
              <pc:docMk/>
              <pc:sldMasterMk cId="0" sldId="2147483763"/>
              <pc:sldLayoutMk cId="3132672374" sldId="2147488561"/>
              <ac:spMk id="11" creationId="{9F9C5667-1239-4A71-8B12-515C3269C9EB}"/>
            </ac:spMkLst>
          </pc:spChg>
        </pc:sldLayoutChg>
        <pc:sldLayoutChg chg="modSp">
          <pc:chgData name="John Oakes" userId="1a36f0057432ea1f" providerId="LiveId" clId="{BA595E0F-6B9F-4852-9936-6A6F584477D3}" dt="2024-04-25T02:17:11.629" v="0"/>
          <pc:sldLayoutMkLst>
            <pc:docMk/>
            <pc:sldMasterMk cId="0" sldId="2147483763"/>
            <pc:sldLayoutMk cId="1545002938" sldId="2147488562"/>
          </pc:sldLayoutMkLst>
          <pc:spChg chg="mod">
            <ac:chgData name="John Oakes" userId="1a36f0057432ea1f" providerId="LiveId" clId="{BA595E0F-6B9F-4852-9936-6A6F584477D3}" dt="2024-04-25T02:17:11.629" v="0"/>
            <ac:spMkLst>
              <pc:docMk/>
              <pc:sldMasterMk cId="0" sldId="2147483763"/>
              <pc:sldLayoutMk cId="1545002938" sldId="2147488562"/>
              <ac:spMk id="2" creationId="{00000000-0000-0000-0000-000000000000}"/>
            </ac:spMkLst>
          </pc:spChg>
          <pc:spChg chg="mod">
            <ac:chgData name="John Oakes" userId="1a36f0057432ea1f" providerId="LiveId" clId="{BA595E0F-6B9F-4852-9936-6A6F584477D3}" dt="2024-04-25T02:17:11.629" v="0"/>
            <ac:spMkLst>
              <pc:docMk/>
              <pc:sldMasterMk cId="0" sldId="2147483763"/>
              <pc:sldLayoutMk cId="1545002938" sldId="2147488562"/>
              <ac:spMk id="3" creationId="{1231ECE8-D145-4D42-9B3A-FAB8112A160E}"/>
            </ac:spMkLst>
          </pc:spChg>
        </pc:sldLayoutChg>
        <pc:sldLayoutChg chg="modSp">
          <pc:chgData name="John Oakes" userId="1a36f0057432ea1f" providerId="LiveId" clId="{BA595E0F-6B9F-4852-9936-6A6F584477D3}" dt="2024-04-25T02:17:11.629" v="0"/>
          <pc:sldLayoutMkLst>
            <pc:docMk/>
            <pc:sldMasterMk cId="0" sldId="2147483763"/>
            <pc:sldLayoutMk cId="3278324412" sldId="2147488564"/>
          </pc:sldLayoutMkLst>
          <pc:spChg chg="mod">
            <ac:chgData name="John Oakes" userId="1a36f0057432ea1f" providerId="LiveId" clId="{BA595E0F-6B9F-4852-9936-6A6F584477D3}" dt="2024-04-25T02:17:11.629" v="0"/>
            <ac:spMkLst>
              <pc:docMk/>
              <pc:sldMasterMk cId="0" sldId="2147483763"/>
              <pc:sldLayoutMk cId="3278324412" sldId="2147488564"/>
              <ac:spMk id="2" creationId="{00000000-0000-0000-0000-000000000000}"/>
            </ac:spMkLst>
          </pc:spChg>
          <pc:spChg chg="mod">
            <ac:chgData name="John Oakes" userId="1a36f0057432ea1f" providerId="LiveId" clId="{BA595E0F-6B9F-4852-9936-6A6F584477D3}" dt="2024-04-25T02:17:11.629" v="0"/>
            <ac:spMkLst>
              <pc:docMk/>
              <pc:sldMasterMk cId="0" sldId="2147483763"/>
              <pc:sldLayoutMk cId="3278324412" sldId="2147488564"/>
              <ac:spMk id="3" creationId="{00000000-0000-0000-0000-000000000000}"/>
            </ac:spMkLst>
          </pc:spChg>
          <pc:spChg chg="mod">
            <ac:chgData name="John Oakes" userId="1a36f0057432ea1f" providerId="LiveId" clId="{BA595E0F-6B9F-4852-9936-6A6F584477D3}" dt="2024-04-25T02:17:11.629" v="0"/>
            <ac:spMkLst>
              <pc:docMk/>
              <pc:sldMasterMk cId="0" sldId="2147483763"/>
              <pc:sldLayoutMk cId="3278324412" sldId="2147488564"/>
              <ac:spMk id="4" creationId="{00000000-0000-0000-0000-000000000000}"/>
            </ac:spMkLst>
          </pc:spChg>
          <pc:spChg chg="mod">
            <ac:chgData name="John Oakes" userId="1a36f0057432ea1f" providerId="LiveId" clId="{BA595E0F-6B9F-4852-9936-6A6F584477D3}" dt="2024-04-25T02:17:11.629" v="0"/>
            <ac:spMkLst>
              <pc:docMk/>
              <pc:sldMasterMk cId="0" sldId="2147483763"/>
              <pc:sldLayoutMk cId="3278324412" sldId="2147488564"/>
              <ac:spMk id="5" creationId="{5CB9E104-5BC5-4C3A-AFA9-E52517E01994}"/>
            </ac:spMkLst>
          </pc:spChg>
          <pc:spChg chg="mod">
            <ac:chgData name="John Oakes" userId="1a36f0057432ea1f" providerId="LiveId" clId="{BA595E0F-6B9F-4852-9936-6A6F584477D3}" dt="2024-04-25T02:17:11.629" v="0"/>
            <ac:spMkLst>
              <pc:docMk/>
              <pc:sldMasterMk cId="0" sldId="2147483763"/>
              <pc:sldLayoutMk cId="3278324412" sldId="2147488564"/>
              <ac:spMk id="6" creationId="{4BBF6402-8B2C-4336-A7E1-C9D8F880D4A0}"/>
            </ac:spMkLst>
          </pc:spChg>
          <pc:spChg chg="mod">
            <ac:chgData name="John Oakes" userId="1a36f0057432ea1f" providerId="LiveId" clId="{BA595E0F-6B9F-4852-9936-6A6F584477D3}" dt="2024-04-25T02:17:11.629" v="0"/>
            <ac:spMkLst>
              <pc:docMk/>
              <pc:sldMasterMk cId="0" sldId="2147483763"/>
              <pc:sldLayoutMk cId="3278324412" sldId="2147488564"/>
              <ac:spMk id="7" creationId="{0F6141A5-A1D7-43C1-94C4-8709092C8CD8}"/>
            </ac:spMkLst>
          </pc:spChg>
          <pc:spChg chg="mod">
            <ac:chgData name="John Oakes" userId="1a36f0057432ea1f" providerId="LiveId" clId="{BA595E0F-6B9F-4852-9936-6A6F584477D3}" dt="2024-04-25T02:17:11.629" v="0"/>
            <ac:spMkLst>
              <pc:docMk/>
              <pc:sldMasterMk cId="0" sldId="2147483763"/>
              <pc:sldLayoutMk cId="3278324412" sldId="2147488564"/>
              <ac:spMk id="8" creationId="{57409F20-6168-4F9D-B4A0-DC3491878491}"/>
            </ac:spMkLst>
          </pc:spChg>
        </pc:sldLayoutChg>
        <pc:sldLayoutChg chg="modSp">
          <pc:chgData name="John Oakes" userId="1a36f0057432ea1f" providerId="LiveId" clId="{BA595E0F-6B9F-4852-9936-6A6F584477D3}" dt="2024-04-25T02:17:11.629" v="0"/>
          <pc:sldLayoutMkLst>
            <pc:docMk/>
            <pc:sldMasterMk cId="0" sldId="2147483763"/>
            <pc:sldLayoutMk cId="1882781762" sldId="2147488565"/>
          </pc:sldLayoutMkLst>
          <pc:spChg chg="mod">
            <ac:chgData name="John Oakes" userId="1a36f0057432ea1f" providerId="LiveId" clId="{BA595E0F-6B9F-4852-9936-6A6F584477D3}" dt="2024-04-25T02:17:11.629" v="0"/>
            <ac:spMkLst>
              <pc:docMk/>
              <pc:sldMasterMk cId="0" sldId="2147483763"/>
              <pc:sldLayoutMk cId="1882781762" sldId="2147488565"/>
              <ac:spMk id="2" creationId="{00000000-0000-0000-0000-000000000000}"/>
            </ac:spMkLst>
          </pc:spChg>
          <pc:spChg chg="mod">
            <ac:chgData name="John Oakes" userId="1a36f0057432ea1f" providerId="LiveId" clId="{BA595E0F-6B9F-4852-9936-6A6F584477D3}" dt="2024-04-25T02:17:11.629" v="0"/>
            <ac:spMkLst>
              <pc:docMk/>
              <pc:sldMasterMk cId="0" sldId="2147483763"/>
              <pc:sldLayoutMk cId="1882781762" sldId="2147488565"/>
              <ac:spMk id="4" creationId="{00000000-0000-0000-0000-000000000000}"/>
            </ac:spMkLst>
          </pc:spChg>
          <pc:spChg chg="mod">
            <ac:chgData name="John Oakes" userId="1a36f0057432ea1f" providerId="LiveId" clId="{BA595E0F-6B9F-4852-9936-6A6F584477D3}" dt="2024-04-25T02:17:11.629" v="0"/>
            <ac:spMkLst>
              <pc:docMk/>
              <pc:sldMasterMk cId="0" sldId="2147483763"/>
              <pc:sldLayoutMk cId="1882781762" sldId="2147488565"/>
              <ac:spMk id="5" creationId="{8E4D5C26-3D8C-4B02-A9CB-C1B4EC6D4AE9}"/>
            </ac:spMkLst>
          </pc:spChg>
          <pc:spChg chg="mod">
            <ac:chgData name="John Oakes" userId="1a36f0057432ea1f" providerId="LiveId" clId="{BA595E0F-6B9F-4852-9936-6A6F584477D3}" dt="2024-04-25T02:17:11.629" v="0"/>
            <ac:spMkLst>
              <pc:docMk/>
              <pc:sldMasterMk cId="0" sldId="2147483763"/>
              <pc:sldLayoutMk cId="1882781762" sldId="2147488565"/>
              <ac:spMk id="6" creationId="{9224887E-9223-472E-9330-4529C94CDC29}"/>
            </ac:spMkLst>
          </pc:spChg>
          <pc:spChg chg="mod">
            <ac:chgData name="John Oakes" userId="1a36f0057432ea1f" providerId="LiveId" clId="{BA595E0F-6B9F-4852-9936-6A6F584477D3}" dt="2024-04-25T02:17:11.629" v="0"/>
            <ac:spMkLst>
              <pc:docMk/>
              <pc:sldMasterMk cId="0" sldId="2147483763"/>
              <pc:sldLayoutMk cId="1882781762" sldId="2147488565"/>
              <ac:spMk id="7" creationId="{3F0043AA-3DA2-4835-8CF9-943A052F3050}"/>
            </ac:spMkLst>
          </pc:spChg>
          <pc:spChg chg="mod">
            <ac:chgData name="John Oakes" userId="1a36f0057432ea1f" providerId="LiveId" clId="{BA595E0F-6B9F-4852-9936-6A6F584477D3}" dt="2024-04-25T02:17:11.629" v="0"/>
            <ac:spMkLst>
              <pc:docMk/>
              <pc:sldMasterMk cId="0" sldId="2147483763"/>
              <pc:sldLayoutMk cId="1882781762" sldId="2147488565"/>
              <ac:spMk id="13" creationId="{00000000-0000-0000-0000-000000000000}"/>
            </ac:spMkLst>
          </pc:spChg>
        </pc:sldLayoutChg>
        <pc:sldLayoutChg chg="modSp">
          <pc:chgData name="John Oakes" userId="1a36f0057432ea1f" providerId="LiveId" clId="{BA595E0F-6B9F-4852-9936-6A6F584477D3}" dt="2024-04-25T02:17:11.629" v="0"/>
          <pc:sldLayoutMkLst>
            <pc:docMk/>
            <pc:sldMasterMk cId="0" sldId="2147483763"/>
            <pc:sldLayoutMk cId="2705851254" sldId="2147488567"/>
          </pc:sldLayoutMkLst>
          <pc:spChg chg="mod">
            <ac:chgData name="John Oakes" userId="1a36f0057432ea1f" providerId="LiveId" clId="{BA595E0F-6B9F-4852-9936-6A6F584477D3}" dt="2024-04-25T02:17:11.629" v="0"/>
            <ac:spMkLst>
              <pc:docMk/>
              <pc:sldMasterMk cId="0" sldId="2147483763"/>
              <pc:sldLayoutMk cId="2705851254" sldId="2147488567"/>
              <ac:spMk id="2" creationId="{00000000-0000-0000-0000-000000000000}"/>
            </ac:spMkLst>
          </pc:spChg>
          <pc:spChg chg="mod">
            <ac:chgData name="John Oakes" userId="1a36f0057432ea1f" providerId="LiveId" clId="{BA595E0F-6B9F-4852-9936-6A6F584477D3}" dt="2024-04-25T02:17:11.629" v="0"/>
            <ac:spMkLst>
              <pc:docMk/>
              <pc:sldMasterMk cId="0" sldId="2147483763"/>
              <pc:sldLayoutMk cId="2705851254" sldId="2147488567"/>
              <ac:spMk id="3" creationId="{00000000-0000-0000-0000-000000000000}"/>
            </ac:spMkLst>
          </pc:spChg>
        </pc:sldLayoutChg>
        <pc:sldLayoutChg chg="modSp">
          <pc:chgData name="John Oakes" userId="1a36f0057432ea1f" providerId="LiveId" clId="{BA595E0F-6B9F-4852-9936-6A6F584477D3}" dt="2024-04-25T02:17:11.629" v="0"/>
          <pc:sldLayoutMkLst>
            <pc:docMk/>
            <pc:sldMasterMk cId="0" sldId="2147483763"/>
            <pc:sldLayoutMk cId="3799234052" sldId="2147488568"/>
          </pc:sldLayoutMkLst>
          <pc:spChg chg="mod">
            <ac:chgData name="John Oakes" userId="1a36f0057432ea1f" providerId="LiveId" clId="{BA595E0F-6B9F-4852-9936-6A6F584477D3}" dt="2024-04-25T02:17:11.629" v="0"/>
            <ac:spMkLst>
              <pc:docMk/>
              <pc:sldMasterMk cId="0" sldId="2147483763"/>
              <pc:sldLayoutMk cId="3799234052" sldId="2147488568"/>
              <ac:spMk id="2" creationId="{00000000-0000-0000-0000-000000000000}"/>
            </ac:spMkLst>
          </pc:spChg>
          <pc:spChg chg="mod">
            <ac:chgData name="John Oakes" userId="1a36f0057432ea1f" providerId="LiveId" clId="{BA595E0F-6B9F-4852-9936-6A6F584477D3}" dt="2024-04-25T02:17:11.629" v="0"/>
            <ac:spMkLst>
              <pc:docMk/>
              <pc:sldMasterMk cId="0" sldId="2147483763"/>
              <pc:sldLayoutMk cId="3799234052" sldId="2147488568"/>
              <ac:spMk id="3" creationId="{8FD479E0-80CE-4EEC-A79C-04D82A7A3864}"/>
            </ac:spMkLst>
          </pc:spChg>
          <pc:spChg chg="mod">
            <ac:chgData name="John Oakes" userId="1a36f0057432ea1f" providerId="LiveId" clId="{BA595E0F-6B9F-4852-9936-6A6F584477D3}" dt="2024-04-25T02:17:11.629" v="0"/>
            <ac:spMkLst>
              <pc:docMk/>
              <pc:sldMasterMk cId="0" sldId="2147483763"/>
              <pc:sldLayoutMk cId="3799234052" sldId="2147488568"/>
              <ac:spMk id="4" creationId="{467E8247-FA30-40A5-94BA-7788193B8330}"/>
            </ac:spMkLst>
          </pc:spChg>
          <pc:spChg chg="mod">
            <ac:chgData name="John Oakes" userId="1a36f0057432ea1f" providerId="LiveId" clId="{BA595E0F-6B9F-4852-9936-6A6F584477D3}" dt="2024-04-25T02:17:11.629" v="0"/>
            <ac:spMkLst>
              <pc:docMk/>
              <pc:sldMasterMk cId="0" sldId="2147483763"/>
              <pc:sldLayoutMk cId="3799234052" sldId="2147488568"/>
              <ac:spMk id="5" creationId="{26263C51-81E7-46AD-A623-DE80492A88CF}"/>
            </ac:spMkLst>
          </pc:spChg>
        </pc:sldLayoutChg>
      </pc:sldMasterChg>
      <pc:sldMasterChg chg="modSp modSldLayout">
        <pc:chgData name="John Oakes" userId="1a36f0057432ea1f" providerId="LiveId" clId="{BA595E0F-6B9F-4852-9936-6A6F584477D3}" dt="2024-04-25T02:17:11.629" v="0"/>
        <pc:sldMasterMkLst>
          <pc:docMk/>
          <pc:sldMasterMk cId="0" sldId="2147483841"/>
        </pc:sldMasterMkLst>
        <pc:spChg chg="mod">
          <ac:chgData name="John Oakes" userId="1a36f0057432ea1f" providerId="LiveId" clId="{BA595E0F-6B9F-4852-9936-6A6F584477D3}" dt="2024-04-25T02:17:11.629" v="0"/>
          <ac:spMkLst>
            <pc:docMk/>
            <pc:sldMasterMk cId="0" sldId="2147483841"/>
            <ac:spMk id="3" creationId="{CB175B17-5E14-4308-829D-A52D6FD0EDAD}"/>
          </ac:spMkLst>
        </pc:spChg>
        <pc:spChg chg="mod">
          <ac:chgData name="John Oakes" userId="1a36f0057432ea1f" providerId="LiveId" clId="{BA595E0F-6B9F-4852-9936-6A6F584477D3}" dt="2024-04-25T02:17:11.629" v="0"/>
          <ac:spMkLst>
            <pc:docMk/>
            <pc:sldMasterMk cId="0" sldId="2147483841"/>
            <ac:spMk id="7" creationId="{8EAA4DF7-D755-4B5B-966A-05294FFEA643}"/>
          </ac:spMkLst>
        </pc:spChg>
        <pc:spChg chg="mod">
          <ac:chgData name="John Oakes" userId="1a36f0057432ea1f" providerId="LiveId" clId="{BA595E0F-6B9F-4852-9936-6A6F584477D3}" dt="2024-04-25T02:17:11.629" v="0"/>
          <ac:spMkLst>
            <pc:docMk/>
            <pc:sldMasterMk cId="0" sldId="2147483841"/>
            <ac:spMk id="14" creationId="{8F734A88-D69B-4A99-8915-9629F32AAB7C}"/>
          </ac:spMkLst>
        </pc:spChg>
        <pc:spChg chg="mod">
          <ac:chgData name="John Oakes" userId="1a36f0057432ea1f" providerId="LiveId" clId="{BA595E0F-6B9F-4852-9936-6A6F584477D3}" dt="2024-04-25T02:17:11.629" v="0"/>
          <ac:spMkLst>
            <pc:docMk/>
            <pc:sldMasterMk cId="0" sldId="2147483841"/>
            <ac:spMk id="22" creationId="{072062CE-DE39-4814-92E2-9F4C37A2AC43}"/>
          </ac:spMkLst>
        </pc:spChg>
        <pc:spChg chg="mod">
          <ac:chgData name="John Oakes" userId="1a36f0057432ea1f" providerId="LiveId" clId="{BA595E0F-6B9F-4852-9936-6A6F584477D3}" dt="2024-04-25T02:17:11.629" v="0"/>
          <ac:spMkLst>
            <pc:docMk/>
            <pc:sldMasterMk cId="0" sldId="2147483841"/>
            <ac:spMk id="23" creationId="{3D62FC1E-220E-4266-BD95-BE300C84124F}"/>
          </ac:spMkLst>
        </pc:spChg>
        <pc:spChg chg="mod">
          <ac:chgData name="John Oakes" userId="1a36f0057432ea1f" providerId="LiveId" clId="{BA595E0F-6B9F-4852-9936-6A6F584477D3}" dt="2024-04-25T02:17:11.629" v="0"/>
          <ac:spMkLst>
            <pc:docMk/>
            <pc:sldMasterMk cId="0" sldId="2147483841"/>
            <ac:spMk id="6153" creationId="{6A4710FE-1CC3-4EB7-B1F4-EEC09FB56A15}"/>
          </ac:spMkLst>
        </pc:spChg>
        <pc:sldLayoutChg chg="modSp">
          <pc:chgData name="John Oakes" userId="1a36f0057432ea1f" providerId="LiveId" clId="{BA595E0F-6B9F-4852-9936-6A6F584477D3}" dt="2024-04-25T02:17:11.629" v="0"/>
          <pc:sldLayoutMkLst>
            <pc:docMk/>
            <pc:sldMasterMk cId="0" sldId="2147483841"/>
            <pc:sldLayoutMk cId="445791348" sldId="2147488490"/>
          </pc:sldLayoutMkLst>
          <pc:spChg chg="mod">
            <ac:chgData name="John Oakes" userId="1a36f0057432ea1f" providerId="LiveId" clId="{BA595E0F-6B9F-4852-9936-6A6F584477D3}" dt="2024-04-25T02:17:11.629" v="0"/>
            <ac:spMkLst>
              <pc:docMk/>
              <pc:sldMasterMk cId="0" sldId="2147483841"/>
              <pc:sldLayoutMk cId="445791348" sldId="2147488490"/>
              <ac:spMk id="2" creationId="{00000000-0000-0000-0000-000000000000}"/>
            </ac:spMkLst>
          </pc:spChg>
          <pc:spChg chg="mod">
            <ac:chgData name="John Oakes" userId="1a36f0057432ea1f" providerId="LiveId" clId="{BA595E0F-6B9F-4852-9936-6A6F584477D3}" dt="2024-04-25T02:17:11.629" v="0"/>
            <ac:spMkLst>
              <pc:docMk/>
              <pc:sldMasterMk cId="0" sldId="2147483841"/>
              <pc:sldLayoutMk cId="445791348" sldId="2147488490"/>
              <ac:spMk id="3" creationId="{00000000-0000-0000-0000-000000000000}"/>
            </ac:spMkLst>
          </pc:spChg>
        </pc:sldLayoutChg>
        <pc:sldLayoutChg chg="modSp">
          <pc:chgData name="John Oakes" userId="1a36f0057432ea1f" providerId="LiveId" clId="{BA595E0F-6B9F-4852-9936-6A6F584477D3}" dt="2024-04-25T02:17:11.629" v="0"/>
          <pc:sldLayoutMkLst>
            <pc:docMk/>
            <pc:sldMasterMk cId="0" sldId="2147483841"/>
            <pc:sldLayoutMk cId="1143651670" sldId="2147488569"/>
          </pc:sldLayoutMkLst>
          <pc:spChg chg="mod">
            <ac:chgData name="John Oakes" userId="1a36f0057432ea1f" providerId="LiveId" clId="{BA595E0F-6B9F-4852-9936-6A6F584477D3}" dt="2024-04-25T02:17:11.629" v="0"/>
            <ac:spMkLst>
              <pc:docMk/>
              <pc:sldMasterMk cId="0" sldId="2147483841"/>
              <pc:sldLayoutMk cId="1143651670" sldId="2147488569"/>
              <ac:spMk id="4" creationId="{1F40B289-B122-4849-A93E-BB1B9B4E5A18}"/>
            </ac:spMkLst>
          </pc:spChg>
          <pc:spChg chg="mod">
            <ac:chgData name="John Oakes" userId="1a36f0057432ea1f" providerId="LiveId" clId="{BA595E0F-6B9F-4852-9936-6A6F584477D3}" dt="2024-04-25T02:17:11.629" v="0"/>
            <ac:spMkLst>
              <pc:docMk/>
              <pc:sldMasterMk cId="0" sldId="2147483841"/>
              <pc:sldLayoutMk cId="1143651670" sldId="2147488569"/>
              <ac:spMk id="5" creationId="{884802E2-B106-4826-AF51-9EE9053468C0}"/>
            </ac:spMkLst>
          </pc:spChg>
          <pc:spChg chg="mod">
            <ac:chgData name="John Oakes" userId="1a36f0057432ea1f" providerId="LiveId" clId="{BA595E0F-6B9F-4852-9936-6A6F584477D3}" dt="2024-04-25T02:17:11.629" v="0"/>
            <ac:spMkLst>
              <pc:docMk/>
              <pc:sldMasterMk cId="0" sldId="2147483841"/>
              <pc:sldLayoutMk cId="1143651670" sldId="2147488569"/>
              <ac:spMk id="6" creationId="{556CB0B5-BB8E-4EDF-8A38-C9DEF587DC77}"/>
            </ac:spMkLst>
          </pc:spChg>
          <pc:spChg chg="mod">
            <ac:chgData name="John Oakes" userId="1a36f0057432ea1f" providerId="LiveId" clId="{BA595E0F-6B9F-4852-9936-6A6F584477D3}" dt="2024-04-25T02:17:11.629" v="0"/>
            <ac:spMkLst>
              <pc:docMk/>
              <pc:sldMasterMk cId="0" sldId="2147483841"/>
              <pc:sldLayoutMk cId="1143651670" sldId="2147488569"/>
              <ac:spMk id="7" creationId="{BAE8B5C7-90BE-444F-A1F0-9C65E95EF077}"/>
            </ac:spMkLst>
          </pc:spChg>
          <pc:spChg chg="mod">
            <ac:chgData name="John Oakes" userId="1a36f0057432ea1f" providerId="LiveId" clId="{BA595E0F-6B9F-4852-9936-6A6F584477D3}" dt="2024-04-25T02:17:11.629" v="0"/>
            <ac:spMkLst>
              <pc:docMk/>
              <pc:sldMasterMk cId="0" sldId="2147483841"/>
              <pc:sldLayoutMk cId="1143651670" sldId="2147488569"/>
              <ac:spMk id="8" creationId="{00000000-0000-0000-0000-000000000000}"/>
            </ac:spMkLst>
          </pc:spChg>
          <pc:spChg chg="mod">
            <ac:chgData name="John Oakes" userId="1a36f0057432ea1f" providerId="LiveId" clId="{BA595E0F-6B9F-4852-9936-6A6F584477D3}" dt="2024-04-25T02:17:11.629" v="0"/>
            <ac:spMkLst>
              <pc:docMk/>
              <pc:sldMasterMk cId="0" sldId="2147483841"/>
              <pc:sldLayoutMk cId="1143651670" sldId="2147488569"/>
              <ac:spMk id="9" creationId="{00000000-0000-0000-0000-000000000000}"/>
            </ac:spMkLst>
          </pc:spChg>
        </pc:sldLayoutChg>
        <pc:sldLayoutChg chg="modSp">
          <pc:chgData name="John Oakes" userId="1a36f0057432ea1f" providerId="LiveId" clId="{BA595E0F-6B9F-4852-9936-6A6F584477D3}" dt="2024-04-25T02:17:11.629" v="0"/>
          <pc:sldLayoutMkLst>
            <pc:docMk/>
            <pc:sldMasterMk cId="0" sldId="2147483841"/>
            <pc:sldLayoutMk cId="3634017948" sldId="2147488570"/>
          </pc:sldLayoutMkLst>
          <pc:spChg chg="mod">
            <ac:chgData name="John Oakes" userId="1a36f0057432ea1f" providerId="LiveId" clId="{BA595E0F-6B9F-4852-9936-6A6F584477D3}" dt="2024-04-25T02:17:11.629" v="0"/>
            <ac:spMkLst>
              <pc:docMk/>
              <pc:sldMasterMk cId="0" sldId="2147483841"/>
              <pc:sldLayoutMk cId="3634017948" sldId="2147488570"/>
              <ac:spMk id="4" creationId="{AAB541D0-0773-4B11-8C4D-AB33C2840031}"/>
            </ac:spMkLst>
          </pc:spChg>
        </pc:sldLayoutChg>
        <pc:sldLayoutChg chg="modSp">
          <pc:chgData name="John Oakes" userId="1a36f0057432ea1f" providerId="LiveId" clId="{BA595E0F-6B9F-4852-9936-6A6F584477D3}" dt="2024-04-25T02:17:11.629" v="0"/>
          <pc:sldLayoutMkLst>
            <pc:docMk/>
            <pc:sldMasterMk cId="0" sldId="2147483841"/>
            <pc:sldLayoutMk cId="279738571" sldId="2147488571"/>
          </pc:sldLayoutMkLst>
          <pc:spChg chg="mod">
            <ac:chgData name="John Oakes" userId="1a36f0057432ea1f" providerId="LiveId" clId="{BA595E0F-6B9F-4852-9936-6A6F584477D3}" dt="2024-04-25T02:17:11.629" v="0"/>
            <ac:spMkLst>
              <pc:docMk/>
              <pc:sldMasterMk cId="0" sldId="2147483841"/>
              <pc:sldLayoutMk cId="279738571" sldId="2147488571"/>
              <ac:spMk id="2" creationId="{00000000-0000-0000-0000-000000000000}"/>
            </ac:spMkLst>
          </pc:spChg>
          <pc:spChg chg="mod">
            <ac:chgData name="John Oakes" userId="1a36f0057432ea1f" providerId="LiveId" clId="{BA595E0F-6B9F-4852-9936-6A6F584477D3}" dt="2024-04-25T02:17:11.629" v="0"/>
            <ac:spMkLst>
              <pc:docMk/>
              <pc:sldMasterMk cId="0" sldId="2147483841"/>
              <pc:sldLayoutMk cId="279738571" sldId="2147488571"/>
              <ac:spMk id="3" creationId="{00000000-0000-0000-0000-000000000000}"/>
            </ac:spMkLst>
          </pc:spChg>
          <pc:spChg chg="mod">
            <ac:chgData name="John Oakes" userId="1a36f0057432ea1f" providerId="LiveId" clId="{BA595E0F-6B9F-4852-9936-6A6F584477D3}" dt="2024-04-25T02:17:11.629" v="0"/>
            <ac:spMkLst>
              <pc:docMk/>
              <pc:sldMasterMk cId="0" sldId="2147483841"/>
              <pc:sldLayoutMk cId="279738571" sldId="2147488571"/>
              <ac:spMk id="4" creationId="{78BB1806-77D4-4CAF-A4B8-71FCCBAF9813}"/>
            </ac:spMkLst>
          </pc:spChg>
          <pc:spChg chg="mod">
            <ac:chgData name="John Oakes" userId="1a36f0057432ea1f" providerId="LiveId" clId="{BA595E0F-6B9F-4852-9936-6A6F584477D3}" dt="2024-04-25T02:17:11.629" v="0"/>
            <ac:spMkLst>
              <pc:docMk/>
              <pc:sldMasterMk cId="0" sldId="2147483841"/>
              <pc:sldLayoutMk cId="279738571" sldId="2147488571"/>
              <ac:spMk id="5" creationId="{937D886C-BBD9-4289-A953-D02E42DFC625}"/>
            </ac:spMkLst>
          </pc:spChg>
          <pc:spChg chg="mod">
            <ac:chgData name="John Oakes" userId="1a36f0057432ea1f" providerId="LiveId" clId="{BA595E0F-6B9F-4852-9936-6A6F584477D3}" dt="2024-04-25T02:17:11.629" v="0"/>
            <ac:spMkLst>
              <pc:docMk/>
              <pc:sldMasterMk cId="0" sldId="2147483841"/>
              <pc:sldLayoutMk cId="279738571" sldId="2147488571"/>
              <ac:spMk id="6" creationId="{D81558D5-36EA-4384-B474-5B07EEEB166F}"/>
            </ac:spMkLst>
          </pc:spChg>
          <pc:spChg chg="mod">
            <ac:chgData name="John Oakes" userId="1a36f0057432ea1f" providerId="LiveId" clId="{BA595E0F-6B9F-4852-9936-6A6F584477D3}" dt="2024-04-25T02:17:11.629" v="0"/>
            <ac:spMkLst>
              <pc:docMk/>
              <pc:sldMasterMk cId="0" sldId="2147483841"/>
              <pc:sldLayoutMk cId="279738571" sldId="2147488571"/>
              <ac:spMk id="7" creationId="{2E1248A4-961B-4EB3-A8C4-A4A7C4E1DA23}"/>
            </ac:spMkLst>
          </pc:spChg>
        </pc:sldLayoutChg>
        <pc:sldLayoutChg chg="modSp">
          <pc:chgData name="John Oakes" userId="1a36f0057432ea1f" providerId="LiveId" clId="{BA595E0F-6B9F-4852-9936-6A6F584477D3}" dt="2024-04-25T02:17:11.629" v="0"/>
          <pc:sldLayoutMkLst>
            <pc:docMk/>
            <pc:sldMasterMk cId="0" sldId="2147483841"/>
            <pc:sldLayoutMk cId="1019418775" sldId="2147488572"/>
          </pc:sldLayoutMkLst>
          <pc:spChg chg="mod">
            <ac:chgData name="John Oakes" userId="1a36f0057432ea1f" providerId="LiveId" clId="{BA595E0F-6B9F-4852-9936-6A6F584477D3}" dt="2024-04-25T02:17:11.629" v="0"/>
            <ac:spMkLst>
              <pc:docMk/>
              <pc:sldMasterMk cId="0" sldId="2147483841"/>
              <pc:sldLayoutMk cId="1019418775" sldId="2147488572"/>
              <ac:spMk id="3" creationId="{00000000-0000-0000-0000-000000000000}"/>
            </ac:spMkLst>
          </pc:spChg>
          <pc:spChg chg="mod">
            <ac:chgData name="John Oakes" userId="1a36f0057432ea1f" providerId="LiveId" clId="{BA595E0F-6B9F-4852-9936-6A6F584477D3}" dt="2024-04-25T02:17:11.629" v="0"/>
            <ac:spMkLst>
              <pc:docMk/>
              <pc:sldMasterMk cId="0" sldId="2147483841"/>
              <pc:sldLayoutMk cId="1019418775" sldId="2147488572"/>
              <ac:spMk id="4" creationId="{00000000-0000-0000-0000-000000000000}"/>
            </ac:spMkLst>
          </pc:spChg>
          <pc:spChg chg="mod">
            <ac:chgData name="John Oakes" userId="1a36f0057432ea1f" providerId="LiveId" clId="{BA595E0F-6B9F-4852-9936-6A6F584477D3}" dt="2024-04-25T02:17:11.629" v="0"/>
            <ac:spMkLst>
              <pc:docMk/>
              <pc:sldMasterMk cId="0" sldId="2147483841"/>
              <pc:sldLayoutMk cId="1019418775" sldId="2147488572"/>
              <ac:spMk id="5" creationId="{F08E068E-617E-4F13-B546-491510771C64}"/>
            </ac:spMkLst>
          </pc:spChg>
          <pc:spChg chg="mod">
            <ac:chgData name="John Oakes" userId="1a36f0057432ea1f" providerId="LiveId" clId="{BA595E0F-6B9F-4852-9936-6A6F584477D3}" dt="2024-04-25T02:17:11.629" v="0"/>
            <ac:spMkLst>
              <pc:docMk/>
              <pc:sldMasterMk cId="0" sldId="2147483841"/>
              <pc:sldLayoutMk cId="1019418775" sldId="2147488572"/>
              <ac:spMk id="8" creationId="{5280A557-7379-48C2-8D43-9C3DFB70E538}"/>
            </ac:spMkLst>
          </pc:spChg>
        </pc:sldLayoutChg>
        <pc:sldLayoutChg chg="modSp">
          <pc:chgData name="John Oakes" userId="1a36f0057432ea1f" providerId="LiveId" clId="{BA595E0F-6B9F-4852-9936-6A6F584477D3}" dt="2024-04-25T02:17:11.629" v="0"/>
          <pc:sldLayoutMkLst>
            <pc:docMk/>
            <pc:sldMasterMk cId="0" sldId="2147483841"/>
            <pc:sldLayoutMk cId="998037779" sldId="2147488573"/>
          </pc:sldLayoutMkLst>
          <pc:spChg chg="mod">
            <ac:chgData name="John Oakes" userId="1a36f0057432ea1f" providerId="LiveId" clId="{BA595E0F-6B9F-4852-9936-6A6F584477D3}" dt="2024-04-25T02:17:11.629" v="0"/>
            <ac:spMkLst>
              <pc:docMk/>
              <pc:sldMasterMk cId="0" sldId="2147483841"/>
              <pc:sldLayoutMk cId="998037779" sldId="2147488573"/>
              <ac:spMk id="2" creationId="{00000000-0000-0000-0000-000000000000}"/>
            </ac:spMkLst>
          </pc:spChg>
          <pc:spChg chg="mod">
            <ac:chgData name="John Oakes" userId="1a36f0057432ea1f" providerId="LiveId" clId="{BA595E0F-6B9F-4852-9936-6A6F584477D3}" dt="2024-04-25T02:17:11.629" v="0"/>
            <ac:spMkLst>
              <pc:docMk/>
              <pc:sldMasterMk cId="0" sldId="2147483841"/>
              <pc:sldLayoutMk cId="998037779" sldId="2147488573"/>
              <ac:spMk id="3" creationId="{00000000-0000-0000-0000-000000000000}"/>
            </ac:spMkLst>
          </pc:spChg>
          <pc:spChg chg="mod">
            <ac:chgData name="John Oakes" userId="1a36f0057432ea1f" providerId="LiveId" clId="{BA595E0F-6B9F-4852-9936-6A6F584477D3}" dt="2024-04-25T02:17:11.629" v="0"/>
            <ac:spMkLst>
              <pc:docMk/>
              <pc:sldMasterMk cId="0" sldId="2147483841"/>
              <pc:sldLayoutMk cId="998037779" sldId="2147488573"/>
              <ac:spMk id="4" creationId="{00000000-0000-0000-0000-000000000000}"/>
            </ac:spMkLst>
          </pc:spChg>
          <pc:spChg chg="mod">
            <ac:chgData name="John Oakes" userId="1a36f0057432ea1f" providerId="LiveId" clId="{BA595E0F-6B9F-4852-9936-6A6F584477D3}" dt="2024-04-25T02:17:11.629" v="0"/>
            <ac:spMkLst>
              <pc:docMk/>
              <pc:sldMasterMk cId="0" sldId="2147483841"/>
              <pc:sldLayoutMk cId="998037779" sldId="2147488573"/>
              <ac:spMk id="5" creationId="{00000000-0000-0000-0000-000000000000}"/>
            </ac:spMkLst>
          </pc:spChg>
          <pc:spChg chg="mod">
            <ac:chgData name="John Oakes" userId="1a36f0057432ea1f" providerId="LiveId" clId="{BA595E0F-6B9F-4852-9936-6A6F584477D3}" dt="2024-04-25T02:17:11.629" v="0"/>
            <ac:spMkLst>
              <pc:docMk/>
              <pc:sldMasterMk cId="0" sldId="2147483841"/>
              <pc:sldLayoutMk cId="998037779" sldId="2147488573"/>
              <ac:spMk id="6" creationId="{00000000-0000-0000-0000-000000000000}"/>
            </ac:spMkLst>
          </pc:spChg>
          <pc:spChg chg="mod">
            <ac:chgData name="John Oakes" userId="1a36f0057432ea1f" providerId="LiveId" clId="{BA595E0F-6B9F-4852-9936-6A6F584477D3}" dt="2024-04-25T02:17:11.629" v="0"/>
            <ac:spMkLst>
              <pc:docMk/>
              <pc:sldMasterMk cId="0" sldId="2147483841"/>
              <pc:sldLayoutMk cId="998037779" sldId="2147488573"/>
              <ac:spMk id="7" creationId="{B538979F-24D4-4282-AB33-31B96884DBC6}"/>
            </ac:spMkLst>
          </pc:spChg>
          <pc:spChg chg="mod">
            <ac:chgData name="John Oakes" userId="1a36f0057432ea1f" providerId="LiveId" clId="{BA595E0F-6B9F-4852-9936-6A6F584477D3}" dt="2024-04-25T02:17:11.629" v="0"/>
            <ac:spMkLst>
              <pc:docMk/>
              <pc:sldMasterMk cId="0" sldId="2147483841"/>
              <pc:sldLayoutMk cId="998037779" sldId="2147488573"/>
              <ac:spMk id="8" creationId="{E51E38B8-8925-4B21-A052-6B0B252E4E72}"/>
            </ac:spMkLst>
          </pc:spChg>
          <pc:spChg chg="mod">
            <ac:chgData name="John Oakes" userId="1a36f0057432ea1f" providerId="LiveId" clId="{BA595E0F-6B9F-4852-9936-6A6F584477D3}" dt="2024-04-25T02:17:11.629" v="0"/>
            <ac:spMkLst>
              <pc:docMk/>
              <pc:sldMasterMk cId="0" sldId="2147483841"/>
              <pc:sldLayoutMk cId="998037779" sldId="2147488573"/>
              <ac:spMk id="11" creationId="{08B12B5D-ED06-4CC4-9F68-208AC7EAFBA9}"/>
            </ac:spMkLst>
          </pc:spChg>
        </pc:sldLayoutChg>
        <pc:sldLayoutChg chg="modSp">
          <pc:chgData name="John Oakes" userId="1a36f0057432ea1f" providerId="LiveId" clId="{BA595E0F-6B9F-4852-9936-6A6F584477D3}" dt="2024-04-25T02:17:11.629" v="0"/>
          <pc:sldLayoutMkLst>
            <pc:docMk/>
            <pc:sldMasterMk cId="0" sldId="2147483841"/>
            <pc:sldLayoutMk cId="103428638" sldId="2147488574"/>
          </pc:sldLayoutMkLst>
          <pc:spChg chg="mod">
            <ac:chgData name="John Oakes" userId="1a36f0057432ea1f" providerId="LiveId" clId="{BA595E0F-6B9F-4852-9936-6A6F584477D3}" dt="2024-04-25T02:17:11.629" v="0"/>
            <ac:spMkLst>
              <pc:docMk/>
              <pc:sldMasterMk cId="0" sldId="2147483841"/>
              <pc:sldLayoutMk cId="103428638" sldId="2147488574"/>
              <ac:spMk id="2" creationId="{00000000-0000-0000-0000-000000000000}"/>
            </ac:spMkLst>
          </pc:spChg>
          <pc:spChg chg="mod">
            <ac:chgData name="John Oakes" userId="1a36f0057432ea1f" providerId="LiveId" clId="{BA595E0F-6B9F-4852-9936-6A6F584477D3}" dt="2024-04-25T02:17:11.629" v="0"/>
            <ac:spMkLst>
              <pc:docMk/>
              <pc:sldMasterMk cId="0" sldId="2147483841"/>
              <pc:sldLayoutMk cId="103428638" sldId="2147488574"/>
              <ac:spMk id="3" creationId="{44D16086-12D4-417A-9844-6ED38F02B09B}"/>
            </ac:spMkLst>
          </pc:spChg>
        </pc:sldLayoutChg>
        <pc:sldLayoutChg chg="modSp">
          <pc:chgData name="John Oakes" userId="1a36f0057432ea1f" providerId="LiveId" clId="{BA595E0F-6B9F-4852-9936-6A6F584477D3}" dt="2024-04-25T02:17:11.629" v="0"/>
          <pc:sldLayoutMkLst>
            <pc:docMk/>
            <pc:sldMasterMk cId="0" sldId="2147483841"/>
            <pc:sldLayoutMk cId="3542379273" sldId="2147488575"/>
          </pc:sldLayoutMkLst>
          <pc:spChg chg="mod">
            <ac:chgData name="John Oakes" userId="1a36f0057432ea1f" providerId="LiveId" clId="{BA595E0F-6B9F-4852-9936-6A6F584477D3}" dt="2024-04-25T02:17:11.629" v="0"/>
            <ac:spMkLst>
              <pc:docMk/>
              <pc:sldMasterMk cId="0" sldId="2147483841"/>
              <pc:sldLayoutMk cId="3542379273" sldId="2147488575"/>
              <ac:spMk id="2" creationId="{00000000-0000-0000-0000-000000000000}"/>
            </ac:spMkLst>
          </pc:spChg>
          <pc:spChg chg="mod">
            <ac:chgData name="John Oakes" userId="1a36f0057432ea1f" providerId="LiveId" clId="{BA595E0F-6B9F-4852-9936-6A6F584477D3}" dt="2024-04-25T02:17:11.629" v="0"/>
            <ac:spMkLst>
              <pc:docMk/>
              <pc:sldMasterMk cId="0" sldId="2147483841"/>
              <pc:sldLayoutMk cId="3542379273" sldId="2147488575"/>
              <ac:spMk id="3" creationId="{00000000-0000-0000-0000-000000000000}"/>
            </ac:spMkLst>
          </pc:spChg>
          <pc:spChg chg="mod">
            <ac:chgData name="John Oakes" userId="1a36f0057432ea1f" providerId="LiveId" clId="{BA595E0F-6B9F-4852-9936-6A6F584477D3}" dt="2024-04-25T02:17:11.629" v="0"/>
            <ac:spMkLst>
              <pc:docMk/>
              <pc:sldMasterMk cId="0" sldId="2147483841"/>
              <pc:sldLayoutMk cId="3542379273" sldId="2147488575"/>
              <ac:spMk id="4" creationId="{00000000-0000-0000-0000-000000000000}"/>
            </ac:spMkLst>
          </pc:spChg>
          <pc:spChg chg="mod">
            <ac:chgData name="John Oakes" userId="1a36f0057432ea1f" providerId="LiveId" clId="{BA595E0F-6B9F-4852-9936-6A6F584477D3}" dt="2024-04-25T02:17:11.629" v="0"/>
            <ac:spMkLst>
              <pc:docMk/>
              <pc:sldMasterMk cId="0" sldId="2147483841"/>
              <pc:sldLayoutMk cId="3542379273" sldId="2147488575"/>
              <ac:spMk id="5" creationId="{DC4C1622-16C1-4221-B14D-A6FFC0866052}"/>
            </ac:spMkLst>
          </pc:spChg>
          <pc:spChg chg="mod">
            <ac:chgData name="John Oakes" userId="1a36f0057432ea1f" providerId="LiveId" clId="{BA595E0F-6B9F-4852-9936-6A6F584477D3}" dt="2024-04-25T02:17:11.629" v="0"/>
            <ac:spMkLst>
              <pc:docMk/>
              <pc:sldMasterMk cId="0" sldId="2147483841"/>
              <pc:sldLayoutMk cId="3542379273" sldId="2147488575"/>
              <ac:spMk id="6" creationId="{C0F37ACC-F3C2-4EF7-9802-BA20CC702EE5}"/>
            </ac:spMkLst>
          </pc:spChg>
          <pc:spChg chg="mod">
            <ac:chgData name="John Oakes" userId="1a36f0057432ea1f" providerId="LiveId" clId="{BA595E0F-6B9F-4852-9936-6A6F584477D3}" dt="2024-04-25T02:17:11.629" v="0"/>
            <ac:spMkLst>
              <pc:docMk/>
              <pc:sldMasterMk cId="0" sldId="2147483841"/>
              <pc:sldLayoutMk cId="3542379273" sldId="2147488575"/>
              <ac:spMk id="7" creationId="{C73DA4C5-2864-4F99-BD96-552CBBEB7180}"/>
            </ac:spMkLst>
          </pc:spChg>
          <pc:spChg chg="mod">
            <ac:chgData name="John Oakes" userId="1a36f0057432ea1f" providerId="LiveId" clId="{BA595E0F-6B9F-4852-9936-6A6F584477D3}" dt="2024-04-25T02:17:11.629" v="0"/>
            <ac:spMkLst>
              <pc:docMk/>
              <pc:sldMasterMk cId="0" sldId="2147483841"/>
              <pc:sldLayoutMk cId="3542379273" sldId="2147488575"/>
              <ac:spMk id="8" creationId="{C12E118F-C32E-431D-A01E-9D35996AEB0A}"/>
            </ac:spMkLst>
          </pc:spChg>
        </pc:sldLayoutChg>
        <pc:sldLayoutChg chg="modSp">
          <pc:chgData name="John Oakes" userId="1a36f0057432ea1f" providerId="LiveId" clId="{BA595E0F-6B9F-4852-9936-6A6F584477D3}" dt="2024-04-25T02:17:11.629" v="0"/>
          <pc:sldLayoutMkLst>
            <pc:docMk/>
            <pc:sldMasterMk cId="0" sldId="2147483841"/>
            <pc:sldLayoutMk cId="3152302885" sldId="2147488576"/>
          </pc:sldLayoutMkLst>
          <pc:spChg chg="mod">
            <ac:chgData name="John Oakes" userId="1a36f0057432ea1f" providerId="LiveId" clId="{BA595E0F-6B9F-4852-9936-6A6F584477D3}" dt="2024-04-25T02:17:11.629" v="0"/>
            <ac:spMkLst>
              <pc:docMk/>
              <pc:sldMasterMk cId="0" sldId="2147483841"/>
              <pc:sldLayoutMk cId="3152302885" sldId="2147488576"/>
              <ac:spMk id="2" creationId="{00000000-0000-0000-0000-000000000000}"/>
            </ac:spMkLst>
          </pc:spChg>
          <pc:spChg chg="mod">
            <ac:chgData name="John Oakes" userId="1a36f0057432ea1f" providerId="LiveId" clId="{BA595E0F-6B9F-4852-9936-6A6F584477D3}" dt="2024-04-25T02:17:11.629" v="0"/>
            <ac:spMkLst>
              <pc:docMk/>
              <pc:sldMasterMk cId="0" sldId="2147483841"/>
              <pc:sldLayoutMk cId="3152302885" sldId="2147488576"/>
              <ac:spMk id="4" creationId="{00000000-0000-0000-0000-000000000000}"/>
            </ac:spMkLst>
          </pc:spChg>
          <pc:spChg chg="mod">
            <ac:chgData name="John Oakes" userId="1a36f0057432ea1f" providerId="LiveId" clId="{BA595E0F-6B9F-4852-9936-6A6F584477D3}" dt="2024-04-25T02:17:11.629" v="0"/>
            <ac:spMkLst>
              <pc:docMk/>
              <pc:sldMasterMk cId="0" sldId="2147483841"/>
              <pc:sldLayoutMk cId="3152302885" sldId="2147488576"/>
              <ac:spMk id="5" creationId="{94D88EA6-1CD2-44DC-AF1C-AB1FE9EEDDC3}"/>
            </ac:spMkLst>
          </pc:spChg>
          <pc:spChg chg="mod">
            <ac:chgData name="John Oakes" userId="1a36f0057432ea1f" providerId="LiveId" clId="{BA595E0F-6B9F-4852-9936-6A6F584477D3}" dt="2024-04-25T02:17:11.629" v="0"/>
            <ac:spMkLst>
              <pc:docMk/>
              <pc:sldMasterMk cId="0" sldId="2147483841"/>
              <pc:sldLayoutMk cId="3152302885" sldId="2147488576"/>
              <ac:spMk id="6" creationId="{1512B589-4B3A-4035-BE51-5A3FB3DC111C}"/>
            </ac:spMkLst>
          </pc:spChg>
          <pc:spChg chg="mod">
            <ac:chgData name="John Oakes" userId="1a36f0057432ea1f" providerId="LiveId" clId="{BA595E0F-6B9F-4852-9936-6A6F584477D3}" dt="2024-04-25T02:17:11.629" v="0"/>
            <ac:spMkLst>
              <pc:docMk/>
              <pc:sldMasterMk cId="0" sldId="2147483841"/>
              <pc:sldLayoutMk cId="3152302885" sldId="2147488576"/>
              <ac:spMk id="7" creationId="{D2233150-4376-464C-A229-B9F630C9D46C}"/>
            </ac:spMkLst>
          </pc:spChg>
          <pc:spChg chg="mod">
            <ac:chgData name="John Oakes" userId="1a36f0057432ea1f" providerId="LiveId" clId="{BA595E0F-6B9F-4852-9936-6A6F584477D3}" dt="2024-04-25T02:17:11.629" v="0"/>
            <ac:spMkLst>
              <pc:docMk/>
              <pc:sldMasterMk cId="0" sldId="2147483841"/>
              <pc:sldLayoutMk cId="3152302885" sldId="2147488576"/>
              <ac:spMk id="13" creationId="{00000000-0000-0000-0000-000000000000}"/>
            </ac:spMkLst>
          </pc:spChg>
        </pc:sldLayoutChg>
        <pc:sldLayoutChg chg="modSp">
          <pc:chgData name="John Oakes" userId="1a36f0057432ea1f" providerId="LiveId" clId="{BA595E0F-6B9F-4852-9936-6A6F584477D3}" dt="2024-04-25T02:17:11.629" v="0"/>
          <pc:sldLayoutMkLst>
            <pc:docMk/>
            <pc:sldMasterMk cId="0" sldId="2147483841"/>
            <pc:sldLayoutMk cId="1425169219" sldId="2147488577"/>
          </pc:sldLayoutMkLst>
          <pc:spChg chg="mod">
            <ac:chgData name="John Oakes" userId="1a36f0057432ea1f" providerId="LiveId" clId="{BA595E0F-6B9F-4852-9936-6A6F584477D3}" dt="2024-04-25T02:17:11.629" v="0"/>
            <ac:spMkLst>
              <pc:docMk/>
              <pc:sldMasterMk cId="0" sldId="2147483841"/>
              <pc:sldLayoutMk cId="1425169219" sldId="2147488577"/>
              <ac:spMk id="2" creationId="{00000000-0000-0000-0000-000000000000}"/>
            </ac:spMkLst>
          </pc:spChg>
          <pc:spChg chg="mod">
            <ac:chgData name="John Oakes" userId="1a36f0057432ea1f" providerId="LiveId" clId="{BA595E0F-6B9F-4852-9936-6A6F584477D3}" dt="2024-04-25T02:17:11.629" v="0"/>
            <ac:spMkLst>
              <pc:docMk/>
              <pc:sldMasterMk cId="0" sldId="2147483841"/>
              <pc:sldLayoutMk cId="1425169219" sldId="2147488577"/>
              <ac:spMk id="3" creationId="{92073B2D-DB51-472E-947B-C25EE2571237}"/>
            </ac:spMkLst>
          </pc:spChg>
          <pc:spChg chg="mod">
            <ac:chgData name="John Oakes" userId="1a36f0057432ea1f" providerId="LiveId" clId="{BA595E0F-6B9F-4852-9936-6A6F584477D3}" dt="2024-04-25T02:17:11.629" v="0"/>
            <ac:spMkLst>
              <pc:docMk/>
              <pc:sldMasterMk cId="0" sldId="2147483841"/>
              <pc:sldLayoutMk cId="1425169219" sldId="2147488577"/>
              <ac:spMk id="4" creationId="{B1AE1B6E-37A7-4C38-B040-A5B745D5AD89}"/>
            </ac:spMkLst>
          </pc:spChg>
          <pc:spChg chg="mod">
            <ac:chgData name="John Oakes" userId="1a36f0057432ea1f" providerId="LiveId" clId="{BA595E0F-6B9F-4852-9936-6A6F584477D3}" dt="2024-04-25T02:17:11.629" v="0"/>
            <ac:spMkLst>
              <pc:docMk/>
              <pc:sldMasterMk cId="0" sldId="2147483841"/>
              <pc:sldLayoutMk cId="1425169219" sldId="2147488577"/>
              <ac:spMk id="5" creationId="{3DCB0D97-33EF-4965-9C96-9677AA696E36}"/>
            </ac:spMkLst>
          </pc:spChg>
        </pc:sldLayoutChg>
      </pc:sldMasterChg>
      <pc:sldMasterChg chg="modSp modSldLayout">
        <pc:chgData name="John Oakes" userId="1a36f0057432ea1f" providerId="LiveId" clId="{BA595E0F-6B9F-4852-9936-6A6F584477D3}" dt="2024-04-25T02:17:11.629" v="0"/>
        <pc:sldMasterMkLst>
          <pc:docMk/>
          <pc:sldMasterMk cId="0" sldId="2147483879"/>
        </pc:sldMasterMkLst>
        <pc:spChg chg="mod">
          <ac:chgData name="John Oakes" userId="1a36f0057432ea1f" providerId="LiveId" clId="{BA595E0F-6B9F-4852-9936-6A6F584477D3}" dt="2024-04-25T02:17:11.629" v="0"/>
          <ac:spMkLst>
            <pc:docMk/>
            <pc:sldMasterMk cId="0" sldId="2147483879"/>
            <ac:spMk id="7176" creationId="{27E903B9-CEE2-4953-99DD-1D5F8B343253}"/>
          </ac:spMkLst>
        </pc:spChg>
        <pc:spChg chg="mod">
          <ac:chgData name="John Oakes" userId="1a36f0057432ea1f" providerId="LiveId" clId="{BA595E0F-6B9F-4852-9936-6A6F584477D3}" dt="2024-04-25T02:17:11.629" v="0"/>
          <ac:spMkLst>
            <pc:docMk/>
            <pc:sldMasterMk cId="0" sldId="2147483879"/>
            <ac:spMk id="7177" creationId="{A0A516AB-FC8E-4045-B04C-D644B477D3CE}"/>
          </ac:spMkLst>
        </pc:spChg>
        <pc:spChg chg="mod">
          <ac:chgData name="John Oakes" userId="1a36f0057432ea1f" providerId="LiveId" clId="{BA595E0F-6B9F-4852-9936-6A6F584477D3}" dt="2024-04-25T02:17:11.629" v="0"/>
          <ac:spMkLst>
            <pc:docMk/>
            <pc:sldMasterMk cId="0" sldId="2147483879"/>
            <ac:spMk id="7179" creationId="{AAC19597-C8B9-4800-98FC-410393032E41}"/>
          </ac:spMkLst>
        </pc:spChg>
        <pc:spChg chg="mod">
          <ac:chgData name="John Oakes" userId="1a36f0057432ea1f" providerId="LiveId" clId="{BA595E0F-6B9F-4852-9936-6A6F584477D3}" dt="2024-04-25T02:17:11.629" v="0"/>
          <ac:spMkLst>
            <pc:docMk/>
            <pc:sldMasterMk cId="0" sldId="2147483879"/>
            <ac:spMk id="7180" creationId="{8E959D2B-1E3F-44AB-9320-F57B3EC71FE5}"/>
          </ac:spMkLst>
        </pc:spChg>
        <pc:spChg chg="mod">
          <ac:chgData name="John Oakes" userId="1a36f0057432ea1f" providerId="LiveId" clId="{BA595E0F-6B9F-4852-9936-6A6F584477D3}" dt="2024-04-25T02:17:11.629" v="0"/>
          <ac:spMkLst>
            <pc:docMk/>
            <pc:sldMasterMk cId="0" sldId="2147483879"/>
            <ac:spMk id="7181" creationId="{3AF110E0-1571-42BE-BFFF-6743C60C5576}"/>
          </ac:spMkLst>
        </pc:spChg>
        <pc:spChg chg="mod">
          <ac:chgData name="John Oakes" userId="1a36f0057432ea1f" providerId="LiveId" clId="{BA595E0F-6B9F-4852-9936-6A6F584477D3}" dt="2024-04-25T02:17:11.629" v="0"/>
          <ac:spMkLst>
            <pc:docMk/>
            <pc:sldMasterMk cId="0" sldId="2147483879"/>
            <ac:spMk id="7182" creationId="{09FD75A8-BCCA-44A8-9F08-64634781E1D2}"/>
          </ac:spMkLst>
        </pc:spChg>
        <pc:spChg chg="mod">
          <ac:chgData name="John Oakes" userId="1a36f0057432ea1f" providerId="LiveId" clId="{BA595E0F-6B9F-4852-9936-6A6F584477D3}" dt="2024-04-25T02:17:11.629" v="0"/>
          <ac:spMkLst>
            <pc:docMk/>
            <pc:sldMasterMk cId="0" sldId="2147483879"/>
            <ac:spMk id="7183" creationId="{E71CDFC7-BB74-4B6A-B6A5-7F10FB263C34}"/>
          </ac:spMkLst>
        </pc:spChg>
        <pc:spChg chg="mod">
          <ac:chgData name="John Oakes" userId="1a36f0057432ea1f" providerId="LiveId" clId="{BA595E0F-6B9F-4852-9936-6A6F584477D3}" dt="2024-04-25T02:17:11.629" v="0"/>
          <ac:spMkLst>
            <pc:docMk/>
            <pc:sldMasterMk cId="0" sldId="2147483879"/>
            <ac:spMk id="7185" creationId="{F0338874-8A30-4BD0-9EA3-8532205BC593}"/>
          </ac:spMkLst>
        </pc:spChg>
        <pc:spChg chg="mod">
          <ac:chgData name="John Oakes" userId="1a36f0057432ea1f" providerId="LiveId" clId="{BA595E0F-6B9F-4852-9936-6A6F584477D3}" dt="2024-04-25T02:17:11.629" v="0"/>
          <ac:spMkLst>
            <pc:docMk/>
            <pc:sldMasterMk cId="0" sldId="2147483879"/>
            <ac:spMk id="7186" creationId="{BACC8CC0-3E98-4648-88D3-E476E007E931}"/>
          </ac:spMkLst>
        </pc:spChg>
        <pc:spChg chg="mod">
          <ac:chgData name="John Oakes" userId="1a36f0057432ea1f" providerId="LiveId" clId="{BA595E0F-6B9F-4852-9936-6A6F584477D3}" dt="2024-04-25T02:17:11.629" v="0"/>
          <ac:spMkLst>
            <pc:docMk/>
            <pc:sldMasterMk cId="0" sldId="2147483879"/>
            <ac:spMk id="48139" creationId="{83B92C60-3A62-4A42-8D6D-A5D307F78F62}"/>
          </ac:spMkLst>
        </pc:spChg>
        <pc:spChg chg="mod">
          <ac:chgData name="John Oakes" userId="1a36f0057432ea1f" providerId="LiveId" clId="{BA595E0F-6B9F-4852-9936-6A6F584477D3}" dt="2024-04-25T02:17:11.629" v="0"/>
          <ac:spMkLst>
            <pc:docMk/>
            <pc:sldMasterMk cId="0" sldId="2147483879"/>
            <ac:spMk id="48142" creationId="{A247A6BC-9098-4AB1-9817-7EB7BFA2DD2C}"/>
          </ac:spMkLst>
        </pc:spChg>
        <pc:spChg chg="mod">
          <ac:chgData name="John Oakes" userId="1a36f0057432ea1f" providerId="LiveId" clId="{BA595E0F-6B9F-4852-9936-6A6F584477D3}" dt="2024-04-25T02:17:11.629" v="0"/>
          <ac:spMkLst>
            <pc:docMk/>
            <pc:sldMasterMk cId="0" sldId="2147483879"/>
            <ac:spMk id="48143" creationId="{D0AA7D76-523F-48F7-8B1F-BA4CE155B0D7}"/>
          </ac:spMkLst>
        </pc:spChg>
        <pc:spChg chg="mod">
          <ac:chgData name="John Oakes" userId="1a36f0057432ea1f" providerId="LiveId" clId="{BA595E0F-6B9F-4852-9936-6A6F584477D3}" dt="2024-04-25T02:17:11.629" v="0"/>
          <ac:spMkLst>
            <pc:docMk/>
            <pc:sldMasterMk cId="0" sldId="2147483879"/>
            <ac:spMk id="48144" creationId="{189827CB-DB04-4C5C-B4F6-50E61475CEE6}"/>
          </ac:spMkLst>
        </pc:spChg>
        <pc:spChg chg="mod">
          <ac:chgData name="John Oakes" userId="1a36f0057432ea1f" providerId="LiveId" clId="{BA595E0F-6B9F-4852-9936-6A6F584477D3}" dt="2024-04-25T02:17:11.629" v="0"/>
          <ac:spMkLst>
            <pc:docMk/>
            <pc:sldMasterMk cId="0" sldId="2147483879"/>
            <ac:spMk id="48145" creationId="{B70B563F-8A33-455D-9A74-C2A5EDA8E742}"/>
          </ac:spMkLst>
        </pc:spChg>
        <pc:spChg chg="mod">
          <ac:chgData name="John Oakes" userId="1a36f0057432ea1f" providerId="LiveId" clId="{BA595E0F-6B9F-4852-9936-6A6F584477D3}" dt="2024-04-25T02:17:11.629" v="0"/>
          <ac:spMkLst>
            <pc:docMk/>
            <pc:sldMasterMk cId="0" sldId="2147483879"/>
            <ac:spMk id="48146" creationId="{5BD344D0-16D4-40D8-97CB-29315A6E45AB}"/>
          </ac:spMkLst>
        </pc:spChg>
        <pc:spChg chg="mod">
          <ac:chgData name="John Oakes" userId="1a36f0057432ea1f" providerId="LiveId" clId="{BA595E0F-6B9F-4852-9936-6A6F584477D3}" dt="2024-04-25T02:17:11.629" v="0"/>
          <ac:spMkLst>
            <pc:docMk/>
            <pc:sldMasterMk cId="0" sldId="2147483879"/>
            <ac:spMk id="48147" creationId="{8EDE8082-5B2E-439F-9515-D7D607A948AF}"/>
          </ac:spMkLst>
        </pc:spChg>
        <pc:grpChg chg="mod">
          <ac:chgData name="John Oakes" userId="1a36f0057432ea1f" providerId="LiveId" clId="{BA595E0F-6B9F-4852-9936-6A6F584477D3}" dt="2024-04-25T02:17:11.629" v="0"/>
          <ac:grpSpMkLst>
            <pc:docMk/>
            <pc:sldMasterMk cId="0" sldId="2147483879"/>
            <ac:grpSpMk id="7170" creationId="{E53F4259-1165-4B0D-8D70-E10E4F54398A}"/>
          </ac:grpSpMkLst>
        </pc:grpChg>
        <pc:grpChg chg="mod">
          <ac:chgData name="John Oakes" userId="1a36f0057432ea1f" providerId="LiveId" clId="{BA595E0F-6B9F-4852-9936-6A6F584477D3}" dt="2024-04-25T02:17:11.629" v="0"/>
          <ac:grpSpMkLst>
            <pc:docMk/>
            <pc:sldMasterMk cId="0" sldId="2147483879"/>
            <ac:grpSpMk id="7178" creationId="{9D52F521-855E-48CF-8BBB-268588C88F69}"/>
          </ac:grpSpMkLst>
        </pc:grpChg>
        <pc:sldLayoutChg chg="modSp">
          <pc:chgData name="John Oakes" userId="1a36f0057432ea1f" providerId="LiveId" clId="{BA595E0F-6B9F-4852-9936-6A6F584477D3}" dt="2024-04-25T02:17:11.629" v="0"/>
          <pc:sldLayoutMkLst>
            <pc:docMk/>
            <pc:sldMasterMk cId="0" sldId="2147483879"/>
            <pc:sldLayoutMk cId="2241378170" sldId="2147488492"/>
          </pc:sldLayoutMkLst>
          <pc:spChg chg="mod">
            <ac:chgData name="John Oakes" userId="1a36f0057432ea1f" providerId="LiveId" clId="{BA595E0F-6B9F-4852-9936-6A6F584477D3}" dt="2024-04-25T02:17:11.629" v="0"/>
            <ac:spMkLst>
              <pc:docMk/>
              <pc:sldMasterMk cId="0" sldId="2147483879"/>
              <pc:sldLayoutMk cId="2241378170" sldId="2147488492"/>
              <ac:spMk id="2" creationId="{00000000-0000-0000-0000-000000000000}"/>
            </ac:spMkLst>
          </pc:spChg>
          <pc:spChg chg="mod">
            <ac:chgData name="John Oakes" userId="1a36f0057432ea1f" providerId="LiveId" clId="{BA595E0F-6B9F-4852-9936-6A6F584477D3}" dt="2024-04-25T02:17:11.629" v="0"/>
            <ac:spMkLst>
              <pc:docMk/>
              <pc:sldMasterMk cId="0" sldId="2147483879"/>
              <pc:sldLayoutMk cId="2241378170" sldId="2147488492"/>
              <ac:spMk id="3" creationId="{00000000-0000-0000-0000-000000000000}"/>
            </ac:spMkLst>
          </pc:spChg>
        </pc:sldLayoutChg>
        <pc:sldLayoutChg chg="modSp">
          <pc:chgData name="John Oakes" userId="1a36f0057432ea1f" providerId="LiveId" clId="{BA595E0F-6B9F-4852-9936-6A6F584477D3}" dt="2024-04-25T02:17:11.629" v="0"/>
          <pc:sldLayoutMkLst>
            <pc:docMk/>
            <pc:sldMasterMk cId="0" sldId="2147483879"/>
            <pc:sldLayoutMk cId="3265585787" sldId="2147488493"/>
          </pc:sldLayoutMkLst>
          <pc:spChg chg="mod">
            <ac:chgData name="John Oakes" userId="1a36f0057432ea1f" providerId="LiveId" clId="{BA595E0F-6B9F-4852-9936-6A6F584477D3}" dt="2024-04-25T02:17:11.629" v="0"/>
            <ac:spMkLst>
              <pc:docMk/>
              <pc:sldMasterMk cId="0" sldId="2147483879"/>
              <pc:sldLayoutMk cId="3265585787" sldId="2147488493"/>
              <ac:spMk id="3" creationId="{00000000-0000-0000-0000-000000000000}"/>
            </ac:spMkLst>
          </pc:spChg>
          <pc:spChg chg="mod">
            <ac:chgData name="John Oakes" userId="1a36f0057432ea1f" providerId="LiveId" clId="{BA595E0F-6B9F-4852-9936-6A6F584477D3}" dt="2024-04-25T02:17:11.629" v="0"/>
            <ac:spMkLst>
              <pc:docMk/>
              <pc:sldMasterMk cId="0" sldId="2147483879"/>
              <pc:sldLayoutMk cId="3265585787" sldId="2147488493"/>
              <ac:spMk id="4" creationId="{00000000-0000-0000-0000-000000000000}"/>
            </ac:spMkLst>
          </pc:spChg>
        </pc:sldLayoutChg>
        <pc:sldLayoutChg chg="modSp">
          <pc:chgData name="John Oakes" userId="1a36f0057432ea1f" providerId="LiveId" clId="{BA595E0F-6B9F-4852-9936-6A6F584477D3}" dt="2024-04-25T02:17:11.629" v="0"/>
          <pc:sldLayoutMkLst>
            <pc:docMk/>
            <pc:sldMasterMk cId="0" sldId="2147483879"/>
            <pc:sldLayoutMk cId="2367672903" sldId="2147488494"/>
          </pc:sldLayoutMkLst>
          <pc:spChg chg="mod">
            <ac:chgData name="John Oakes" userId="1a36f0057432ea1f" providerId="LiveId" clId="{BA595E0F-6B9F-4852-9936-6A6F584477D3}" dt="2024-04-25T02:17:11.629" v="0"/>
            <ac:spMkLst>
              <pc:docMk/>
              <pc:sldMasterMk cId="0" sldId="2147483879"/>
              <pc:sldLayoutMk cId="2367672903" sldId="2147488494"/>
              <ac:spMk id="2" creationId="{00000000-0000-0000-0000-000000000000}"/>
            </ac:spMkLst>
          </pc:spChg>
          <pc:spChg chg="mod">
            <ac:chgData name="John Oakes" userId="1a36f0057432ea1f" providerId="LiveId" clId="{BA595E0F-6B9F-4852-9936-6A6F584477D3}" dt="2024-04-25T02:17:11.629" v="0"/>
            <ac:spMkLst>
              <pc:docMk/>
              <pc:sldMasterMk cId="0" sldId="2147483879"/>
              <pc:sldLayoutMk cId="2367672903" sldId="2147488494"/>
              <ac:spMk id="3" creationId="{00000000-0000-0000-0000-000000000000}"/>
            </ac:spMkLst>
          </pc:spChg>
          <pc:spChg chg="mod">
            <ac:chgData name="John Oakes" userId="1a36f0057432ea1f" providerId="LiveId" clId="{BA595E0F-6B9F-4852-9936-6A6F584477D3}" dt="2024-04-25T02:17:11.629" v="0"/>
            <ac:spMkLst>
              <pc:docMk/>
              <pc:sldMasterMk cId="0" sldId="2147483879"/>
              <pc:sldLayoutMk cId="2367672903" sldId="2147488494"/>
              <ac:spMk id="4" creationId="{00000000-0000-0000-0000-000000000000}"/>
            </ac:spMkLst>
          </pc:spChg>
          <pc:spChg chg="mod">
            <ac:chgData name="John Oakes" userId="1a36f0057432ea1f" providerId="LiveId" clId="{BA595E0F-6B9F-4852-9936-6A6F584477D3}" dt="2024-04-25T02:17:11.629" v="0"/>
            <ac:spMkLst>
              <pc:docMk/>
              <pc:sldMasterMk cId="0" sldId="2147483879"/>
              <pc:sldLayoutMk cId="2367672903" sldId="2147488494"/>
              <ac:spMk id="5" creationId="{00000000-0000-0000-0000-000000000000}"/>
            </ac:spMkLst>
          </pc:spChg>
          <pc:spChg chg="mod">
            <ac:chgData name="John Oakes" userId="1a36f0057432ea1f" providerId="LiveId" clId="{BA595E0F-6B9F-4852-9936-6A6F584477D3}" dt="2024-04-25T02:17:11.629" v="0"/>
            <ac:spMkLst>
              <pc:docMk/>
              <pc:sldMasterMk cId="0" sldId="2147483879"/>
              <pc:sldLayoutMk cId="2367672903" sldId="2147488494"/>
              <ac:spMk id="6" creationId="{00000000-0000-0000-0000-000000000000}"/>
            </ac:spMkLst>
          </pc:spChg>
        </pc:sldLayoutChg>
        <pc:sldLayoutChg chg="modSp">
          <pc:chgData name="John Oakes" userId="1a36f0057432ea1f" providerId="LiveId" clId="{BA595E0F-6B9F-4852-9936-6A6F584477D3}" dt="2024-04-25T02:17:11.629" v="0"/>
          <pc:sldLayoutMkLst>
            <pc:docMk/>
            <pc:sldMasterMk cId="0" sldId="2147483879"/>
            <pc:sldLayoutMk cId="192545092" sldId="2147488497"/>
          </pc:sldLayoutMkLst>
          <pc:spChg chg="mod">
            <ac:chgData name="John Oakes" userId="1a36f0057432ea1f" providerId="LiveId" clId="{BA595E0F-6B9F-4852-9936-6A6F584477D3}" dt="2024-04-25T02:17:11.629" v="0"/>
            <ac:spMkLst>
              <pc:docMk/>
              <pc:sldMasterMk cId="0" sldId="2147483879"/>
              <pc:sldLayoutMk cId="192545092" sldId="2147488497"/>
              <ac:spMk id="2" creationId="{00000000-0000-0000-0000-000000000000}"/>
            </ac:spMkLst>
          </pc:spChg>
          <pc:spChg chg="mod">
            <ac:chgData name="John Oakes" userId="1a36f0057432ea1f" providerId="LiveId" clId="{BA595E0F-6B9F-4852-9936-6A6F584477D3}" dt="2024-04-25T02:17:11.629" v="0"/>
            <ac:spMkLst>
              <pc:docMk/>
              <pc:sldMasterMk cId="0" sldId="2147483879"/>
              <pc:sldLayoutMk cId="192545092" sldId="2147488497"/>
              <ac:spMk id="3" creationId="{00000000-0000-0000-0000-000000000000}"/>
            </ac:spMkLst>
          </pc:spChg>
          <pc:spChg chg="mod">
            <ac:chgData name="John Oakes" userId="1a36f0057432ea1f" providerId="LiveId" clId="{BA595E0F-6B9F-4852-9936-6A6F584477D3}" dt="2024-04-25T02:17:11.629" v="0"/>
            <ac:spMkLst>
              <pc:docMk/>
              <pc:sldMasterMk cId="0" sldId="2147483879"/>
              <pc:sldLayoutMk cId="192545092" sldId="2147488497"/>
              <ac:spMk id="4" creationId="{00000000-0000-0000-0000-000000000000}"/>
            </ac:spMkLst>
          </pc:spChg>
        </pc:sldLayoutChg>
        <pc:sldLayoutChg chg="modSp">
          <pc:chgData name="John Oakes" userId="1a36f0057432ea1f" providerId="LiveId" clId="{BA595E0F-6B9F-4852-9936-6A6F584477D3}" dt="2024-04-25T02:17:11.629" v="0"/>
          <pc:sldLayoutMkLst>
            <pc:docMk/>
            <pc:sldMasterMk cId="0" sldId="2147483879"/>
            <pc:sldLayoutMk cId="2572170212" sldId="2147488498"/>
          </pc:sldLayoutMkLst>
          <pc:spChg chg="mod">
            <ac:chgData name="John Oakes" userId="1a36f0057432ea1f" providerId="LiveId" clId="{BA595E0F-6B9F-4852-9936-6A6F584477D3}" dt="2024-04-25T02:17:11.629" v="0"/>
            <ac:spMkLst>
              <pc:docMk/>
              <pc:sldMasterMk cId="0" sldId="2147483879"/>
              <pc:sldLayoutMk cId="2572170212" sldId="2147488498"/>
              <ac:spMk id="2" creationId="{00000000-0000-0000-0000-000000000000}"/>
            </ac:spMkLst>
          </pc:spChg>
          <pc:spChg chg="mod">
            <ac:chgData name="John Oakes" userId="1a36f0057432ea1f" providerId="LiveId" clId="{BA595E0F-6B9F-4852-9936-6A6F584477D3}" dt="2024-04-25T02:17:11.629" v="0"/>
            <ac:spMkLst>
              <pc:docMk/>
              <pc:sldMasterMk cId="0" sldId="2147483879"/>
              <pc:sldLayoutMk cId="2572170212" sldId="2147488498"/>
              <ac:spMk id="3" creationId="{00000000-0000-0000-0000-000000000000}"/>
            </ac:spMkLst>
          </pc:spChg>
          <pc:spChg chg="mod">
            <ac:chgData name="John Oakes" userId="1a36f0057432ea1f" providerId="LiveId" clId="{BA595E0F-6B9F-4852-9936-6A6F584477D3}" dt="2024-04-25T02:17:11.629" v="0"/>
            <ac:spMkLst>
              <pc:docMk/>
              <pc:sldMasterMk cId="0" sldId="2147483879"/>
              <pc:sldLayoutMk cId="2572170212" sldId="2147488498"/>
              <ac:spMk id="4" creationId="{00000000-0000-0000-0000-000000000000}"/>
            </ac:spMkLst>
          </pc:spChg>
        </pc:sldLayoutChg>
        <pc:sldLayoutChg chg="modSp">
          <pc:chgData name="John Oakes" userId="1a36f0057432ea1f" providerId="LiveId" clId="{BA595E0F-6B9F-4852-9936-6A6F584477D3}" dt="2024-04-25T02:17:11.629" v="0"/>
          <pc:sldLayoutMkLst>
            <pc:docMk/>
            <pc:sldMasterMk cId="0" sldId="2147483879"/>
            <pc:sldLayoutMk cId="2524486606" sldId="2147488500"/>
          </pc:sldLayoutMkLst>
          <pc:spChg chg="mod">
            <ac:chgData name="John Oakes" userId="1a36f0057432ea1f" providerId="LiveId" clId="{BA595E0F-6B9F-4852-9936-6A6F584477D3}" dt="2024-04-25T02:17:11.629" v="0"/>
            <ac:spMkLst>
              <pc:docMk/>
              <pc:sldMasterMk cId="0" sldId="2147483879"/>
              <pc:sldLayoutMk cId="2524486606" sldId="2147488500"/>
              <ac:spMk id="2" creationId="{00000000-0000-0000-0000-000000000000}"/>
            </ac:spMkLst>
          </pc:spChg>
          <pc:spChg chg="mod">
            <ac:chgData name="John Oakes" userId="1a36f0057432ea1f" providerId="LiveId" clId="{BA595E0F-6B9F-4852-9936-6A6F584477D3}" dt="2024-04-25T02:17:11.629" v="0"/>
            <ac:spMkLst>
              <pc:docMk/>
              <pc:sldMasterMk cId="0" sldId="2147483879"/>
              <pc:sldLayoutMk cId="2524486606" sldId="2147488500"/>
              <ac:spMk id="3" creationId="{00000000-0000-0000-0000-000000000000}"/>
            </ac:spMkLst>
          </pc:spChg>
        </pc:sldLayoutChg>
        <pc:sldLayoutChg chg="modSp">
          <pc:chgData name="John Oakes" userId="1a36f0057432ea1f" providerId="LiveId" clId="{BA595E0F-6B9F-4852-9936-6A6F584477D3}" dt="2024-04-25T02:17:11.629" v="0"/>
          <pc:sldLayoutMkLst>
            <pc:docMk/>
            <pc:sldMasterMk cId="0" sldId="2147483879"/>
            <pc:sldLayoutMk cId="679570663" sldId="2147488578"/>
          </pc:sldLayoutMkLst>
          <pc:spChg chg="mod">
            <ac:chgData name="John Oakes" userId="1a36f0057432ea1f" providerId="LiveId" clId="{BA595E0F-6B9F-4852-9936-6A6F584477D3}" dt="2024-04-25T02:17:11.629" v="0"/>
            <ac:spMkLst>
              <pc:docMk/>
              <pc:sldMasterMk cId="0" sldId="2147483879"/>
              <pc:sldLayoutMk cId="679570663" sldId="2147488578"/>
              <ac:spMk id="6" creationId="{0DB217A0-8173-4B45-8856-70775F6AEAFF}"/>
            </ac:spMkLst>
          </pc:spChg>
          <pc:spChg chg="mod">
            <ac:chgData name="John Oakes" userId="1a36f0057432ea1f" providerId="LiveId" clId="{BA595E0F-6B9F-4852-9936-6A6F584477D3}" dt="2024-04-25T02:17:11.629" v="0"/>
            <ac:spMkLst>
              <pc:docMk/>
              <pc:sldMasterMk cId="0" sldId="2147483879"/>
              <pc:sldLayoutMk cId="679570663" sldId="2147488578"/>
              <ac:spMk id="7" creationId="{82C143EE-5F74-4D1C-9CD0-79FFB1C8C100}"/>
            </ac:spMkLst>
          </pc:spChg>
          <pc:spChg chg="mod">
            <ac:chgData name="John Oakes" userId="1a36f0057432ea1f" providerId="LiveId" clId="{BA595E0F-6B9F-4852-9936-6A6F584477D3}" dt="2024-04-25T02:17:11.629" v="0"/>
            <ac:spMkLst>
              <pc:docMk/>
              <pc:sldMasterMk cId="0" sldId="2147483879"/>
              <pc:sldLayoutMk cId="679570663" sldId="2147488578"/>
              <ac:spMk id="8" creationId="{7283D457-55BC-4577-9A7C-DDC532C27E6D}"/>
            </ac:spMkLst>
          </pc:spChg>
          <pc:spChg chg="mod">
            <ac:chgData name="John Oakes" userId="1a36f0057432ea1f" providerId="LiveId" clId="{BA595E0F-6B9F-4852-9936-6A6F584477D3}" dt="2024-04-25T02:17:11.629" v="0"/>
            <ac:spMkLst>
              <pc:docMk/>
              <pc:sldMasterMk cId="0" sldId="2147483879"/>
              <pc:sldLayoutMk cId="679570663" sldId="2147488578"/>
              <ac:spMk id="10" creationId="{A6191A96-28DD-4669-961B-268DFE76ECD0}"/>
            </ac:spMkLst>
          </pc:spChg>
          <pc:spChg chg="mod">
            <ac:chgData name="John Oakes" userId="1a36f0057432ea1f" providerId="LiveId" clId="{BA595E0F-6B9F-4852-9936-6A6F584477D3}" dt="2024-04-25T02:17:11.629" v="0"/>
            <ac:spMkLst>
              <pc:docMk/>
              <pc:sldMasterMk cId="0" sldId="2147483879"/>
              <pc:sldLayoutMk cId="679570663" sldId="2147488578"/>
              <ac:spMk id="11" creationId="{2A52B579-3774-4457-9241-EAF36312E3D4}"/>
            </ac:spMkLst>
          </pc:spChg>
          <pc:spChg chg="mod">
            <ac:chgData name="John Oakes" userId="1a36f0057432ea1f" providerId="LiveId" clId="{BA595E0F-6B9F-4852-9936-6A6F584477D3}" dt="2024-04-25T02:17:11.629" v="0"/>
            <ac:spMkLst>
              <pc:docMk/>
              <pc:sldMasterMk cId="0" sldId="2147483879"/>
              <pc:sldLayoutMk cId="679570663" sldId="2147488578"/>
              <ac:spMk id="12" creationId="{61DBE890-6389-45AD-8F08-9F0D19DF51BD}"/>
            </ac:spMkLst>
          </pc:spChg>
          <pc:spChg chg="mod">
            <ac:chgData name="John Oakes" userId="1a36f0057432ea1f" providerId="LiveId" clId="{BA595E0F-6B9F-4852-9936-6A6F584477D3}" dt="2024-04-25T02:17:11.629" v="0"/>
            <ac:spMkLst>
              <pc:docMk/>
              <pc:sldMasterMk cId="0" sldId="2147483879"/>
              <pc:sldLayoutMk cId="679570663" sldId="2147488578"/>
              <ac:spMk id="13" creationId="{12F429EB-A23E-459F-BA0C-EC4A197AB81E}"/>
            </ac:spMkLst>
          </pc:spChg>
          <pc:spChg chg="mod">
            <ac:chgData name="John Oakes" userId="1a36f0057432ea1f" providerId="LiveId" clId="{BA595E0F-6B9F-4852-9936-6A6F584477D3}" dt="2024-04-25T02:17:11.629" v="0"/>
            <ac:spMkLst>
              <pc:docMk/>
              <pc:sldMasterMk cId="0" sldId="2147483879"/>
              <pc:sldLayoutMk cId="679570663" sldId="2147488578"/>
              <ac:spMk id="14" creationId="{9D24FB42-CF11-40FB-9F6F-97A015FDA5B8}"/>
            </ac:spMkLst>
          </pc:spChg>
          <pc:spChg chg="mod">
            <ac:chgData name="John Oakes" userId="1a36f0057432ea1f" providerId="LiveId" clId="{BA595E0F-6B9F-4852-9936-6A6F584477D3}" dt="2024-04-25T02:17:11.629" v="0"/>
            <ac:spMkLst>
              <pc:docMk/>
              <pc:sldMasterMk cId="0" sldId="2147483879"/>
              <pc:sldLayoutMk cId="679570663" sldId="2147488578"/>
              <ac:spMk id="15" creationId="{72442C7C-1342-4940-A161-5D62FBA916BA}"/>
            </ac:spMkLst>
          </pc:spChg>
          <pc:spChg chg="mod">
            <ac:chgData name="John Oakes" userId="1a36f0057432ea1f" providerId="LiveId" clId="{BA595E0F-6B9F-4852-9936-6A6F584477D3}" dt="2024-04-25T02:17:11.629" v="0"/>
            <ac:spMkLst>
              <pc:docMk/>
              <pc:sldMasterMk cId="0" sldId="2147483879"/>
              <pc:sldLayoutMk cId="679570663" sldId="2147488578"/>
              <ac:spMk id="16" creationId="{C572E2F9-D2F4-413A-B52D-60235F231FE9}"/>
            </ac:spMkLst>
          </pc:spChg>
          <pc:spChg chg="mod">
            <ac:chgData name="John Oakes" userId="1a36f0057432ea1f" providerId="LiveId" clId="{BA595E0F-6B9F-4852-9936-6A6F584477D3}" dt="2024-04-25T02:17:11.629" v="0"/>
            <ac:spMkLst>
              <pc:docMk/>
              <pc:sldMasterMk cId="0" sldId="2147483879"/>
              <pc:sldLayoutMk cId="679570663" sldId="2147488578"/>
              <ac:spMk id="17" creationId="{EEE654EC-A5E7-4D03-BABB-876AAFD1FC55}"/>
            </ac:spMkLst>
          </pc:spChg>
          <pc:spChg chg="mod">
            <ac:chgData name="John Oakes" userId="1a36f0057432ea1f" providerId="LiveId" clId="{BA595E0F-6B9F-4852-9936-6A6F584477D3}" dt="2024-04-25T02:17:11.629" v="0"/>
            <ac:spMkLst>
              <pc:docMk/>
              <pc:sldMasterMk cId="0" sldId="2147483879"/>
              <pc:sldLayoutMk cId="679570663" sldId="2147488578"/>
              <ac:spMk id="19" creationId="{225681CE-6C1A-4BA3-B099-624849765793}"/>
            </ac:spMkLst>
          </pc:spChg>
          <pc:spChg chg="mod">
            <ac:chgData name="John Oakes" userId="1a36f0057432ea1f" providerId="LiveId" clId="{BA595E0F-6B9F-4852-9936-6A6F584477D3}" dt="2024-04-25T02:17:11.629" v="0"/>
            <ac:spMkLst>
              <pc:docMk/>
              <pc:sldMasterMk cId="0" sldId="2147483879"/>
              <pc:sldLayoutMk cId="679570663" sldId="2147488578"/>
              <ac:spMk id="49168" creationId="{00000000-0000-0000-0000-000000000000}"/>
            </ac:spMkLst>
          </pc:spChg>
          <pc:spChg chg="mod">
            <ac:chgData name="John Oakes" userId="1a36f0057432ea1f" providerId="LiveId" clId="{BA595E0F-6B9F-4852-9936-6A6F584477D3}" dt="2024-04-25T02:17:11.629" v="0"/>
            <ac:spMkLst>
              <pc:docMk/>
              <pc:sldMasterMk cId="0" sldId="2147483879"/>
              <pc:sldLayoutMk cId="679570663" sldId="2147488578"/>
              <ac:spMk id="49169" creationId="{00000000-0000-0000-0000-000000000000}"/>
            </ac:spMkLst>
          </pc:spChg>
          <pc:grpChg chg="mod">
            <ac:chgData name="John Oakes" userId="1a36f0057432ea1f" providerId="LiveId" clId="{BA595E0F-6B9F-4852-9936-6A6F584477D3}" dt="2024-04-25T02:17:11.629" v="0"/>
            <ac:grpSpMkLst>
              <pc:docMk/>
              <pc:sldMasterMk cId="0" sldId="2147483879"/>
              <pc:sldLayoutMk cId="679570663" sldId="2147488578"/>
              <ac:grpSpMk id="4" creationId="{4844D7A8-A43A-43A5-83EF-DCBE8ED7C43C}"/>
            </ac:grpSpMkLst>
          </pc:grpChg>
          <pc:grpChg chg="mod">
            <ac:chgData name="John Oakes" userId="1a36f0057432ea1f" providerId="LiveId" clId="{BA595E0F-6B9F-4852-9936-6A6F584477D3}" dt="2024-04-25T02:17:11.629" v="0"/>
            <ac:grpSpMkLst>
              <pc:docMk/>
              <pc:sldMasterMk cId="0" sldId="2147483879"/>
              <pc:sldLayoutMk cId="679570663" sldId="2147488578"/>
              <ac:grpSpMk id="5" creationId="{E831EA52-574E-48EB-879B-E3FC74A86173}"/>
            </ac:grpSpMkLst>
          </pc:grpChg>
          <pc:grpChg chg="mod">
            <ac:chgData name="John Oakes" userId="1a36f0057432ea1f" providerId="LiveId" clId="{BA595E0F-6B9F-4852-9936-6A6F584477D3}" dt="2024-04-25T02:17:11.629" v="0"/>
            <ac:grpSpMkLst>
              <pc:docMk/>
              <pc:sldMasterMk cId="0" sldId="2147483879"/>
              <pc:sldLayoutMk cId="679570663" sldId="2147488578"/>
              <ac:grpSpMk id="9" creationId="{A2806A17-E4B0-487C-83C7-70BD10510FFB}"/>
            </ac:grpSpMkLst>
          </pc:grpChg>
        </pc:sldLayoutChg>
      </pc:sldMasterChg>
      <pc:sldMasterChg chg="modSp modSldLayout">
        <pc:chgData name="John Oakes" userId="1a36f0057432ea1f" providerId="LiveId" clId="{BA595E0F-6B9F-4852-9936-6A6F584477D3}" dt="2024-04-25T02:17:11.629" v="0"/>
        <pc:sldMasterMkLst>
          <pc:docMk/>
          <pc:sldMasterMk cId="0" sldId="2147483903"/>
        </pc:sldMasterMkLst>
        <pc:spChg chg="mod">
          <ac:chgData name="John Oakes" userId="1a36f0057432ea1f" providerId="LiveId" clId="{BA595E0F-6B9F-4852-9936-6A6F584477D3}" dt="2024-04-25T02:17:11.629" v="0"/>
          <ac:spMkLst>
            <pc:docMk/>
            <pc:sldMasterMk cId="0" sldId="2147483903"/>
            <ac:spMk id="8200" creationId="{69CAA0E0-575E-4760-8CC3-11652E38BA9B}"/>
          </ac:spMkLst>
        </pc:spChg>
        <pc:spChg chg="mod">
          <ac:chgData name="John Oakes" userId="1a36f0057432ea1f" providerId="LiveId" clId="{BA595E0F-6B9F-4852-9936-6A6F584477D3}" dt="2024-04-25T02:17:11.629" v="0"/>
          <ac:spMkLst>
            <pc:docMk/>
            <pc:sldMasterMk cId="0" sldId="2147483903"/>
            <ac:spMk id="8201" creationId="{2EE26324-6DA9-4B06-8111-9CB0FE4C00C8}"/>
          </ac:spMkLst>
        </pc:spChg>
        <pc:spChg chg="mod">
          <ac:chgData name="John Oakes" userId="1a36f0057432ea1f" providerId="LiveId" clId="{BA595E0F-6B9F-4852-9936-6A6F584477D3}" dt="2024-04-25T02:17:11.629" v="0"/>
          <ac:spMkLst>
            <pc:docMk/>
            <pc:sldMasterMk cId="0" sldId="2147483903"/>
            <ac:spMk id="8203" creationId="{A9DAD70A-84B4-432F-9F12-7E6712341C80}"/>
          </ac:spMkLst>
        </pc:spChg>
        <pc:spChg chg="mod">
          <ac:chgData name="John Oakes" userId="1a36f0057432ea1f" providerId="LiveId" clId="{BA595E0F-6B9F-4852-9936-6A6F584477D3}" dt="2024-04-25T02:17:11.629" v="0"/>
          <ac:spMkLst>
            <pc:docMk/>
            <pc:sldMasterMk cId="0" sldId="2147483903"/>
            <ac:spMk id="8204" creationId="{400E10FC-BA83-4B4B-AF15-AAB713701E71}"/>
          </ac:spMkLst>
        </pc:spChg>
        <pc:spChg chg="mod">
          <ac:chgData name="John Oakes" userId="1a36f0057432ea1f" providerId="LiveId" clId="{BA595E0F-6B9F-4852-9936-6A6F584477D3}" dt="2024-04-25T02:17:11.629" v="0"/>
          <ac:spMkLst>
            <pc:docMk/>
            <pc:sldMasterMk cId="0" sldId="2147483903"/>
            <ac:spMk id="8205" creationId="{6E3546AE-2723-459E-978F-F26C60B78AF1}"/>
          </ac:spMkLst>
        </pc:spChg>
        <pc:spChg chg="mod">
          <ac:chgData name="John Oakes" userId="1a36f0057432ea1f" providerId="LiveId" clId="{BA595E0F-6B9F-4852-9936-6A6F584477D3}" dt="2024-04-25T02:17:11.629" v="0"/>
          <ac:spMkLst>
            <pc:docMk/>
            <pc:sldMasterMk cId="0" sldId="2147483903"/>
            <ac:spMk id="8206" creationId="{1F6B5030-C1FB-4E88-A2EE-8696E8F3F750}"/>
          </ac:spMkLst>
        </pc:spChg>
        <pc:spChg chg="mod">
          <ac:chgData name="John Oakes" userId="1a36f0057432ea1f" providerId="LiveId" clId="{BA595E0F-6B9F-4852-9936-6A6F584477D3}" dt="2024-04-25T02:17:11.629" v="0"/>
          <ac:spMkLst>
            <pc:docMk/>
            <pc:sldMasterMk cId="0" sldId="2147483903"/>
            <ac:spMk id="8207" creationId="{1659F577-E022-456A-9141-B795AA87A89D}"/>
          </ac:spMkLst>
        </pc:spChg>
        <pc:spChg chg="mod">
          <ac:chgData name="John Oakes" userId="1a36f0057432ea1f" providerId="LiveId" clId="{BA595E0F-6B9F-4852-9936-6A6F584477D3}" dt="2024-04-25T02:17:11.629" v="0"/>
          <ac:spMkLst>
            <pc:docMk/>
            <pc:sldMasterMk cId="0" sldId="2147483903"/>
            <ac:spMk id="8209" creationId="{960E6F60-A7AD-41A1-BAC2-0EF2487726DE}"/>
          </ac:spMkLst>
        </pc:spChg>
        <pc:spChg chg="mod">
          <ac:chgData name="John Oakes" userId="1a36f0057432ea1f" providerId="LiveId" clId="{BA595E0F-6B9F-4852-9936-6A6F584477D3}" dt="2024-04-25T02:17:11.629" v="0"/>
          <ac:spMkLst>
            <pc:docMk/>
            <pc:sldMasterMk cId="0" sldId="2147483903"/>
            <ac:spMk id="8210" creationId="{0144DFF7-5AF2-45E4-9F76-2C3FC5F05584}"/>
          </ac:spMkLst>
        </pc:spChg>
        <pc:spChg chg="mod">
          <ac:chgData name="John Oakes" userId="1a36f0057432ea1f" providerId="LiveId" clId="{BA595E0F-6B9F-4852-9936-6A6F584477D3}" dt="2024-04-25T02:17:11.629" v="0"/>
          <ac:spMkLst>
            <pc:docMk/>
            <pc:sldMasterMk cId="0" sldId="2147483903"/>
            <ac:spMk id="48139" creationId="{DB6D4FC4-A719-4642-BFD6-3FE4FC80EFB7}"/>
          </ac:spMkLst>
        </pc:spChg>
        <pc:spChg chg="mod">
          <ac:chgData name="John Oakes" userId="1a36f0057432ea1f" providerId="LiveId" clId="{BA595E0F-6B9F-4852-9936-6A6F584477D3}" dt="2024-04-25T02:17:11.629" v="0"/>
          <ac:spMkLst>
            <pc:docMk/>
            <pc:sldMasterMk cId="0" sldId="2147483903"/>
            <ac:spMk id="48142" creationId="{CD3F8A9D-4846-432A-AAA4-A241CC2DD64D}"/>
          </ac:spMkLst>
        </pc:spChg>
        <pc:spChg chg="mod">
          <ac:chgData name="John Oakes" userId="1a36f0057432ea1f" providerId="LiveId" clId="{BA595E0F-6B9F-4852-9936-6A6F584477D3}" dt="2024-04-25T02:17:11.629" v="0"/>
          <ac:spMkLst>
            <pc:docMk/>
            <pc:sldMasterMk cId="0" sldId="2147483903"/>
            <ac:spMk id="48143" creationId="{E4153E37-4DE9-438D-9278-62484440B81D}"/>
          </ac:spMkLst>
        </pc:spChg>
        <pc:spChg chg="mod">
          <ac:chgData name="John Oakes" userId="1a36f0057432ea1f" providerId="LiveId" clId="{BA595E0F-6B9F-4852-9936-6A6F584477D3}" dt="2024-04-25T02:17:11.629" v="0"/>
          <ac:spMkLst>
            <pc:docMk/>
            <pc:sldMasterMk cId="0" sldId="2147483903"/>
            <ac:spMk id="48144" creationId="{9F9E071C-FBDD-4B99-B96E-7862C86D2464}"/>
          </ac:spMkLst>
        </pc:spChg>
        <pc:spChg chg="mod">
          <ac:chgData name="John Oakes" userId="1a36f0057432ea1f" providerId="LiveId" clId="{BA595E0F-6B9F-4852-9936-6A6F584477D3}" dt="2024-04-25T02:17:11.629" v="0"/>
          <ac:spMkLst>
            <pc:docMk/>
            <pc:sldMasterMk cId="0" sldId="2147483903"/>
            <ac:spMk id="48145" creationId="{A2000693-F550-423D-A37F-799AAA952696}"/>
          </ac:spMkLst>
        </pc:spChg>
        <pc:spChg chg="mod">
          <ac:chgData name="John Oakes" userId="1a36f0057432ea1f" providerId="LiveId" clId="{BA595E0F-6B9F-4852-9936-6A6F584477D3}" dt="2024-04-25T02:17:11.629" v="0"/>
          <ac:spMkLst>
            <pc:docMk/>
            <pc:sldMasterMk cId="0" sldId="2147483903"/>
            <ac:spMk id="48146" creationId="{5A243C3E-C681-4064-AF2E-F3128418D9EB}"/>
          </ac:spMkLst>
        </pc:spChg>
        <pc:spChg chg="mod">
          <ac:chgData name="John Oakes" userId="1a36f0057432ea1f" providerId="LiveId" clId="{BA595E0F-6B9F-4852-9936-6A6F584477D3}" dt="2024-04-25T02:17:11.629" v="0"/>
          <ac:spMkLst>
            <pc:docMk/>
            <pc:sldMasterMk cId="0" sldId="2147483903"/>
            <ac:spMk id="48147" creationId="{A8C20821-5BFD-4863-97D0-8F65C3CC5F38}"/>
          </ac:spMkLst>
        </pc:spChg>
        <pc:grpChg chg="mod">
          <ac:chgData name="John Oakes" userId="1a36f0057432ea1f" providerId="LiveId" clId="{BA595E0F-6B9F-4852-9936-6A6F584477D3}" dt="2024-04-25T02:17:11.629" v="0"/>
          <ac:grpSpMkLst>
            <pc:docMk/>
            <pc:sldMasterMk cId="0" sldId="2147483903"/>
            <ac:grpSpMk id="8194" creationId="{C7EC43FB-A52A-4782-B0CE-A0622F06D004}"/>
          </ac:grpSpMkLst>
        </pc:grpChg>
        <pc:grpChg chg="mod">
          <ac:chgData name="John Oakes" userId="1a36f0057432ea1f" providerId="LiveId" clId="{BA595E0F-6B9F-4852-9936-6A6F584477D3}" dt="2024-04-25T02:17:11.629" v="0"/>
          <ac:grpSpMkLst>
            <pc:docMk/>
            <pc:sldMasterMk cId="0" sldId="2147483903"/>
            <ac:grpSpMk id="8202" creationId="{2AF90D81-616A-49C1-8A60-3C491FC196ED}"/>
          </ac:grpSpMkLst>
        </pc:grpChg>
        <pc:sldLayoutChg chg="modSp">
          <pc:chgData name="John Oakes" userId="1a36f0057432ea1f" providerId="LiveId" clId="{BA595E0F-6B9F-4852-9936-6A6F584477D3}" dt="2024-04-25T02:17:11.629" v="0"/>
          <pc:sldLayoutMkLst>
            <pc:docMk/>
            <pc:sldMasterMk cId="0" sldId="2147483903"/>
            <pc:sldLayoutMk cId="1776238386" sldId="2147488502"/>
          </pc:sldLayoutMkLst>
          <pc:spChg chg="mod">
            <ac:chgData name="John Oakes" userId="1a36f0057432ea1f" providerId="LiveId" clId="{BA595E0F-6B9F-4852-9936-6A6F584477D3}" dt="2024-04-25T02:17:11.629" v="0"/>
            <ac:spMkLst>
              <pc:docMk/>
              <pc:sldMasterMk cId="0" sldId="2147483903"/>
              <pc:sldLayoutMk cId="1776238386" sldId="2147488502"/>
              <ac:spMk id="2" creationId="{00000000-0000-0000-0000-000000000000}"/>
            </ac:spMkLst>
          </pc:spChg>
          <pc:spChg chg="mod">
            <ac:chgData name="John Oakes" userId="1a36f0057432ea1f" providerId="LiveId" clId="{BA595E0F-6B9F-4852-9936-6A6F584477D3}" dt="2024-04-25T02:17:11.629" v="0"/>
            <ac:spMkLst>
              <pc:docMk/>
              <pc:sldMasterMk cId="0" sldId="2147483903"/>
              <pc:sldLayoutMk cId="1776238386" sldId="2147488502"/>
              <ac:spMk id="3" creationId="{00000000-0000-0000-0000-000000000000}"/>
            </ac:spMkLst>
          </pc:spChg>
        </pc:sldLayoutChg>
        <pc:sldLayoutChg chg="modSp">
          <pc:chgData name="John Oakes" userId="1a36f0057432ea1f" providerId="LiveId" clId="{BA595E0F-6B9F-4852-9936-6A6F584477D3}" dt="2024-04-25T02:17:11.629" v="0"/>
          <pc:sldLayoutMkLst>
            <pc:docMk/>
            <pc:sldMasterMk cId="0" sldId="2147483903"/>
            <pc:sldLayoutMk cId="279247490" sldId="2147488503"/>
          </pc:sldLayoutMkLst>
          <pc:spChg chg="mod">
            <ac:chgData name="John Oakes" userId="1a36f0057432ea1f" providerId="LiveId" clId="{BA595E0F-6B9F-4852-9936-6A6F584477D3}" dt="2024-04-25T02:17:11.629" v="0"/>
            <ac:spMkLst>
              <pc:docMk/>
              <pc:sldMasterMk cId="0" sldId="2147483903"/>
              <pc:sldLayoutMk cId="279247490" sldId="2147488503"/>
              <ac:spMk id="3" creationId="{00000000-0000-0000-0000-000000000000}"/>
            </ac:spMkLst>
          </pc:spChg>
          <pc:spChg chg="mod">
            <ac:chgData name="John Oakes" userId="1a36f0057432ea1f" providerId="LiveId" clId="{BA595E0F-6B9F-4852-9936-6A6F584477D3}" dt="2024-04-25T02:17:11.629" v="0"/>
            <ac:spMkLst>
              <pc:docMk/>
              <pc:sldMasterMk cId="0" sldId="2147483903"/>
              <pc:sldLayoutMk cId="279247490" sldId="2147488503"/>
              <ac:spMk id="4" creationId="{00000000-0000-0000-0000-000000000000}"/>
            </ac:spMkLst>
          </pc:spChg>
        </pc:sldLayoutChg>
        <pc:sldLayoutChg chg="modSp">
          <pc:chgData name="John Oakes" userId="1a36f0057432ea1f" providerId="LiveId" clId="{BA595E0F-6B9F-4852-9936-6A6F584477D3}" dt="2024-04-25T02:17:11.629" v="0"/>
          <pc:sldLayoutMkLst>
            <pc:docMk/>
            <pc:sldMasterMk cId="0" sldId="2147483903"/>
            <pc:sldLayoutMk cId="2458648306" sldId="2147488504"/>
          </pc:sldLayoutMkLst>
          <pc:spChg chg="mod">
            <ac:chgData name="John Oakes" userId="1a36f0057432ea1f" providerId="LiveId" clId="{BA595E0F-6B9F-4852-9936-6A6F584477D3}" dt="2024-04-25T02:17:11.629" v="0"/>
            <ac:spMkLst>
              <pc:docMk/>
              <pc:sldMasterMk cId="0" sldId="2147483903"/>
              <pc:sldLayoutMk cId="2458648306" sldId="2147488504"/>
              <ac:spMk id="2" creationId="{00000000-0000-0000-0000-000000000000}"/>
            </ac:spMkLst>
          </pc:spChg>
          <pc:spChg chg="mod">
            <ac:chgData name="John Oakes" userId="1a36f0057432ea1f" providerId="LiveId" clId="{BA595E0F-6B9F-4852-9936-6A6F584477D3}" dt="2024-04-25T02:17:11.629" v="0"/>
            <ac:spMkLst>
              <pc:docMk/>
              <pc:sldMasterMk cId="0" sldId="2147483903"/>
              <pc:sldLayoutMk cId="2458648306" sldId="2147488504"/>
              <ac:spMk id="3" creationId="{00000000-0000-0000-0000-000000000000}"/>
            </ac:spMkLst>
          </pc:spChg>
          <pc:spChg chg="mod">
            <ac:chgData name="John Oakes" userId="1a36f0057432ea1f" providerId="LiveId" clId="{BA595E0F-6B9F-4852-9936-6A6F584477D3}" dt="2024-04-25T02:17:11.629" v="0"/>
            <ac:spMkLst>
              <pc:docMk/>
              <pc:sldMasterMk cId="0" sldId="2147483903"/>
              <pc:sldLayoutMk cId="2458648306" sldId="2147488504"/>
              <ac:spMk id="4" creationId="{00000000-0000-0000-0000-000000000000}"/>
            </ac:spMkLst>
          </pc:spChg>
          <pc:spChg chg="mod">
            <ac:chgData name="John Oakes" userId="1a36f0057432ea1f" providerId="LiveId" clId="{BA595E0F-6B9F-4852-9936-6A6F584477D3}" dt="2024-04-25T02:17:11.629" v="0"/>
            <ac:spMkLst>
              <pc:docMk/>
              <pc:sldMasterMk cId="0" sldId="2147483903"/>
              <pc:sldLayoutMk cId="2458648306" sldId="2147488504"/>
              <ac:spMk id="5" creationId="{00000000-0000-0000-0000-000000000000}"/>
            </ac:spMkLst>
          </pc:spChg>
          <pc:spChg chg="mod">
            <ac:chgData name="John Oakes" userId="1a36f0057432ea1f" providerId="LiveId" clId="{BA595E0F-6B9F-4852-9936-6A6F584477D3}" dt="2024-04-25T02:17:11.629" v="0"/>
            <ac:spMkLst>
              <pc:docMk/>
              <pc:sldMasterMk cId="0" sldId="2147483903"/>
              <pc:sldLayoutMk cId="2458648306" sldId="2147488504"/>
              <ac:spMk id="6" creationId="{00000000-0000-0000-0000-000000000000}"/>
            </ac:spMkLst>
          </pc:spChg>
        </pc:sldLayoutChg>
        <pc:sldLayoutChg chg="modSp">
          <pc:chgData name="John Oakes" userId="1a36f0057432ea1f" providerId="LiveId" clId="{BA595E0F-6B9F-4852-9936-6A6F584477D3}" dt="2024-04-25T02:17:11.629" v="0"/>
          <pc:sldLayoutMkLst>
            <pc:docMk/>
            <pc:sldMasterMk cId="0" sldId="2147483903"/>
            <pc:sldLayoutMk cId="842684886" sldId="2147488507"/>
          </pc:sldLayoutMkLst>
          <pc:spChg chg="mod">
            <ac:chgData name="John Oakes" userId="1a36f0057432ea1f" providerId="LiveId" clId="{BA595E0F-6B9F-4852-9936-6A6F584477D3}" dt="2024-04-25T02:17:11.629" v="0"/>
            <ac:spMkLst>
              <pc:docMk/>
              <pc:sldMasterMk cId="0" sldId="2147483903"/>
              <pc:sldLayoutMk cId="842684886" sldId="2147488507"/>
              <ac:spMk id="2" creationId="{00000000-0000-0000-0000-000000000000}"/>
            </ac:spMkLst>
          </pc:spChg>
          <pc:spChg chg="mod">
            <ac:chgData name="John Oakes" userId="1a36f0057432ea1f" providerId="LiveId" clId="{BA595E0F-6B9F-4852-9936-6A6F584477D3}" dt="2024-04-25T02:17:11.629" v="0"/>
            <ac:spMkLst>
              <pc:docMk/>
              <pc:sldMasterMk cId="0" sldId="2147483903"/>
              <pc:sldLayoutMk cId="842684886" sldId="2147488507"/>
              <ac:spMk id="3" creationId="{00000000-0000-0000-0000-000000000000}"/>
            </ac:spMkLst>
          </pc:spChg>
          <pc:spChg chg="mod">
            <ac:chgData name="John Oakes" userId="1a36f0057432ea1f" providerId="LiveId" clId="{BA595E0F-6B9F-4852-9936-6A6F584477D3}" dt="2024-04-25T02:17:11.629" v="0"/>
            <ac:spMkLst>
              <pc:docMk/>
              <pc:sldMasterMk cId="0" sldId="2147483903"/>
              <pc:sldLayoutMk cId="842684886" sldId="2147488507"/>
              <ac:spMk id="4" creationId="{00000000-0000-0000-0000-000000000000}"/>
            </ac:spMkLst>
          </pc:spChg>
        </pc:sldLayoutChg>
        <pc:sldLayoutChg chg="modSp">
          <pc:chgData name="John Oakes" userId="1a36f0057432ea1f" providerId="LiveId" clId="{BA595E0F-6B9F-4852-9936-6A6F584477D3}" dt="2024-04-25T02:17:11.629" v="0"/>
          <pc:sldLayoutMkLst>
            <pc:docMk/>
            <pc:sldMasterMk cId="0" sldId="2147483903"/>
            <pc:sldLayoutMk cId="251621996" sldId="2147488508"/>
          </pc:sldLayoutMkLst>
          <pc:spChg chg="mod">
            <ac:chgData name="John Oakes" userId="1a36f0057432ea1f" providerId="LiveId" clId="{BA595E0F-6B9F-4852-9936-6A6F584477D3}" dt="2024-04-25T02:17:11.629" v="0"/>
            <ac:spMkLst>
              <pc:docMk/>
              <pc:sldMasterMk cId="0" sldId="2147483903"/>
              <pc:sldLayoutMk cId="251621996" sldId="2147488508"/>
              <ac:spMk id="2" creationId="{00000000-0000-0000-0000-000000000000}"/>
            </ac:spMkLst>
          </pc:spChg>
          <pc:spChg chg="mod">
            <ac:chgData name="John Oakes" userId="1a36f0057432ea1f" providerId="LiveId" clId="{BA595E0F-6B9F-4852-9936-6A6F584477D3}" dt="2024-04-25T02:17:11.629" v="0"/>
            <ac:spMkLst>
              <pc:docMk/>
              <pc:sldMasterMk cId="0" sldId="2147483903"/>
              <pc:sldLayoutMk cId="251621996" sldId="2147488508"/>
              <ac:spMk id="3" creationId="{00000000-0000-0000-0000-000000000000}"/>
            </ac:spMkLst>
          </pc:spChg>
          <pc:spChg chg="mod">
            <ac:chgData name="John Oakes" userId="1a36f0057432ea1f" providerId="LiveId" clId="{BA595E0F-6B9F-4852-9936-6A6F584477D3}" dt="2024-04-25T02:17:11.629" v="0"/>
            <ac:spMkLst>
              <pc:docMk/>
              <pc:sldMasterMk cId="0" sldId="2147483903"/>
              <pc:sldLayoutMk cId="251621996" sldId="2147488508"/>
              <ac:spMk id="4" creationId="{00000000-0000-0000-0000-000000000000}"/>
            </ac:spMkLst>
          </pc:spChg>
        </pc:sldLayoutChg>
        <pc:sldLayoutChg chg="modSp">
          <pc:chgData name="John Oakes" userId="1a36f0057432ea1f" providerId="LiveId" clId="{BA595E0F-6B9F-4852-9936-6A6F584477D3}" dt="2024-04-25T02:17:11.629" v="0"/>
          <pc:sldLayoutMkLst>
            <pc:docMk/>
            <pc:sldMasterMk cId="0" sldId="2147483903"/>
            <pc:sldLayoutMk cId="921062577" sldId="2147488510"/>
          </pc:sldLayoutMkLst>
          <pc:spChg chg="mod">
            <ac:chgData name="John Oakes" userId="1a36f0057432ea1f" providerId="LiveId" clId="{BA595E0F-6B9F-4852-9936-6A6F584477D3}" dt="2024-04-25T02:17:11.629" v="0"/>
            <ac:spMkLst>
              <pc:docMk/>
              <pc:sldMasterMk cId="0" sldId="2147483903"/>
              <pc:sldLayoutMk cId="921062577" sldId="2147488510"/>
              <ac:spMk id="2" creationId="{00000000-0000-0000-0000-000000000000}"/>
            </ac:spMkLst>
          </pc:spChg>
          <pc:spChg chg="mod">
            <ac:chgData name="John Oakes" userId="1a36f0057432ea1f" providerId="LiveId" clId="{BA595E0F-6B9F-4852-9936-6A6F584477D3}" dt="2024-04-25T02:17:11.629" v="0"/>
            <ac:spMkLst>
              <pc:docMk/>
              <pc:sldMasterMk cId="0" sldId="2147483903"/>
              <pc:sldLayoutMk cId="921062577" sldId="2147488510"/>
              <ac:spMk id="3" creationId="{00000000-0000-0000-0000-000000000000}"/>
            </ac:spMkLst>
          </pc:spChg>
        </pc:sldLayoutChg>
        <pc:sldLayoutChg chg="modSp">
          <pc:chgData name="John Oakes" userId="1a36f0057432ea1f" providerId="LiveId" clId="{BA595E0F-6B9F-4852-9936-6A6F584477D3}" dt="2024-04-25T02:17:11.629" v="0"/>
          <pc:sldLayoutMkLst>
            <pc:docMk/>
            <pc:sldMasterMk cId="0" sldId="2147483903"/>
            <pc:sldLayoutMk cId="3616685338" sldId="2147488579"/>
          </pc:sldLayoutMkLst>
          <pc:spChg chg="mod">
            <ac:chgData name="John Oakes" userId="1a36f0057432ea1f" providerId="LiveId" clId="{BA595E0F-6B9F-4852-9936-6A6F584477D3}" dt="2024-04-25T02:17:11.629" v="0"/>
            <ac:spMkLst>
              <pc:docMk/>
              <pc:sldMasterMk cId="0" sldId="2147483903"/>
              <pc:sldLayoutMk cId="3616685338" sldId="2147488579"/>
              <ac:spMk id="6" creationId="{BD1357A4-719C-437A-9DA1-7F297AEAC564}"/>
            </ac:spMkLst>
          </pc:spChg>
          <pc:spChg chg="mod">
            <ac:chgData name="John Oakes" userId="1a36f0057432ea1f" providerId="LiveId" clId="{BA595E0F-6B9F-4852-9936-6A6F584477D3}" dt="2024-04-25T02:17:11.629" v="0"/>
            <ac:spMkLst>
              <pc:docMk/>
              <pc:sldMasterMk cId="0" sldId="2147483903"/>
              <pc:sldLayoutMk cId="3616685338" sldId="2147488579"/>
              <ac:spMk id="7" creationId="{1D4EA2C0-D8B5-441F-B454-31535D013BBF}"/>
            </ac:spMkLst>
          </pc:spChg>
          <pc:spChg chg="mod">
            <ac:chgData name="John Oakes" userId="1a36f0057432ea1f" providerId="LiveId" clId="{BA595E0F-6B9F-4852-9936-6A6F584477D3}" dt="2024-04-25T02:17:11.629" v="0"/>
            <ac:spMkLst>
              <pc:docMk/>
              <pc:sldMasterMk cId="0" sldId="2147483903"/>
              <pc:sldLayoutMk cId="3616685338" sldId="2147488579"/>
              <ac:spMk id="8" creationId="{E474FA79-DA6F-4714-8F06-86E4F42B75ED}"/>
            </ac:spMkLst>
          </pc:spChg>
          <pc:spChg chg="mod">
            <ac:chgData name="John Oakes" userId="1a36f0057432ea1f" providerId="LiveId" clId="{BA595E0F-6B9F-4852-9936-6A6F584477D3}" dt="2024-04-25T02:17:11.629" v="0"/>
            <ac:spMkLst>
              <pc:docMk/>
              <pc:sldMasterMk cId="0" sldId="2147483903"/>
              <pc:sldLayoutMk cId="3616685338" sldId="2147488579"/>
              <ac:spMk id="10" creationId="{C60C33E9-6A1D-44DD-BF41-F39A2F25587B}"/>
            </ac:spMkLst>
          </pc:spChg>
          <pc:spChg chg="mod">
            <ac:chgData name="John Oakes" userId="1a36f0057432ea1f" providerId="LiveId" clId="{BA595E0F-6B9F-4852-9936-6A6F584477D3}" dt="2024-04-25T02:17:11.629" v="0"/>
            <ac:spMkLst>
              <pc:docMk/>
              <pc:sldMasterMk cId="0" sldId="2147483903"/>
              <pc:sldLayoutMk cId="3616685338" sldId="2147488579"/>
              <ac:spMk id="11" creationId="{C3763395-F560-44B8-8360-89D0A41E2D19}"/>
            </ac:spMkLst>
          </pc:spChg>
          <pc:spChg chg="mod">
            <ac:chgData name="John Oakes" userId="1a36f0057432ea1f" providerId="LiveId" clId="{BA595E0F-6B9F-4852-9936-6A6F584477D3}" dt="2024-04-25T02:17:11.629" v="0"/>
            <ac:spMkLst>
              <pc:docMk/>
              <pc:sldMasterMk cId="0" sldId="2147483903"/>
              <pc:sldLayoutMk cId="3616685338" sldId="2147488579"/>
              <ac:spMk id="12" creationId="{7C466E04-2564-452C-88F2-6C62B7FEF7C3}"/>
            </ac:spMkLst>
          </pc:spChg>
          <pc:spChg chg="mod">
            <ac:chgData name="John Oakes" userId="1a36f0057432ea1f" providerId="LiveId" clId="{BA595E0F-6B9F-4852-9936-6A6F584477D3}" dt="2024-04-25T02:17:11.629" v="0"/>
            <ac:spMkLst>
              <pc:docMk/>
              <pc:sldMasterMk cId="0" sldId="2147483903"/>
              <pc:sldLayoutMk cId="3616685338" sldId="2147488579"/>
              <ac:spMk id="13" creationId="{6698661B-EDAC-49B1-98E6-5926B9FBA048}"/>
            </ac:spMkLst>
          </pc:spChg>
          <pc:spChg chg="mod">
            <ac:chgData name="John Oakes" userId="1a36f0057432ea1f" providerId="LiveId" clId="{BA595E0F-6B9F-4852-9936-6A6F584477D3}" dt="2024-04-25T02:17:11.629" v="0"/>
            <ac:spMkLst>
              <pc:docMk/>
              <pc:sldMasterMk cId="0" sldId="2147483903"/>
              <pc:sldLayoutMk cId="3616685338" sldId="2147488579"/>
              <ac:spMk id="14" creationId="{2DDD6B2E-79DD-449A-9144-B1F3039D3A5E}"/>
            </ac:spMkLst>
          </pc:spChg>
          <pc:spChg chg="mod">
            <ac:chgData name="John Oakes" userId="1a36f0057432ea1f" providerId="LiveId" clId="{BA595E0F-6B9F-4852-9936-6A6F584477D3}" dt="2024-04-25T02:17:11.629" v="0"/>
            <ac:spMkLst>
              <pc:docMk/>
              <pc:sldMasterMk cId="0" sldId="2147483903"/>
              <pc:sldLayoutMk cId="3616685338" sldId="2147488579"/>
              <ac:spMk id="15" creationId="{1671DE8B-5988-4DF5-A181-2FFCEE4E2542}"/>
            </ac:spMkLst>
          </pc:spChg>
          <pc:spChg chg="mod">
            <ac:chgData name="John Oakes" userId="1a36f0057432ea1f" providerId="LiveId" clId="{BA595E0F-6B9F-4852-9936-6A6F584477D3}" dt="2024-04-25T02:17:11.629" v="0"/>
            <ac:spMkLst>
              <pc:docMk/>
              <pc:sldMasterMk cId="0" sldId="2147483903"/>
              <pc:sldLayoutMk cId="3616685338" sldId="2147488579"/>
              <ac:spMk id="16" creationId="{CA2309BE-8250-4C74-86DC-335350FC5F4D}"/>
            </ac:spMkLst>
          </pc:spChg>
          <pc:spChg chg="mod">
            <ac:chgData name="John Oakes" userId="1a36f0057432ea1f" providerId="LiveId" clId="{BA595E0F-6B9F-4852-9936-6A6F584477D3}" dt="2024-04-25T02:17:11.629" v="0"/>
            <ac:spMkLst>
              <pc:docMk/>
              <pc:sldMasterMk cId="0" sldId="2147483903"/>
              <pc:sldLayoutMk cId="3616685338" sldId="2147488579"/>
              <ac:spMk id="17" creationId="{8FCB05F8-450A-4B61-A9D1-D533302A7CEA}"/>
            </ac:spMkLst>
          </pc:spChg>
          <pc:spChg chg="mod">
            <ac:chgData name="John Oakes" userId="1a36f0057432ea1f" providerId="LiveId" clId="{BA595E0F-6B9F-4852-9936-6A6F584477D3}" dt="2024-04-25T02:17:11.629" v="0"/>
            <ac:spMkLst>
              <pc:docMk/>
              <pc:sldMasterMk cId="0" sldId="2147483903"/>
              <pc:sldLayoutMk cId="3616685338" sldId="2147488579"/>
              <ac:spMk id="19" creationId="{3901AF9A-B38D-48F7-A14D-1EDD724C1C62}"/>
            </ac:spMkLst>
          </pc:spChg>
          <pc:spChg chg="mod">
            <ac:chgData name="John Oakes" userId="1a36f0057432ea1f" providerId="LiveId" clId="{BA595E0F-6B9F-4852-9936-6A6F584477D3}" dt="2024-04-25T02:17:11.629" v="0"/>
            <ac:spMkLst>
              <pc:docMk/>
              <pc:sldMasterMk cId="0" sldId="2147483903"/>
              <pc:sldLayoutMk cId="3616685338" sldId="2147488579"/>
              <ac:spMk id="49168" creationId="{00000000-0000-0000-0000-000000000000}"/>
            </ac:spMkLst>
          </pc:spChg>
          <pc:spChg chg="mod">
            <ac:chgData name="John Oakes" userId="1a36f0057432ea1f" providerId="LiveId" clId="{BA595E0F-6B9F-4852-9936-6A6F584477D3}" dt="2024-04-25T02:17:11.629" v="0"/>
            <ac:spMkLst>
              <pc:docMk/>
              <pc:sldMasterMk cId="0" sldId="2147483903"/>
              <pc:sldLayoutMk cId="3616685338" sldId="2147488579"/>
              <ac:spMk id="49169" creationId="{00000000-0000-0000-0000-000000000000}"/>
            </ac:spMkLst>
          </pc:spChg>
          <pc:grpChg chg="mod">
            <ac:chgData name="John Oakes" userId="1a36f0057432ea1f" providerId="LiveId" clId="{BA595E0F-6B9F-4852-9936-6A6F584477D3}" dt="2024-04-25T02:17:11.629" v="0"/>
            <ac:grpSpMkLst>
              <pc:docMk/>
              <pc:sldMasterMk cId="0" sldId="2147483903"/>
              <pc:sldLayoutMk cId="3616685338" sldId="2147488579"/>
              <ac:grpSpMk id="4" creationId="{8FDC48E1-BCCF-4E3B-B657-F4C599EDF242}"/>
            </ac:grpSpMkLst>
          </pc:grpChg>
          <pc:grpChg chg="mod">
            <ac:chgData name="John Oakes" userId="1a36f0057432ea1f" providerId="LiveId" clId="{BA595E0F-6B9F-4852-9936-6A6F584477D3}" dt="2024-04-25T02:17:11.629" v="0"/>
            <ac:grpSpMkLst>
              <pc:docMk/>
              <pc:sldMasterMk cId="0" sldId="2147483903"/>
              <pc:sldLayoutMk cId="3616685338" sldId="2147488579"/>
              <ac:grpSpMk id="5" creationId="{4FDCDDBE-0F07-4267-AC95-CADC1F3075E5}"/>
            </ac:grpSpMkLst>
          </pc:grpChg>
          <pc:grpChg chg="mod">
            <ac:chgData name="John Oakes" userId="1a36f0057432ea1f" providerId="LiveId" clId="{BA595E0F-6B9F-4852-9936-6A6F584477D3}" dt="2024-04-25T02:17:11.629" v="0"/>
            <ac:grpSpMkLst>
              <pc:docMk/>
              <pc:sldMasterMk cId="0" sldId="2147483903"/>
              <pc:sldLayoutMk cId="3616685338" sldId="2147488579"/>
              <ac:grpSpMk id="9" creationId="{3DBE01D6-A9CC-4331-9418-0BB53C19E47E}"/>
            </ac:grpSpMkLst>
          </pc:grpChg>
        </pc:sldLayoutChg>
      </pc:sldMasterChg>
      <pc:sldMasterChg chg="modSp modSldLayout">
        <pc:chgData name="John Oakes" userId="1a36f0057432ea1f" providerId="LiveId" clId="{BA595E0F-6B9F-4852-9936-6A6F584477D3}" dt="2024-04-25T02:17:11.629" v="0"/>
        <pc:sldMasterMkLst>
          <pc:docMk/>
          <pc:sldMasterMk cId="0" sldId="2147483915"/>
        </pc:sldMasterMkLst>
        <pc:spChg chg="mod">
          <ac:chgData name="John Oakes" userId="1a36f0057432ea1f" providerId="LiveId" clId="{BA595E0F-6B9F-4852-9936-6A6F584477D3}" dt="2024-04-25T02:17:11.629" v="0"/>
          <ac:spMkLst>
            <pc:docMk/>
            <pc:sldMasterMk cId="0" sldId="2147483915"/>
            <ac:spMk id="9224" creationId="{C8F05CA5-F4A9-426D-B0C3-B348DCD8F27D}"/>
          </ac:spMkLst>
        </pc:spChg>
        <pc:spChg chg="mod">
          <ac:chgData name="John Oakes" userId="1a36f0057432ea1f" providerId="LiveId" clId="{BA595E0F-6B9F-4852-9936-6A6F584477D3}" dt="2024-04-25T02:17:11.629" v="0"/>
          <ac:spMkLst>
            <pc:docMk/>
            <pc:sldMasterMk cId="0" sldId="2147483915"/>
            <ac:spMk id="9225" creationId="{545696E7-A330-41C0-AA4A-9C0C2DD21360}"/>
          </ac:spMkLst>
        </pc:spChg>
        <pc:spChg chg="mod">
          <ac:chgData name="John Oakes" userId="1a36f0057432ea1f" providerId="LiveId" clId="{BA595E0F-6B9F-4852-9936-6A6F584477D3}" dt="2024-04-25T02:17:11.629" v="0"/>
          <ac:spMkLst>
            <pc:docMk/>
            <pc:sldMasterMk cId="0" sldId="2147483915"/>
            <ac:spMk id="9227" creationId="{23CE5B3B-406F-4F76-8842-9CAC730E6A60}"/>
          </ac:spMkLst>
        </pc:spChg>
        <pc:spChg chg="mod">
          <ac:chgData name="John Oakes" userId="1a36f0057432ea1f" providerId="LiveId" clId="{BA595E0F-6B9F-4852-9936-6A6F584477D3}" dt="2024-04-25T02:17:11.629" v="0"/>
          <ac:spMkLst>
            <pc:docMk/>
            <pc:sldMasterMk cId="0" sldId="2147483915"/>
            <ac:spMk id="9228" creationId="{8EBDB721-5BAF-4EB2-9B64-6070AEF2249E}"/>
          </ac:spMkLst>
        </pc:spChg>
        <pc:spChg chg="mod">
          <ac:chgData name="John Oakes" userId="1a36f0057432ea1f" providerId="LiveId" clId="{BA595E0F-6B9F-4852-9936-6A6F584477D3}" dt="2024-04-25T02:17:11.629" v="0"/>
          <ac:spMkLst>
            <pc:docMk/>
            <pc:sldMasterMk cId="0" sldId="2147483915"/>
            <ac:spMk id="9229" creationId="{B31FBF70-0F21-441F-8B5F-8125D1EA124A}"/>
          </ac:spMkLst>
        </pc:spChg>
        <pc:spChg chg="mod">
          <ac:chgData name="John Oakes" userId="1a36f0057432ea1f" providerId="LiveId" clId="{BA595E0F-6B9F-4852-9936-6A6F584477D3}" dt="2024-04-25T02:17:11.629" v="0"/>
          <ac:spMkLst>
            <pc:docMk/>
            <pc:sldMasterMk cId="0" sldId="2147483915"/>
            <ac:spMk id="9230" creationId="{6C4FEAC7-E4C8-4B1C-995D-848819531340}"/>
          </ac:spMkLst>
        </pc:spChg>
        <pc:spChg chg="mod">
          <ac:chgData name="John Oakes" userId="1a36f0057432ea1f" providerId="LiveId" clId="{BA595E0F-6B9F-4852-9936-6A6F584477D3}" dt="2024-04-25T02:17:11.629" v="0"/>
          <ac:spMkLst>
            <pc:docMk/>
            <pc:sldMasterMk cId="0" sldId="2147483915"/>
            <ac:spMk id="9231" creationId="{123E0F00-75D1-48A8-9EB2-5672DBD36677}"/>
          </ac:spMkLst>
        </pc:spChg>
        <pc:spChg chg="mod">
          <ac:chgData name="John Oakes" userId="1a36f0057432ea1f" providerId="LiveId" clId="{BA595E0F-6B9F-4852-9936-6A6F584477D3}" dt="2024-04-25T02:17:11.629" v="0"/>
          <ac:spMkLst>
            <pc:docMk/>
            <pc:sldMasterMk cId="0" sldId="2147483915"/>
            <ac:spMk id="9233" creationId="{5B18BD2A-6622-41E7-B446-0E0C06DF39BC}"/>
          </ac:spMkLst>
        </pc:spChg>
        <pc:spChg chg="mod">
          <ac:chgData name="John Oakes" userId="1a36f0057432ea1f" providerId="LiveId" clId="{BA595E0F-6B9F-4852-9936-6A6F584477D3}" dt="2024-04-25T02:17:11.629" v="0"/>
          <ac:spMkLst>
            <pc:docMk/>
            <pc:sldMasterMk cId="0" sldId="2147483915"/>
            <ac:spMk id="9234" creationId="{B0AF6C60-6B63-4CB8-9B3A-B72DC88CB1BE}"/>
          </ac:spMkLst>
        </pc:spChg>
        <pc:spChg chg="mod">
          <ac:chgData name="John Oakes" userId="1a36f0057432ea1f" providerId="LiveId" clId="{BA595E0F-6B9F-4852-9936-6A6F584477D3}" dt="2024-04-25T02:17:11.629" v="0"/>
          <ac:spMkLst>
            <pc:docMk/>
            <pc:sldMasterMk cId="0" sldId="2147483915"/>
            <ac:spMk id="48139" creationId="{383B9C0A-25E3-425D-8F09-B1CE810B22BA}"/>
          </ac:spMkLst>
        </pc:spChg>
        <pc:spChg chg="mod">
          <ac:chgData name="John Oakes" userId="1a36f0057432ea1f" providerId="LiveId" clId="{BA595E0F-6B9F-4852-9936-6A6F584477D3}" dt="2024-04-25T02:17:11.629" v="0"/>
          <ac:spMkLst>
            <pc:docMk/>
            <pc:sldMasterMk cId="0" sldId="2147483915"/>
            <ac:spMk id="48142" creationId="{D3AC5324-4192-4082-93B5-9140BE6813D7}"/>
          </ac:spMkLst>
        </pc:spChg>
        <pc:spChg chg="mod">
          <ac:chgData name="John Oakes" userId="1a36f0057432ea1f" providerId="LiveId" clId="{BA595E0F-6B9F-4852-9936-6A6F584477D3}" dt="2024-04-25T02:17:11.629" v="0"/>
          <ac:spMkLst>
            <pc:docMk/>
            <pc:sldMasterMk cId="0" sldId="2147483915"/>
            <ac:spMk id="48143" creationId="{249F0031-142D-4DEF-BE7A-97721C2B5620}"/>
          </ac:spMkLst>
        </pc:spChg>
        <pc:spChg chg="mod">
          <ac:chgData name="John Oakes" userId="1a36f0057432ea1f" providerId="LiveId" clId="{BA595E0F-6B9F-4852-9936-6A6F584477D3}" dt="2024-04-25T02:17:11.629" v="0"/>
          <ac:spMkLst>
            <pc:docMk/>
            <pc:sldMasterMk cId="0" sldId="2147483915"/>
            <ac:spMk id="48144" creationId="{9CC5F710-C985-4A80-9E6B-A8B0877D2AA7}"/>
          </ac:spMkLst>
        </pc:spChg>
        <pc:spChg chg="mod">
          <ac:chgData name="John Oakes" userId="1a36f0057432ea1f" providerId="LiveId" clId="{BA595E0F-6B9F-4852-9936-6A6F584477D3}" dt="2024-04-25T02:17:11.629" v="0"/>
          <ac:spMkLst>
            <pc:docMk/>
            <pc:sldMasterMk cId="0" sldId="2147483915"/>
            <ac:spMk id="48145" creationId="{E0C3A4FE-2E06-4FB3-BA59-98170C3805C4}"/>
          </ac:spMkLst>
        </pc:spChg>
        <pc:spChg chg="mod">
          <ac:chgData name="John Oakes" userId="1a36f0057432ea1f" providerId="LiveId" clId="{BA595E0F-6B9F-4852-9936-6A6F584477D3}" dt="2024-04-25T02:17:11.629" v="0"/>
          <ac:spMkLst>
            <pc:docMk/>
            <pc:sldMasterMk cId="0" sldId="2147483915"/>
            <ac:spMk id="48146" creationId="{DC2F611D-5DDF-4F6F-B610-C6954790F486}"/>
          </ac:spMkLst>
        </pc:spChg>
        <pc:spChg chg="mod">
          <ac:chgData name="John Oakes" userId="1a36f0057432ea1f" providerId="LiveId" clId="{BA595E0F-6B9F-4852-9936-6A6F584477D3}" dt="2024-04-25T02:17:11.629" v="0"/>
          <ac:spMkLst>
            <pc:docMk/>
            <pc:sldMasterMk cId="0" sldId="2147483915"/>
            <ac:spMk id="48147" creationId="{08DD52CD-ABD0-4F87-96D3-99E0757E9991}"/>
          </ac:spMkLst>
        </pc:spChg>
        <pc:grpChg chg="mod">
          <ac:chgData name="John Oakes" userId="1a36f0057432ea1f" providerId="LiveId" clId="{BA595E0F-6B9F-4852-9936-6A6F584477D3}" dt="2024-04-25T02:17:11.629" v="0"/>
          <ac:grpSpMkLst>
            <pc:docMk/>
            <pc:sldMasterMk cId="0" sldId="2147483915"/>
            <ac:grpSpMk id="9218" creationId="{980B0E7E-1894-4B49-8E83-C988B44C61CA}"/>
          </ac:grpSpMkLst>
        </pc:grpChg>
        <pc:grpChg chg="mod">
          <ac:chgData name="John Oakes" userId="1a36f0057432ea1f" providerId="LiveId" clId="{BA595E0F-6B9F-4852-9936-6A6F584477D3}" dt="2024-04-25T02:17:11.629" v="0"/>
          <ac:grpSpMkLst>
            <pc:docMk/>
            <pc:sldMasterMk cId="0" sldId="2147483915"/>
            <ac:grpSpMk id="9226" creationId="{08BBD168-1807-4565-AD8E-17801B464F84}"/>
          </ac:grpSpMkLst>
        </pc:grpChg>
        <pc:sldLayoutChg chg="modSp">
          <pc:chgData name="John Oakes" userId="1a36f0057432ea1f" providerId="LiveId" clId="{BA595E0F-6B9F-4852-9936-6A6F584477D3}" dt="2024-04-25T02:17:11.629" v="0"/>
          <pc:sldLayoutMkLst>
            <pc:docMk/>
            <pc:sldMasterMk cId="0" sldId="2147483915"/>
            <pc:sldLayoutMk cId="31847275" sldId="2147488512"/>
          </pc:sldLayoutMkLst>
          <pc:spChg chg="mod">
            <ac:chgData name="John Oakes" userId="1a36f0057432ea1f" providerId="LiveId" clId="{BA595E0F-6B9F-4852-9936-6A6F584477D3}" dt="2024-04-25T02:17:11.629" v="0"/>
            <ac:spMkLst>
              <pc:docMk/>
              <pc:sldMasterMk cId="0" sldId="2147483915"/>
              <pc:sldLayoutMk cId="31847275" sldId="2147488512"/>
              <ac:spMk id="2" creationId="{00000000-0000-0000-0000-000000000000}"/>
            </ac:spMkLst>
          </pc:spChg>
          <pc:spChg chg="mod">
            <ac:chgData name="John Oakes" userId="1a36f0057432ea1f" providerId="LiveId" clId="{BA595E0F-6B9F-4852-9936-6A6F584477D3}" dt="2024-04-25T02:17:11.629" v="0"/>
            <ac:spMkLst>
              <pc:docMk/>
              <pc:sldMasterMk cId="0" sldId="2147483915"/>
              <pc:sldLayoutMk cId="31847275" sldId="2147488512"/>
              <ac:spMk id="3" creationId="{00000000-0000-0000-0000-000000000000}"/>
            </ac:spMkLst>
          </pc:spChg>
        </pc:sldLayoutChg>
        <pc:sldLayoutChg chg="modSp">
          <pc:chgData name="John Oakes" userId="1a36f0057432ea1f" providerId="LiveId" clId="{BA595E0F-6B9F-4852-9936-6A6F584477D3}" dt="2024-04-25T02:17:11.629" v="0"/>
          <pc:sldLayoutMkLst>
            <pc:docMk/>
            <pc:sldMasterMk cId="0" sldId="2147483915"/>
            <pc:sldLayoutMk cId="3767216660" sldId="2147488513"/>
          </pc:sldLayoutMkLst>
          <pc:spChg chg="mod">
            <ac:chgData name="John Oakes" userId="1a36f0057432ea1f" providerId="LiveId" clId="{BA595E0F-6B9F-4852-9936-6A6F584477D3}" dt="2024-04-25T02:17:11.629" v="0"/>
            <ac:spMkLst>
              <pc:docMk/>
              <pc:sldMasterMk cId="0" sldId="2147483915"/>
              <pc:sldLayoutMk cId="3767216660" sldId="2147488513"/>
              <ac:spMk id="3" creationId="{00000000-0000-0000-0000-000000000000}"/>
            </ac:spMkLst>
          </pc:spChg>
          <pc:spChg chg="mod">
            <ac:chgData name="John Oakes" userId="1a36f0057432ea1f" providerId="LiveId" clId="{BA595E0F-6B9F-4852-9936-6A6F584477D3}" dt="2024-04-25T02:17:11.629" v="0"/>
            <ac:spMkLst>
              <pc:docMk/>
              <pc:sldMasterMk cId="0" sldId="2147483915"/>
              <pc:sldLayoutMk cId="3767216660" sldId="2147488513"/>
              <ac:spMk id="4" creationId="{00000000-0000-0000-0000-000000000000}"/>
            </ac:spMkLst>
          </pc:spChg>
        </pc:sldLayoutChg>
        <pc:sldLayoutChg chg="modSp">
          <pc:chgData name="John Oakes" userId="1a36f0057432ea1f" providerId="LiveId" clId="{BA595E0F-6B9F-4852-9936-6A6F584477D3}" dt="2024-04-25T02:17:11.629" v="0"/>
          <pc:sldLayoutMkLst>
            <pc:docMk/>
            <pc:sldMasterMk cId="0" sldId="2147483915"/>
            <pc:sldLayoutMk cId="403468656" sldId="2147488514"/>
          </pc:sldLayoutMkLst>
          <pc:spChg chg="mod">
            <ac:chgData name="John Oakes" userId="1a36f0057432ea1f" providerId="LiveId" clId="{BA595E0F-6B9F-4852-9936-6A6F584477D3}" dt="2024-04-25T02:17:11.629" v="0"/>
            <ac:spMkLst>
              <pc:docMk/>
              <pc:sldMasterMk cId="0" sldId="2147483915"/>
              <pc:sldLayoutMk cId="403468656" sldId="2147488514"/>
              <ac:spMk id="2" creationId="{00000000-0000-0000-0000-000000000000}"/>
            </ac:spMkLst>
          </pc:spChg>
          <pc:spChg chg="mod">
            <ac:chgData name="John Oakes" userId="1a36f0057432ea1f" providerId="LiveId" clId="{BA595E0F-6B9F-4852-9936-6A6F584477D3}" dt="2024-04-25T02:17:11.629" v="0"/>
            <ac:spMkLst>
              <pc:docMk/>
              <pc:sldMasterMk cId="0" sldId="2147483915"/>
              <pc:sldLayoutMk cId="403468656" sldId="2147488514"/>
              <ac:spMk id="3" creationId="{00000000-0000-0000-0000-000000000000}"/>
            </ac:spMkLst>
          </pc:spChg>
          <pc:spChg chg="mod">
            <ac:chgData name="John Oakes" userId="1a36f0057432ea1f" providerId="LiveId" clId="{BA595E0F-6B9F-4852-9936-6A6F584477D3}" dt="2024-04-25T02:17:11.629" v="0"/>
            <ac:spMkLst>
              <pc:docMk/>
              <pc:sldMasterMk cId="0" sldId="2147483915"/>
              <pc:sldLayoutMk cId="403468656" sldId="2147488514"/>
              <ac:spMk id="4" creationId="{00000000-0000-0000-0000-000000000000}"/>
            </ac:spMkLst>
          </pc:spChg>
          <pc:spChg chg="mod">
            <ac:chgData name="John Oakes" userId="1a36f0057432ea1f" providerId="LiveId" clId="{BA595E0F-6B9F-4852-9936-6A6F584477D3}" dt="2024-04-25T02:17:11.629" v="0"/>
            <ac:spMkLst>
              <pc:docMk/>
              <pc:sldMasterMk cId="0" sldId="2147483915"/>
              <pc:sldLayoutMk cId="403468656" sldId="2147488514"/>
              <ac:spMk id="5" creationId="{00000000-0000-0000-0000-000000000000}"/>
            </ac:spMkLst>
          </pc:spChg>
          <pc:spChg chg="mod">
            <ac:chgData name="John Oakes" userId="1a36f0057432ea1f" providerId="LiveId" clId="{BA595E0F-6B9F-4852-9936-6A6F584477D3}" dt="2024-04-25T02:17:11.629" v="0"/>
            <ac:spMkLst>
              <pc:docMk/>
              <pc:sldMasterMk cId="0" sldId="2147483915"/>
              <pc:sldLayoutMk cId="403468656" sldId="2147488514"/>
              <ac:spMk id="6" creationId="{00000000-0000-0000-0000-000000000000}"/>
            </ac:spMkLst>
          </pc:spChg>
        </pc:sldLayoutChg>
        <pc:sldLayoutChg chg="modSp">
          <pc:chgData name="John Oakes" userId="1a36f0057432ea1f" providerId="LiveId" clId="{BA595E0F-6B9F-4852-9936-6A6F584477D3}" dt="2024-04-25T02:17:11.629" v="0"/>
          <pc:sldLayoutMkLst>
            <pc:docMk/>
            <pc:sldMasterMk cId="0" sldId="2147483915"/>
            <pc:sldLayoutMk cId="1842449898" sldId="2147488517"/>
          </pc:sldLayoutMkLst>
          <pc:spChg chg="mod">
            <ac:chgData name="John Oakes" userId="1a36f0057432ea1f" providerId="LiveId" clId="{BA595E0F-6B9F-4852-9936-6A6F584477D3}" dt="2024-04-25T02:17:11.629" v="0"/>
            <ac:spMkLst>
              <pc:docMk/>
              <pc:sldMasterMk cId="0" sldId="2147483915"/>
              <pc:sldLayoutMk cId="1842449898" sldId="2147488517"/>
              <ac:spMk id="2" creationId="{00000000-0000-0000-0000-000000000000}"/>
            </ac:spMkLst>
          </pc:spChg>
          <pc:spChg chg="mod">
            <ac:chgData name="John Oakes" userId="1a36f0057432ea1f" providerId="LiveId" clId="{BA595E0F-6B9F-4852-9936-6A6F584477D3}" dt="2024-04-25T02:17:11.629" v="0"/>
            <ac:spMkLst>
              <pc:docMk/>
              <pc:sldMasterMk cId="0" sldId="2147483915"/>
              <pc:sldLayoutMk cId="1842449898" sldId="2147488517"/>
              <ac:spMk id="3" creationId="{00000000-0000-0000-0000-000000000000}"/>
            </ac:spMkLst>
          </pc:spChg>
          <pc:spChg chg="mod">
            <ac:chgData name="John Oakes" userId="1a36f0057432ea1f" providerId="LiveId" clId="{BA595E0F-6B9F-4852-9936-6A6F584477D3}" dt="2024-04-25T02:17:11.629" v="0"/>
            <ac:spMkLst>
              <pc:docMk/>
              <pc:sldMasterMk cId="0" sldId="2147483915"/>
              <pc:sldLayoutMk cId="1842449898" sldId="2147488517"/>
              <ac:spMk id="4" creationId="{00000000-0000-0000-0000-000000000000}"/>
            </ac:spMkLst>
          </pc:spChg>
        </pc:sldLayoutChg>
        <pc:sldLayoutChg chg="modSp">
          <pc:chgData name="John Oakes" userId="1a36f0057432ea1f" providerId="LiveId" clId="{BA595E0F-6B9F-4852-9936-6A6F584477D3}" dt="2024-04-25T02:17:11.629" v="0"/>
          <pc:sldLayoutMkLst>
            <pc:docMk/>
            <pc:sldMasterMk cId="0" sldId="2147483915"/>
            <pc:sldLayoutMk cId="1451686733" sldId="2147488518"/>
          </pc:sldLayoutMkLst>
          <pc:spChg chg="mod">
            <ac:chgData name="John Oakes" userId="1a36f0057432ea1f" providerId="LiveId" clId="{BA595E0F-6B9F-4852-9936-6A6F584477D3}" dt="2024-04-25T02:17:11.629" v="0"/>
            <ac:spMkLst>
              <pc:docMk/>
              <pc:sldMasterMk cId="0" sldId="2147483915"/>
              <pc:sldLayoutMk cId="1451686733" sldId="2147488518"/>
              <ac:spMk id="2" creationId="{00000000-0000-0000-0000-000000000000}"/>
            </ac:spMkLst>
          </pc:spChg>
          <pc:spChg chg="mod">
            <ac:chgData name="John Oakes" userId="1a36f0057432ea1f" providerId="LiveId" clId="{BA595E0F-6B9F-4852-9936-6A6F584477D3}" dt="2024-04-25T02:17:11.629" v="0"/>
            <ac:spMkLst>
              <pc:docMk/>
              <pc:sldMasterMk cId="0" sldId="2147483915"/>
              <pc:sldLayoutMk cId="1451686733" sldId="2147488518"/>
              <ac:spMk id="3" creationId="{00000000-0000-0000-0000-000000000000}"/>
            </ac:spMkLst>
          </pc:spChg>
          <pc:spChg chg="mod">
            <ac:chgData name="John Oakes" userId="1a36f0057432ea1f" providerId="LiveId" clId="{BA595E0F-6B9F-4852-9936-6A6F584477D3}" dt="2024-04-25T02:17:11.629" v="0"/>
            <ac:spMkLst>
              <pc:docMk/>
              <pc:sldMasterMk cId="0" sldId="2147483915"/>
              <pc:sldLayoutMk cId="1451686733" sldId="2147488518"/>
              <ac:spMk id="4" creationId="{00000000-0000-0000-0000-000000000000}"/>
            </ac:spMkLst>
          </pc:spChg>
        </pc:sldLayoutChg>
        <pc:sldLayoutChg chg="modSp">
          <pc:chgData name="John Oakes" userId="1a36f0057432ea1f" providerId="LiveId" clId="{BA595E0F-6B9F-4852-9936-6A6F584477D3}" dt="2024-04-25T02:17:11.629" v="0"/>
          <pc:sldLayoutMkLst>
            <pc:docMk/>
            <pc:sldMasterMk cId="0" sldId="2147483915"/>
            <pc:sldLayoutMk cId="1829301826" sldId="2147488520"/>
          </pc:sldLayoutMkLst>
          <pc:spChg chg="mod">
            <ac:chgData name="John Oakes" userId="1a36f0057432ea1f" providerId="LiveId" clId="{BA595E0F-6B9F-4852-9936-6A6F584477D3}" dt="2024-04-25T02:17:11.629" v="0"/>
            <ac:spMkLst>
              <pc:docMk/>
              <pc:sldMasterMk cId="0" sldId="2147483915"/>
              <pc:sldLayoutMk cId="1829301826" sldId="2147488520"/>
              <ac:spMk id="2" creationId="{00000000-0000-0000-0000-000000000000}"/>
            </ac:spMkLst>
          </pc:spChg>
          <pc:spChg chg="mod">
            <ac:chgData name="John Oakes" userId="1a36f0057432ea1f" providerId="LiveId" clId="{BA595E0F-6B9F-4852-9936-6A6F584477D3}" dt="2024-04-25T02:17:11.629" v="0"/>
            <ac:spMkLst>
              <pc:docMk/>
              <pc:sldMasterMk cId="0" sldId="2147483915"/>
              <pc:sldLayoutMk cId="1829301826" sldId="2147488520"/>
              <ac:spMk id="3" creationId="{00000000-0000-0000-0000-000000000000}"/>
            </ac:spMkLst>
          </pc:spChg>
        </pc:sldLayoutChg>
        <pc:sldLayoutChg chg="modSp">
          <pc:chgData name="John Oakes" userId="1a36f0057432ea1f" providerId="LiveId" clId="{BA595E0F-6B9F-4852-9936-6A6F584477D3}" dt="2024-04-25T02:17:11.629" v="0"/>
          <pc:sldLayoutMkLst>
            <pc:docMk/>
            <pc:sldMasterMk cId="0" sldId="2147483915"/>
            <pc:sldLayoutMk cId="1201830531" sldId="2147488580"/>
          </pc:sldLayoutMkLst>
          <pc:spChg chg="mod">
            <ac:chgData name="John Oakes" userId="1a36f0057432ea1f" providerId="LiveId" clId="{BA595E0F-6B9F-4852-9936-6A6F584477D3}" dt="2024-04-25T02:17:11.629" v="0"/>
            <ac:spMkLst>
              <pc:docMk/>
              <pc:sldMasterMk cId="0" sldId="2147483915"/>
              <pc:sldLayoutMk cId="1201830531" sldId="2147488580"/>
              <ac:spMk id="6" creationId="{C07DB2FB-A300-45D0-8F1E-4CE45EE0F6A9}"/>
            </ac:spMkLst>
          </pc:spChg>
          <pc:spChg chg="mod">
            <ac:chgData name="John Oakes" userId="1a36f0057432ea1f" providerId="LiveId" clId="{BA595E0F-6B9F-4852-9936-6A6F584477D3}" dt="2024-04-25T02:17:11.629" v="0"/>
            <ac:spMkLst>
              <pc:docMk/>
              <pc:sldMasterMk cId="0" sldId="2147483915"/>
              <pc:sldLayoutMk cId="1201830531" sldId="2147488580"/>
              <ac:spMk id="7" creationId="{D996BAAD-3F1C-4C95-8059-97B0B70AD054}"/>
            </ac:spMkLst>
          </pc:spChg>
          <pc:spChg chg="mod">
            <ac:chgData name="John Oakes" userId="1a36f0057432ea1f" providerId="LiveId" clId="{BA595E0F-6B9F-4852-9936-6A6F584477D3}" dt="2024-04-25T02:17:11.629" v="0"/>
            <ac:spMkLst>
              <pc:docMk/>
              <pc:sldMasterMk cId="0" sldId="2147483915"/>
              <pc:sldLayoutMk cId="1201830531" sldId="2147488580"/>
              <ac:spMk id="8" creationId="{0002707D-AFB5-469C-962B-4216A9A2F122}"/>
            </ac:spMkLst>
          </pc:spChg>
          <pc:spChg chg="mod">
            <ac:chgData name="John Oakes" userId="1a36f0057432ea1f" providerId="LiveId" clId="{BA595E0F-6B9F-4852-9936-6A6F584477D3}" dt="2024-04-25T02:17:11.629" v="0"/>
            <ac:spMkLst>
              <pc:docMk/>
              <pc:sldMasterMk cId="0" sldId="2147483915"/>
              <pc:sldLayoutMk cId="1201830531" sldId="2147488580"/>
              <ac:spMk id="10" creationId="{E686BFC2-A9E7-4447-884B-77CB1C26D565}"/>
            </ac:spMkLst>
          </pc:spChg>
          <pc:spChg chg="mod">
            <ac:chgData name="John Oakes" userId="1a36f0057432ea1f" providerId="LiveId" clId="{BA595E0F-6B9F-4852-9936-6A6F584477D3}" dt="2024-04-25T02:17:11.629" v="0"/>
            <ac:spMkLst>
              <pc:docMk/>
              <pc:sldMasterMk cId="0" sldId="2147483915"/>
              <pc:sldLayoutMk cId="1201830531" sldId="2147488580"/>
              <ac:spMk id="11" creationId="{92F59C13-8AD8-4A3B-84CC-1FD00AF3C1E3}"/>
            </ac:spMkLst>
          </pc:spChg>
          <pc:spChg chg="mod">
            <ac:chgData name="John Oakes" userId="1a36f0057432ea1f" providerId="LiveId" clId="{BA595E0F-6B9F-4852-9936-6A6F584477D3}" dt="2024-04-25T02:17:11.629" v="0"/>
            <ac:spMkLst>
              <pc:docMk/>
              <pc:sldMasterMk cId="0" sldId="2147483915"/>
              <pc:sldLayoutMk cId="1201830531" sldId="2147488580"/>
              <ac:spMk id="12" creationId="{85C64A92-4996-4A11-AF83-5BE6237C235C}"/>
            </ac:spMkLst>
          </pc:spChg>
          <pc:spChg chg="mod">
            <ac:chgData name="John Oakes" userId="1a36f0057432ea1f" providerId="LiveId" clId="{BA595E0F-6B9F-4852-9936-6A6F584477D3}" dt="2024-04-25T02:17:11.629" v="0"/>
            <ac:spMkLst>
              <pc:docMk/>
              <pc:sldMasterMk cId="0" sldId="2147483915"/>
              <pc:sldLayoutMk cId="1201830531" sldId="2147488580"/>
              <ac:spMk id="13" creationId="{0649FCE0-D43A-4E37-957D-59F3D9F3BC4D}"/>
            </ac:spMkLst>
          </pc:spChg>
          <pc:spChg chg="mod">
            <ac:chgData name="John Oakes" userId="1a36f0057432ea1f" providerId="LiveId" clId="{BA595E0F-6B9F-4852-9936-6A6F584477D3}" dt="2024-04-25T02:17:11.629" v="0"/>
            <ac:spMkLst>
              <pc:docMk/>
              <pc:sldMasterMk cId="0" sldId="2147483915"/>
              <pc:sldLayoutMk cId="1201830531" sldId="2147488580"/>
              <ac:spMk id="14" creationId="{11805180-7C46-43E2-B0F3-6D95ABF6D2EC}"/>
            </ac:spMkLst>
          </pc:spChg>
          <pc:spChg chg="mod">
            <ac:chgData name="John Oakes" userId="1a36f0057432ea1f" providerId="LiveId" clId="{BA595E0F-6B9F-4852-9936-6A6F584477D3}" dt="2024-04-25T02:17:11.629" v="0"/>
            <ac:spMkLst>
              <pc:docMk/>
              <pc:sldMasterMk cId="0" sldId="2147483915"/>
              <pc:sldLayoutMk cId="1201830531" sldId="2147488580"/>
              <ac:spMk id="15" creationId="{D4EAE5E6-F6A7-4EE3-AF6F-8E4470361F0C}"/>
            </ac:spMkLst>
          </pc:spChg>
          <pc:spChg chg="mod">
            <ac:chgData name="John Oakes" userId="1a36f0057432ea1f" providerId="LiveId" clId="{BA595E0F-6B9F-4852-9936-6A6F584477D3}" dt="2024-04-25T02:17:11.629" v="0"/>
            <ac:spMkLst>
              <pc:docMk/>
              <pc:sldMasterMk cId="0" sldId="2147483915"/>
              <pc:sldLayoutMk cId="1201830531" sldId="2147488580"/>
              <ac:spMk id="16" creationId="{406146CA-218E-4CE2-A0A2-8E8EEB826D3B}"/>
            </ac:spMkLst>
          </pc:spChg>
          <pc:spChg chg="mod">
            <ac:chgData name="John Oakes" userId="1a36f0057432ea1f" providerId="LiveId" clId="{BA595E0F-6B9F-4852-9936-6A6F584477D3}" dt="2024-04-25T02:17:11.629" v="0"/>
            <ac:spMkLst>
              <pc:docMk/>
              <pc:sldMasterMk cId="0" sldId="2147483915"/>
              <pc:sldLayoutMk cId="1201830531" sldId="2147488580"/>
              <ac:spMk id="17" creationId="{68316CD8-1E29-43EC-B1DA-F0809AF5D42C}"/>
            </ac:spMkLst>
          </pc:spChg>
          <pc:spChg chg="mod">
            <ac:chgData name="John Oakes" userId="1a36f0057432ea1f" providerId="LiveId" clId="{BA595E0F-6B9F-4852-9936-6A6F584477D3}" dt="2024-04-25T02:17:11.629" v="0"/>
            <ac:spMkLst>
              <pc:docMk/>
              <pc:sldMasterMk cId="0" sldId="2147483915"/>
              <pc:sldLayoutMk cId="1201830531" sldId="2147488580"/>
              <ac:spMk id="19" creationId="{A4DE25CD-3EF7-4874-8D2C-7EE33C1D6412}"/>
            </ac:spMkLst>
          </pc:spChg>
          <pc:spChg chg="mod">
            <ac:chgData name="John Oakes" userId="1a36f0057432ea1f" providerId="LiveId" clId="{BA595E0F-6B9F-4852-9936-6A6F584477D3}" dt="2024-04-25T02:17:11.629" v="0"/>
            <ac:spMkLst>
              <pc:docMk/>
              <pc:sldMasterMk cId="0" sldId="2147483915"/>
              <pc:sldLayoutMk cId="1201830531" sldId="2147488580"/>
              <ac:spMk id="49168" creationId="{00000000-0000-0000-0000-000000000000}"/>
            </ac:spMkLst>
          </pc:spChg>
          <pc:spChg chg="mod">
            <ac:chgData name="John Oakes" userId="1a36f0057432ea1f" providerId="LiveId" clId="{BA595E0F-6B9F-4852-9936-6A6F584477D3}" dt="2024-04-25T02:17:11.629" v="0"/>
            <ac:spMkLst>
              <pc:docMk/>
              <pc:sldMasterMk cId="0" sldId="2147483915"/>
              <pc:sldLayoutMk cId="1201830531" sldId="2147488580"/>
              <ac:spMk id="49169" creationId="{00000000-0000-0000-0000-000000000000}"/>
            </ac:spMkLst>
          </pc:spChg>
          <pc:grpChg chg="mod">
            <ac:chgData name="John Oakes" userId="1a36f0057432ea1f" providerId="LiveId" clId="{BA595E0F-6B9F-4852-9936-6A6F584477D3}" dt="2024-04-25T02:17:11.629" v="0"/>
            <ac:grpSpMkLst>
              <pc:docMk/>
              <pc:sldMasterMk cId="0" sldId="2147483915"/>
              <pc:sldLayoutMk cId="1201830531" sldId="2147488580"/>
              <ac:grpSpMk id="4" creationId="{25561497-7BE4-4ADB-8226-355CF9AB9D86}"/>
            </ac:grpSpMkLst>
          </pc:grpChg>
          <pc:grpChg chg="mod">
            <ac:chgData name="John Oakes" userId="1a36f0057432ea1f" providerId="LiveId" clId="{BA595E0F-6B9F-4852-9936-6A6F584477D3}" dt="2024-04-25T02:17:11.629" v="0"/>
            <ac:grpSpMkLst>
              <pc:docMk/>
              <pc:sldMasterMk cId="0" sldId="2147483915"/>
              <pc:sldLayoutMk cId="1201830531" sldId="2147488580"/>
              <ac:grpSpMk id="5" creationId="{EB246C9D-4E23-4396-834C-84AE7F8CD319}"/>
            </ac:grpSpMkLst>
          </pc:grpChg>
          <pc:grpChg chg="mod">
            <ac:chgData name="John Oakes" userId="1a36f0057432ea1f" providerId="LiveId" clId="{BA595E0F-6B9F-4852-9936-6A6F584477D3}" dt="2024-04-25T02:17:11.629" v="0"/>
            <ac:grpSpMkLst>
              <pc:docMk/>
              <pc:sldMasterMk cId="0" sldId="2147483915"/>
              <pc:sldLayoutMk cId="1201830531" sldId="2147488580"/>
              <ac:grpSpMk id="9" creationId="{BC9CB5B2-69B2-4883-8CC6-ED10BA483E30}"/>
            </ac:grpSpMkLst>
          </pc:grpChg>
        </pc:sldLayoutChg>
      </pc:sldMasterChg>
      <pc:sldMasterChg chg="modSp modSldLayout">
        <pc:chgData name="John Oakes" userId="1a36f0057432ea1f" providerId="LiveId" clId="{BA595E0F-6B9F-4852-9936-6A6F584477D3}" dt="2024-04-25T02:17:11.629" v="0"/>
        <pc:sldMasterMkLst>
          <pc:docMk/>
          <pc:sldMasterMk cId="0" sldId="2147483927"/>
        </pc:sldMasterMkLst>
        <pc:spChg chg="mod">
          <ac:chgData name="John Oakes" userId="1a36f0057432ea1f" providerId="LiveId" clId="{BA595E0F-6B9F-4852-9936-6A6F584477D3}" dt="2024-04-25T02:17:11.629" v="0"/>
          <ac:spMkLst>
            <pc:docMk/>
            <pc:sldMasterMk cId="0" sldId="2147483927"/>
            <ac:spMk id="10248" creationId="{217A80FA-23F7-4926-BB84-F2E38233F723}"/>
          </ac:spMkLst>
        </pc:spChg>
        <pc:spChg chg="mod">
          <ac:chgData name="John Oakes" userId="1a36f0057432ea1f" providerId="LiveId" clId="{BA595E0F-6B9F-4852-9936-6A6F584477D3}" dt="2024-04-25T02:17:11.629" v="0"/>
          <ac:spMkLst>
            <pc:docMk/>
            <pc:sldMasterMk cId="0" sldId="2147483927"/>
            <ac:spMk id="10249" creationId="{2CA37150-B58E-4B6B-A428-04D680F68DBB}"/>
          </ac:spMkLst>
        </pc:spChg>
        <pc:spChg chg="mod">
          <ac:chgData name="John Oakes" userId="1a36f0057432ea1f" providerId="LiveId" clId="{BA595E0F-6B9F-4852-9936-6A6F584477D3}" dt="2024-04-25T02:17:11.629" v="0"/>
          <ac:spMkLst>
            <pc:docMk/>
            <pc:sldMasterMk cId="0" sldId="2147483927"/>
            <ac:spMk id="10251" creationId="{BB799ADB-059C-4738-ACA3-F7C9F7F5449E}"/>
          </ac:spMkLst>
        </pc:spChg>
        <pc:spChg chg="mod">
          <ac:chgData name="John Oakes" userId="1a36f0057432ea1f" providerId="LiveId" clId="{BA595E0F-6B9F-4852-9936-6A6F584477D3}" dt="2024-04-25T02:17:11.629" v="0"/>
          <ac:spMkLst>
            <pc:docMk/>
            <pc:sldMasterMk cId="0" sldId="2147483927"/>
            <ac:spMk id="10252" creationId="{2DB8325B-42F1-4C26-A752-D0265A7BB5AE}"/>
          </ac:spMkLst>
        </pc:spChg>
        <pc:spChg chg="mod">
          <ac:chgData name="John Oakes" userId="1a36f0057432ea1f" providerId="LiveId" clId="{BA595E0F-6B9F-4852-9936-6A6F584477D3}" dt="2024-04-25T02:17:11.629" v="0"/>
          <ac:spMkLst>
            <pc:docMk/>
            <pc:sldMasterMk cId="0" sldId="2147483927"/>
            <ac:spMk id="10253" creationId="{E4DE8042-B6D1-4D7F-98F3-FF1A52035A12}"/>
          </ac:spMkLst>
        </pc:spChg>
        <pc:spChg chg="mod">
          <ac:chgData name="John Oakes" userId="1a36f0057432ea1f" providerId="LiveId" clId="{BA595E0F-6B9F-4852-9936-6A6F584477D3}" dt="2024-04-25T02:17:11.629" v="0"/>
          <ac:spMkLst>
            <pc:docMk/>
            <pc:sldMasterMk cId="0" sldId="2147483927"/>
            <ac:spMk id="10254" creationId="{5718F71A-2767-46D1-BEE0-A27D1B13873C}"/>
          </ac:spMkLst>
        </pc:spChg>
        <pc:spChg chg="mod">
          <ac:chgData name="John Oakes" userId="1a36f0057432ea1f" providerId="LiveId" clId="{BA595E0F-6B9F-4852-9936-6A6F584477D3}" dt="2024-04-25T02:17:11.629" v="0"/>
          <ac:spMkLst>
            <pc:docMk/>
            <pc:sldMasterMk cId="0" sldId="2147483927"/>
            <ac:spMk id="10255" creationId="{B23CCE3E-6F2F-4430-82FD-9663E0510311}"/>
          </ac:spMkLst>
        </pc:spChg>
        <pc:spChg chg="mod">
          <ac:chgData name="John Oakes" userId="1a36f0057432ea1f" providerId="LiveId" clId="{BA595E0F-6B9F-4852-9936-6A6F584477D3}" dt="2024-04-25T02:17:11.629" v="0"/>
          <ac:spMkLst>
            <pc:docMk/>
            <pc:sldMasterMk cId="0" sldId="2147483927"/>
            <ac:spMk id="10257" creationId="{9C631764-64A6-4AC2-8B72-CEF3E0B8B443}"/>
          </ac:spMkLst>
        </pc:spChg>
        <pc:spChg chg="mod">
          <ac:chgData name="John Oakes" userId="1a36f0057432ea1f" providerId="LiveId" clId="{BA595E0F-6B9F-4852-9936-6A6F584477D3}" dt="2024-04-25T02:17:11.629" v="0"/>
          <ac:spMkLst>
            <pc:docMk/>
            <pc:sldMasterMk cId="0" sldId="2147483927"/>
            <ac:spMk id="10258" creationId="{B28F7098-BEFE-44C7-9CA5-88C7DB414601}"/>
          </ac:spMkLst>
        </pc:spChg>
        <pc:spChg chg="mod">
          <ac:chgData name="John Oakes" userId="1a36f0057432ea1f" providerId="LiveId" clId="{BA595E0F-6B9F-4852-9936-6A6F584477D3}" dt="2024-04-25T02:17:11.629" v="0"/>
          <ac:spMkLst>
            <pc:docMk/>
            <pc:sldMasterMk cId="0" sldId="2147483927"/>
            <ac:spMk id="48139" creationId="{02945188-1406-47F9-B16D-2A50F84248AD}"/>
          </ac:spMkLst>
        </pc:spChg>
        <pc:spChg chg="mod">
          <ac:chgData name="John Oakes" userId="1a36f0057432ea1f" providerId="LiveId" clId="{BA595E0F-6B9F-4852-9936-6A6F584477D3}" dt="2024-04-25T02:17:11.629" v="0"/>
          <ac:spMkLst>
            <pc:docMk/>
            <pc:sldMasterMk cId="0" sldId="2147483927"/>
            <ac:spMk id="48142" creationId="{12B660A9-08CE-4E75-B9DD-FEFCF3012783}"/>
          </ac:spMkLst>
        </pc:spChg>
        <pc:spChg chg="mod">
          <ac:chgData name="John Oakes" userId="1a36f0057432ea1f" providerId="LiveId" clId="{BA595E0F-6B9F-4852-9936-6A6F584477D3}" dt="2024-04-25T02:17:11.629" v="0"/>
          <ac:spMkLst>
            <pc:docMk/>
            <pc:sldMasterMk cId="0" sldId="2147483927"/>
            <ac:spMk id="48143" creationId="{87D9898F-24CC-4828-928F-2DD7C88FE573}"/>
          </ac:spMkLst>
        </pc:spChg>
        <pc:spChg chg="mod">
          <ac:chgData name="John Oakes" userId="1a36f0057432ea1f" providerId="LiveId" clId="{BA595E0F-6B9F-4852-9936-6A6F584477D3}" dt="2024-04-25T02:17:11.629" v="0"/>
          <ac:spMkLst>
            <pc:docMk/>
            <pc:sldMasterMk cId="0" sldId="2147483927"/>
            <ac:spMk id="48144" creationId="{70CB9912-4358-4677-A1C9-F5DC19EA38E0}"/>
          </ac:spMkLst>
        </pc:spChg>
        <pc:spChg chg="mod">
          <ac:chgData name="John Oakes" userId="1a36f0057432ea1f" providerId="LiveId" clId="{BA595E0F-6B9F-4852-9936-6A6F584477D3}" dt="2024-04-25T02:17:11.629" v="0"/>
          <ac:spMkLst>
            <pc:docMk/>
            <pc:sldMasterMk cId="0" sldId="2147483927"/>
            <ac:spMk id="48145" creationId="{B4373297-9903-45BE-AE5B-44FD8193D8EF}"/>
          </ac:spMkLst>
        </pc:spChg>
        <pc:spChg chg="mod">
          <ac:chgData name="John Oakes" userId="1a36f0057432ea1f" providerId="LiveId" clId="{BA595E0F-6B9F-4852-9936-6A6F584477D3}" dt="2024-04-25T02:17:11.629" v="0"/>
          <ac:spMkLst>
            <pc:docMk/>
            <pc:sldMasterMk cId="0" sldId="2147483927"/>
            <ac:spMk id="48146" creationId="{8B39C04F-398B-4467-B6E2-D6C842C32333}"/>
          </ac:spMkLst>
        </pc:spChg>
        <pc:spChg chg="mod">
          <ac:chgData name="John Oakes" userId="1a36f0057432ea1f" providerId="LiveId" clId="{BA595E0F-6B9F-4852-9936-6A6F584477D3}" dt="2024-04-25T02:17:11.629" v="0"/>
          <ac:spMkLst>
            <pc:docMk/>
            <pc:sldMasterMk cId="0" sldId="2147483927"/>
            <ac:spMk id="48147" creationId="{71136E54-6463-47C3-87E7-C52547EF07F5}"/>
          </ac:spMkLst>
        </pc:spChg>
        <pc:grpChg chg="mod">
          <ac:chgData name="John Oakes" userId="1a36f0057432ea1f" providerId="LiveId" clId="{BA595E0F-6B9F-4852-9936-6A6F584477D3}" dt="2024-04-25T02:17:11.629" v="0"/>
          <ac:grpSpMkLst>
            <pc:docMk/>
            <pc:sldMasterMk cId="0" sldId="2147483927"/>
            <ac:grpSpMk id="10242" creationId="{2190F63B-936A-4FBE-AF83-3AB69D06DA95}"/>
          </ac:grpSpMkLst>
        </pc:grpChg>
        <pc:grpChg chg="mod">
          <ac:chgData name="John Oakes" userId="1a36f0057432ea1f" providerId="LiveId" clId="{BA595E0F-6B9F-4852-9936-6A6F584477D3}" dt="2024-04-25T02:17:11.629" v="0"/>
          <ac:grpSpMkLst>
            <pc:docMk/>
            <pc:sldMasterMk cId="0" sldId="2147483927"/>
            <ac:grpSpMk id="10250" creationId="{56EF926A-190D-403F-B63F-23CA410DC020}"/>
          </ac:grpSpMkLst>
        </pc:grpChg>
        <pc:sldLayoutChg chg="modSp">
          <pc:chgData name="John Oakes" userId="1a36f0057432ea1f" providerId="LiveId" clId="{BA595E0F-6B9F-4852-9936-6A6F584477D3}" dt="2024-04-25T02:17:11.629" v="0"/>
          <pc:sldLayoutMkLst>
            <pc:docMk/>
            <pc:sldMasterMk cId="0" sldId="2147483927"/>
            <pc:sldLayoutMk cId="1744422350" sldId="2147488522"/>
          </pc:sldLayoutMkLst>
          <pc:spChg chg="mod">
            <ac:chgData name="John Oakes" userId="1a36f0057432ea1f" providerId="LiveId" clId="{BA595E0F-6B9F-4852-9936-6A6F584477D3}" dt="2024-04-25T02:17:11.629" v="0"/>
            <ac:spMkLst>
              <pc:docMk/>
              <pc:sldMasterMk cId="0" sldId="2147483927"/>
              <pc:sldLayoutMk cId="1744422350" sldId="2147488522"/>
              <ac:spMk id="2" creationId="{00000000-0000-0000-0000-000000000000}"/>
            </ac:spMkLst>
          </pc:spChg>
          <pc:spChg chg="mod">
            <ac:chgData name="John Oakes" userId="1a36f0057432ea1f" providerId="LiveId" clId="{BA595E0F-6B9F-4852-9936-6A6F584477D3}" dt="2024-04-25T02:17:11.629" v="0"/>
            <ac:spMkLst>
              <pc:docMk/>
              <pc:sldMasterMk cId="0" sldId="2147483927"/>
              <pc:sldLayoutMk cId="1744422350" sldId="2147488522"/>
              <ac:spMk id="3" creationId="{00000000-0000-0000-0000-000000000000}"/>
            </ac:spMkLst>
          </pc:spChg>
        </pc:sldLayoutChg>
        <pc:sldLayoutChg chg="modSp">
          <pc:chgData name="John Oakes" userId="1a36f0057432ea1f" providerId="LiveId" clId="{BA595E0F-6B9F-4852-9936-6A6F584477D3}" dt="2024-04-25T02:17:11.629" v="0"/>
          <pc:sldLayoutMkLst>
            <pc:docMk/>
            <pc:sldMasterMk cId="0" sldId="2147483927"/>
            <pc:sldLayoutMk cId="2977847447" sldId="2147488523"/>
          </pc:sldLayoutMkLst>
          <pc:spChg chg="mod">
            <ac:chgData name="John Oakes" userId="1a36f0057432ea1f" providerId="LiveId" clId="{BA595E0F-6B9F-4852-9936-6A6F584477D3}" dt="2024-04-25T02:17:11.629" v="0"/>
            <ac:spMkLst>
              <pc:docMk/>
              <pc:sldMasterMk cId="0" sldId="2147483927"/>
              <pc:sldLayoutMk cId="2977847447" sldId="2147488523"/>
              <ac:spMk id="3" creationId="{00000000-0000-0000-0000-000000000000}"/>
            </ac:spMkLst>
          </pc:spChg>
          <pc:spChg chg="mod">
            <ac:chgData name="John Oakes" userId="1a36f0057432ea1f" providerId="LiveId" clId="{BA595E0F-6B9F-4852-9936-6A6F584477D3}" dt="2024-04-25T02:17:11.629" v="0"/>
            <ac:spMkLst>
              <pc:docMk/>
              <pc:sldMasterMk cId="0" sldId="2147483927"/>
              <pc:sldLayoutMk cId="2977847447" sldId="2147488523"/>
              <ac:spMk id="4" creationId="{00000000-0000-0000-0000-000000000000}"/>
            </ac:spMkLst>
          </pc:spChg>
        </pc:sldLayoutChg>
        <pc:sldLayoutChg chg="modSp">
          <pc:chgData name="John Oakes" userId="1a36f0057432ea1f" providerId="LiveId" clId="{BA595E0F-6B9F-4852-9936-6A6F584477D3}" dt="2024-04-25T02:17:11.629" v="0"/>
          <pc:sldLayoutMkLst>
            <pc:docMk/>
            <pc:sldMasterMk cId="0" sldId="2147483927"/>
            <pc:sldLayoutMk cId="1719509459" sldId="2147488524"/>
          </pc:sldLayoutMkLst>
          <pc:spChg chg="mod">
            <ac:chgData name="John Oakes" userId="1a36f0057432ea1f" providerId="LiveId" clId="{BA595E0F-6B9F-4852-9936-6A6F584477D3}" dt="2024-04-25T02:17:11.629" v="0"/>
            <ac:spMkLst>
              <pc:docMk/>
              <pc:sldMasterMk cId="0" sldId="2147483927"/>
              <pc:sldLayoutMk cId="1719509459" sldId="2147488524"/>
              <ac:spMk id="2" creationId="{00000000-0000-0000-0000-000000000000}"/>
            </ac:spMkLst>
          </pc:spChg>
          <pc:spChg chg="mod">
            <ac:chgData name="John Oakes" userId="1a36f0057432ea1f" providerId="LiveId" clId="{BA595E0F-6B9F-4852-9936-6A6F584477D3}" dt="2024-04-25T02:17:11.629" v="0"/>
            <ac:spMkLst>
              <pc:docMk/>
              <pc:sldMasterMk cId="0" sldId="2147483927"/>
              <pc:sldLayoutMk cId="1719509459" sldId="2147488524"/>
              <ac:spMk id="3" creationId="{00000000-0000-0000-0000-000000000000}"/>
            </ac:spMkLst>
          </pc:spChg>
          <pc:spChg chg="mod">
            <ac:chgData name="John Oakes" userId="1a36f0057432ea1f" providerId="LiveId" clId="{BA595E0F-6B9F-4852-9936-6A6F584477D3}" dt="2024-04-25T02:17:11.629" v="0"/>
            <ac:spMkLst>
              <pc:docMk/>
              <pc:sldMasterMk cId="0" sldId="2147483927"/>
              <pc:sldLayoutMk cId="1719509459" sldId="2147488524"/>
              <ac:spMk id="4" creationId="{00000000-0000-0000-0000-000000000000}"/>
            </ac:spMkLst>
          </pc:spChg>
          <pc:spChg chg="mod">
            <ac:chgData name="John Oakes" userId="1a36f0057432ea1f" providerId="LiveId" clId="{BA595E0F-6B9F-4852-9936-6A6F584477D3}" dt="2024-04-25T02:17:11.629" v="0"/>
            <ac:spMkLst>
              <pc:docMk/>
              <pc:sldMasterMk cId="0" sldId="2147483927"/>
              <pc:sldLayoutMk cId="1719509459" sldId="2147488524"/>
              <ac:spMk id="5" creationId="{00000000-0000-0000-0000-000000000000}"/>
            </ac:spMkLst>
          </pc:spChg>
          <pc:spChg chg="mod">
            <ac:chgData name="John Oakes" userId="1a36f0057432ea1f" providerId="LiveId" clId="{BA595E0F-6B9F-4852-9936-6A6F584477D3}" dt="2024-04-25T02:17:11.629" v="0"/>
            <ac:spMkLst>
              <pc:docMk/>
              <pc:sldMasterMk cId="0" sldId="2147483927"/>
              <pc:sldLayoutMk cId="1719509459" sldId="2147488524"/>
              <ac:spMk id="6" creationId="{00000000-0000-0000-0000-000000000000}"/>
            </ac:spMkLst>
          </pc:spChg>
        </pc:sldLayoutChg>
        <pc:sldLayoutChg chg="modSp">
          <pc:chgData name="John Oakes" userId="1a36f0057432ea1f" providerId="LiveId" clId="{BA595E0F-6B9F-4852-9936-6A6F584477D3}" dt="2024-04-25T02:17:11.629" v="0"/>
          <pc:sldLayoutMkLst>
            <pc:docMk/>
            <pc:sldMasterMk cId="0" sldId="2147483927"/>
            <pc:sldLayoutMk cId="4020410909" sldId="2147488527"/>
          </pc:sldLayoutMkLst>
          <pc:spChg chg="mod">
            <ac:chgData name="John Oakes" userId="1a36f0057432ea1f" providerId="LiveId" clId="{BA595E0F-6B9F-4852-9936-6A6F584477D3}" dt="2024-04-25T02:17:11.629" v="0"/>
            <ac:spMkLst>
              <pc:docMk/>
              <pc:sldMasterMk cId="0" sldId="2147483927"/>
              <pc:sldLayoutMk cId="4020410909" sldId="2147488527"/>
              <ac:spMk id="2" creationId="{00000000-0000-0000-0000-000000000000}"/>
            </ac:spMkLst>
          </pc:spChg>
          <pc:spChg chg="mod">
            <ac:chgData name="John Oakes" userId="1a36f0057432ea1f" providerId="LiveId" clId="{BA595E0F-6B9F-4852-9936-6A6F584477D3}" dt="2024-04-25T02:17:11.629" v="0"/>
            <ac:spMkLst>
              <pc:docMk/>
              <pc:sldMasterMk cId="0" sldId="2147483927"/>
              <pc:sldLayoutMk cId="4020410909" sldId="2147488527"/>
              <ac:spMk id="3" creationId="{00000000-0000-0000-0000-000000000000}"/>
            </ac:spMkLst>
          </pc:spChg>
          <pc:spChg chg="mod">
            <ac:chgData name="John Oakes" userId="1a36f0057432ea1f" providerId="LiveId" clId="{BA595E0F-6B9F-4852-9936-6A6F584477D3}" dt="2024-04-25T02:17:11.629" v="0"/>
            <ac:spMkLst>
              <pc:docMk/>
              <pc:sldMasterMk cId="0" sldId="2147483927"/>
              <pc:sldLayoutMk cId="4020410909" sldId="2147488527"/>
              <ac:spMk id="4" creationId="{00000000-0000-0000-0000-000000000000}"/>
            </ac:spMkLst>
          </pc:spChg>
        </pc:sldLayoutChg>
        <pc:sldLayoutChg chg="modSp">
          <pc:chgData name="John Oakes" userId="1a36f0057432ea1f" providerId="LiveId" clId="{BA595E0F-6B9F-4852-9936-6A6F584477D3}" dt="2024-04-25T02:17:11.629" v="0"/>
          <pc:sldLayoutMkLst>
            <pc:docMk/>
            <pc:sldMasterMk cId="0" sldId="2147483927"/>
            <pc:sldLayoutMk cId="4014130465" sldId="2147488528"/>
          </pc:sldLayoutMkLst>
          <pc:spChg chg="mod">
            <ac:chgData name="John Oakes" userId="1a36f0057432ea1f" providerId="LiveId" clId="{BA595E0F-6B9F-4852-9936-6A6F584477D3}" dt="2024-04-25T02:17:11.629" v="0"/>
            <ac:spMkLst>
              <pc:docMk/>
              <pc:sldMasterMk cId="0" sldId="2147483927"/>
              <pc:sldLayoutMk cId="4014130465" sldId="2147488528"/>
              <ac:spMk id="2" creationId="{00000000-0000-0000-0000-000000000000}"/>
            </ac:spMkLst>
          </pc:spChg>
          <pc:spChg chg="mod">
            <ac:chgData name="John Oakes" userId="1a36f0057432ea1f" providerId="LiveId" clId="{BA595E0F-6B9F-4852-9936-6A6F584477D3}" dt="2024-04-25T02:17:11.629" v="0"/>
            <ac:spMkLst>
              <pc:docMk/>
              <pc:sldMasterMk cId="0" sldId="2147483927"/>
              <pc:sldLayoutMk cId="4014130465" sldId="2147488528"/>
              <ac:spMk id="3" creationId="{00000000-0000-0000-0000-000000000000}"/>
            </ac:spMkLst>
          </pc:spChg>
          <pc:spChg chg="mod">
            <ac:chgData name="John Oakes" userId="1a36f0057432ea1f" providerId="LiveId" clId="{BA595E0F-6B9F-4852-9936-6A6F584477D3}" dt="2024-04-25T02:17:11.629" v="0"/>
            <ac:spMkLst>
              <pc:docMk/>
              <pc:sldMasterMk cId="0" sldId="2147483927"/>
              <pc:sldLayoutMk cId="4014130465" sldId="2147488528"/>
              <ac:spMk id="4" creationId="{00000000-0000-0000-0000-000000000000}"/>
            </ac:spMkLst>
          </pc:spChg>
        </pc:sldLayoutChg>
        <pc:sldLayoutChg chg="modSp">
          <pc:chgData name="John Oakes" userId="1a36f0057432ea1f" providerId="LiveId" clId="{BA595E0F-6B9F-4852-9936-6A6F584477D3}" dt="2024-04-25T02:17:11.629" v="0"/>
          <pc:sldLayoutMkLst>
            <pc:docMk/>
            <pc:sldMasterMk cId="0" sldId="2147483927"/>
            <pc:sldLayoutMk cId="2845679336" sldId="2147488530"/>
          </pc:sldLayoutMkLst>
          <pc:spChg chg="mod">
            <ac:chgData name="John Oakes" userId="1a36f0057432ea1f" providerId="LiveId" clId="{BA595E0F-6B9F-4852-9936-6A6F584477D3}" dt="2024-04-25T02:17:11.629" v="0"/>
            <ac:spMkLst>
              <pc:docMk/>
              <pc:sldMasterMk cId="0" sldId="2147483927"/>
              <pc:sldLayoutMk cId="2845679336" sldId="2147488530"/>
              <ac:spMk id="2" creationId="{00000000-0000-0000-0000-000000000000}"/>
            </ac:spMkLst>
          </pc:spChg>
          <pc:spChg chg="mod">
            <ac:chgData name="John Oakes" userId="1a36f0057432ea1f" providerId="LiveId" clId="{BA595E0F-6B9F-4852-9936-6A6F584477D3}" dt="2024-04-25T02:17:11.629" v="0"/>
            <ac:spMkLst>
              <pc:docMk/>
              <pc:sldMasterMk cId="0" sldId="2147483927"/>
              <pc:sldLayoutMk cId="2845679336" sldId="2147488530"/>
              <ac:spMk id="3" creationId="{00000000-0000-0000-0000-000000000000}"/>
            </ac:spMkLst>
          </pc:spChg>
        </pc:sldLayoutChg>
        <pc:sldLayoutChg chg="modSp">
          <pc:chgData name="John Oakes" userId="1a36f0057432ea1f" providerId="LiveId" clId="{BA595E0F-6B9F-4852-9936-6A6F584477D3}" dt="2024-04-25T02:17:11.629" v="0"/>
          <pc:sldLayoutMkLst>
            <pc:docMk/>
            <pc:sldMasterMk cId="0" sldId="2147483927"/>
            <pc:sldLayoutMk cId="3904819961" sldId="2147488581"/>
          </pc:sldLayoutMkLst>
          <pc:spChg chg="mod">
            <ac:chgData name="John Oakes" userId="1a36f0057432ea1f" providerId="LiveId" clId="{BA595E0F-6B9F-4852-9936-6A6F584477D3}" dt="2024-04-25T02:17:11.629" v="0"/>
            <ac:spMkLst>
              <pc:docMk/>
              <pc:sldMasterMk cId="0" sldId="2147483927"/>
              <pc:sldLayoutMk cId="3904819961" sldId="2147488581"/>
              <ac:spMk id="6" creationId="{3B27C7E1-C0BD-4877-9D44-61C4DCA95E16}"/>
            </ac:spMkLst>
          </pc:spChg>
          <pc:spChg chg="mod">
            <ac:chgData name="John Oakes" userId="1a36f0057432ea1f" providerId="LiveId" clId="{BA595E0F-6B9F-4852-9936-6A6F584477D3}" dt="2024-04-25T02:17:11.629" v="0"/>
            <ac:spMkLst>
              <pc:docMk/>
              <pc:sldMasterMk cId="0" sldId="2147483927"/>
              <pc:sldLayoutMk cId="3904819961" sldId="2147488581"/>
              <ac:spMk id="7" creationId="{E052EE21-0F5C-420F-8123-2F4247A3A931}"/>
            </ac:spMkLst>
          </pc:spChg>
          <pc:spChg chg="mod">
            <ac:chgData name="John Oakes" userId="1a36f0057432ea1f" providerId="LiveId" clId="{BA595E0F-6B9F-4852-9936-6A6F584477D3}" dt="2024-04-25T02:17:11.629" v="0"/>
            <ac:spMkLst>
              <pc:docMk/>
              <pc:sldMasterMk cId="0" sldId="2147483927"/>
              <pc:sldLayoutMk cId="3904819961" sldId="2147488581"/>
              <ac:spMk id="8" creationId="{6F4E1907-13E8-45C1-A2B4-BF60E6FBBC96}"/>
            </ac:spMkLst>
          </pc:spChg>
          <pc:spChg chg="mod">
            <ac:chgData name="John Oakes" userId="1a36f0057432ea1f" providerId="LiveId" clId="{BA595E0F-6B9F-4852-9936-6A6F584477D3}" dt="2024-04-25T02:17:11.629" v="0"/>
            <ac:spMkLst>
              <pc:docMk/>
              <pc:sldMasterMk cId="0" sldId="2147483927"/>
              <pc:sldLayoutMk cId="3904819961" sldId="2147488581"/>
              <ac:spMk id="10" creationId="{DB6CC950-0115-4A2F-8DA3-D50BFC83EB5A}"/>
            </ac:spMkLst>
          </pc:spChg>
          <pc:spChg chg="mod">
            <ac:chgData name="John Oakes" userId="1a36f0057432ea1f" providerId="LiveId" clId="{BA595E0F-6B9F-4852-9936-6A6F584477D3}" dt="2024-04-25T02:17:11.629" v="0"/>
            <ac:spMkLst>
              <pc:docMk/>
              <pc:sldMasterMk cId="0" sldId="2147483927"/>
              <pc:sldLayoutMk cId="3904819961" sldId="2147488581"/>
              <ac:spMk id="11" creationId="{39160808-B2F1-48FB-B03C-244265618AE6}"/>
            </ac:spMkLst>
          </pc:spChg>
          <pc:spChg chg="mod">
            <ac:chgData name="John Oakes" userId="1a36f0057432ea1f" providerId="LiveId" clId="{BA595E0F-6B9F-4852-9936-6A6F584477D3}" dt="2024-04-25T02:17:11.629" v="0"/>
            <ac:spMkLst>
              <pc:docMk/>
              <pc:sldMasterMk cId="0" sldId="2147483927"/>
              <pc:sldLayoutMk cId="3904819961" sldId="2147488581"/>
              <ac:spMk id="12" creationId="{4FE203DB-087B-484E-9A30-0479E5ABD794}"/>
            </ac:spMkLst>
          </pc:spChg>
          <pc:spChg chg="mod">
            <ac:chgData name="John Oakes" userId="1a36f0057432ea1f" providerId="LiveId" clId="{BA595E0F-6B9F-4852-9936-6A6F584477D3}" dt="2024-04-25T02:17:11.629" v="0"/>
            <ac:spMkLst>
              <pc:docMk/>
              <pc:sldMasterMk cId="0" sldId="2147483927"/>
              <pc:sldLayoutMk cId="3904819961" sldId="2147488581"/>
              <ac:spMk id="13" creationId="{DB4D1CFD-203C-4DC9-A10F-7AC84E708B5D}"/>
            </ac:spMkLst>
          </pc:spChg>
          <pc:spChg chg="mod">
            <ac:chgData name="John Oakes" userId="1a36f0057432ea1f" providerId="LiveId" clId="{BA595E0F-6B9F-4852-9936-6A6F584477D3}" dt="2024-04-25T02:17:11.629" v="0"/>
            <ac:spMkLst>
              <pc:docMk/>
              <pc:sldMasterMk cId="0" sldId="2147483927"/>
              <pc:sldLayoutMk cId="3904819961" sldId="2147488581"/>
              <ac:spMk id="14" creationId="{CFF0FDB5-CC64-4B6C-A05F-85D26841DBFB}"/>
            </ac:spMkLst>
          </pc:spChg>
          <pc:spChg chg="mod">
            <ac:chgData name="John Oakes" userId="1a36f0057432ea1f" providerId="LiveId" clId="{BA595E0F-6B9F-4852-9936-6A6F584477D3}" dt="2024-04-25T02:17:11.629" v="0"/>
            <ac:spMkLst>
              <pc:docMk/>
              <pc:sldMasterMk cId="0" sldId="2147483927"/>
              <pc:sldLayoutMk cId="3904819961" sldId="2147488581"/>
              <ac:spMk id="15" creationId="{88115B4C-3421-41DE-9BA4-19F55335C64C}"/>
            </ac:spMkLst>
          </pc:spChg>
          <pc:spChg chg="mod">
            <ac:chgData name="John Oakes" userId="1a36f0057432ea1f" providerId="LiveId" clId="{BA595E0F-6B9F-4852-9936-6A6F584477D3}" dt="2024-04-25T02:17:11.629" v="0"/>
            <ac:spMkLst>
              <pc:docMk/>
              <pc:sldMasterMk cId="0" sldId="2147483927"/>
              <pc:sldLayoutMk cId="3904819961" sldId="2147488581"/>
              <ac:spMk id="16" creationId="{D8CAECEF-6167-4E0B-85D8-621E15A8BE79}"/>
            </ac:spMkLst>
          </pc:spChg>
          <pc:spChg chg="mod">
            <ac:chgData name="John Oakes" userId="1a36f0057432ea1f" providerId="LiveId" clId="{BA595E0F-6B9F-4852-9936-6A6F584477D3}" dt="2024-04-25T02:17:11.629" v="0"/>
            <ac:spMkLst>
              <pc:docMk/>
              <pc:sldMasterMk cId="0" sldId="2147483927"/>
              <pc:sldLayoutMk cId="3904819961" sldId="2147488581"/>
              <ac:spMk id="17" creationId="{EDE05F14-882A-4441-8216-A5ED2A338A21}"/>
            </ac:spMkLst>
          </pc:spChg>
          <pc:spChg chg="mod">
            <ac:chgData name="John Oakes" userId="1a36f0057432ea1f" providerId="LiveId" clId="{BA595E0F-6B9F-4852-9936-6A6F584477D3}" dt="2024-04-25T02:17:11.629" v="0"/>
            <ac:spMkLst>
              <pc:docMk/>
              <pc:sldMasterMk cId="0" sldId="2147483927"/>
              <pc:sldLayoutMk cId="3904819961" sldId="2147488581"/>
              <ac:spMk id="19" creationId="{40CF1777-0381-45A3-ABBA-3E220BE3DBA9}"/>
            </ac:spMkLst>
          </pc:spChg>
          <pc:spChg chg="mod">
            <ac:chgData name="John Oakes" userId="1a36f0057432ea1f" providerId="LiveId" clId="{BA595E0F-6B9F-4852-9936-6A6F584477D3}" dt="2024-04-25T02:17:11.629" v="0"/>
            <ac:spMkLst>
              <pc:docMk/>
              <pc:sldMasterMk cId="0" sldId="2147483927"/>
              <pc:sldLayoutMk cId="3904819961" sldId="2147488581"/>
              <ac:spMk id="49168" creationId="{00000000-0000-0000-0000-000000000000}"/>
            </ac:spMkLst>
          </pc:spChg>
          <pc:spChg chg="mod">
            <ac:chgData name="John Oakes" userId="1a36f0057432ea1f" providerId="LiveId" clId="{BA595E0F-6B9F-4852-9936-6A6F584477D3}" dt="2024-04-25T02:17:11.629" v="0"/>
            <ac:spMkLst>
              <pc:docMk/>
              <pc:sldMasterMk cId="0" sldId="2147483927"/>
              <pc:sldLayoutMk cId="3904819961" sldId="2147488581"/>
              <ac:spMk id="49169" creationId="{00000000-0000-0000-0000-000000000000}"/>
            </ac:spMkLst>
          </pc:spChg>
          <pc:grpChg chg="mod">
            <ac:chgData name="John Oakes" userId="1a36f0057432ea1f" providerId="LiveId" clId="{BA595E0F-6B9F-4852-9936-6A6F584477D3}" dt="2024-04-25T02:17:11.629" v="0"/>
            <ac:grpSpMkLst>
              <pc:docMk/>
              <pc:sldMasterMk cId="0" sldId="2147483927"/>
              <pc:sldLayoutMk cId="3904819961" sldId="2147488581"/>
              <ac:grpSpMk id="4" creationId="{8FB85C56-361C-4E20-A342-BCF929D5750E}"/>
            </ac:grpSpMkLst>
          </pc:grpChg>
          <pc:grpChg chg="mod">
            <ac:chgData name="John Oakes" userId="1a36f0057432ea1f" providerId="LiveId" clId="{BA595E0F-6B9F-4852-9936-6A6F584477D3}" dt="2024-04-25T02:17:11.629" v="0"/>
            <ac:grpSpMkLst>
              <pc:docMk/>
              <pc:sldMasterMk cId="0" sldId="2147483927"/>
              <pc:sldLayoutMk cId="3904819961" sldId="2147488581"/>
              <ac:grpSpMk id="5" creationId="{5E463BAD-3DD3-4790-BC35-647B9FBA3700}"/>
            </ac:grpSpMkLst>
          </pc:grpChg>
          <pc:grpChg chg="mod">
            <ac:chgData name="John Oakes" userId="1a36f0057432ea1f" providerId="LiveId" clId="{BA595E0F-6B9F-4852-9936-6A6F584477D3}" dt="2024-04-25T02:17:11.629" v="0"/>
            <ac:grpSpMkLst>
              <pc:docMk/>
              <pc:sldMasterMk cId="0" sldId="2147483927"/>
              <pc:sldLayoutMk cId="3904819961" sldId="2147488581"/>
              <ac:grpSpMk id="9" creationId="{ABBD4563-02FF-4F64-9151-E3B1FBAD8760}"/>
            </ac:grpSpMkLst>
          </pc:grpChg>
        </pc:sldLayoutChg>
      </pc:sldMasterChg>
      <pc:sldMasterChg chg="del delSldLayout">
        <pc:chgData name="John Oakes" userId="1a36f0057432ea1f" providerId="LiveId" clId="{BA595E0F-6B9F-4852-9936-6A6F584477D3}" dt="2024-04-25T19:20:07.848" v="185" actId="47"/>
        <pc:sldMasterMkLst>
          <pc:docMk/>
          <pc:sldMasterMk cId="4002518094" sldId="2147488582"/>
        </pc:sldMasterMkLst>
        <pc:sldLayoutChg chg="del">
          <pc:chgData name="John Oakes" userId="1a36f0057432ea1f" providerId="LiveId" clId="{BA595E0F-6B9F-4852-9936-6A6F584477D3}" dt="2024-04-25T19:20:07.848" v="185" actId="47"/>
          <pc:sldLayoutMkLst>
            <pc:docMk/>
            <pc:sldMasterMk cId="4002518094" sldId="2147488582"/>
            <pc:sldLayoutMk cId="1020711168" sldId="2147488583"/>
          </pc:sldLayoutMkLst>
        </pc:sldLayoutChg>
        <pc:sldLayoutChg chg="del">
          <pc:chgData name="John Oakes" userId="1a36f0057432ea1f" providerId="LiveId" clId="{BA595E0F-6B9F-4852-9936-6A6F584477D3}" dt="2024-04-25T19:20:07.848" v="185" actId="47"/>
          <pc:sldLayoutMkLst>
            <pc:docMk/>
            <pc:sldMasterMk cId="4002518094" sldId="2147488582"/>
            <pc:sldLayoutMk cId="2642612128" sldId="2147488584"/>
          </pc:sldLayoutMkLst>
        </pc:sldLayoutChg>
        <pc:sldLayoutChg chg="del">
          <pc:chgData name="John Oakes" userId="1a36f0057432ea1f" providerId="LiveId" clId="{BA595E0F-6B9F-4852-9936-6A6F584477D3}" dt="2024-04-25T19:20:07.848" v="185" actId="47"/>
          <pc:sldLayoutMkLst>
            <pc:docMk/>
            <pc:sldMasterMk cId="4002518094" sldId="2147488582"/>
            <pc:sldLayoutMk cId="2193121844" sldId="2147488585"/>
          </pc:sldLayoutMkLst>
        </pc:sldLayoutChg>
        <pc:sldLayoutChg chg="del">
          <pc:chgData name="John Oakes" userId="1a36f0057432ea1f" providerId="LiveId" clId="{BA595E0F-6B9F-4852-9936-6A6F584477D3}" dt="2024-04-25T19:20:07.848" v="185" actId="47"/>
          <pc:sldLayoutMkLst>
            <pc:docMk/>
            <pc:sldMasterMk cId="4002518094" sldId="2147488582"/>
            <pc:sldLayoutMk cId="977554450" sldId="2147488586"/>
          </pc:sldLayoutMkLst>
        </pc:sldLayoutChg>
        <pc:sldLayoutChg chg="del">
          <pc:chgData name="John Oakes" userId="1a36f0057432ea1f" providerId="LiveId" clId="{BA595E0F-6B9F-4852-9936-6A6F584477D3}" dt="2024-04-25T19:20:07.848" v="185" actId="47"/>
          <pc:sldLayoutMkLst>
            <pc:docMk/>
            <pc:sldMasterMk cId="4002518094" sldId="2147488582"/>
            <pc:sldLayoutMk cId="1007249963" sldId="2147488587"/>
          </pc:sldLayoutMkLst>
        </pc:sldLayoutChg>
        <pc:sldLayoutChg chg="del">
          <pc:chgData name="John Oakes" userId="1a36f0057432ea1f" providerId="LiveId" clId="{BA595E0F-6B9F-4852-9936-6A6F584477D3}" dt="2024-04-25T19:20:07.848" v="185" actId="47"/>
          <pc:sldLayoutMkLst>
            <pc:docMk/>
            <pc:sldMasterMk cId="4002518094" sldId="2147488582"/>
            <pc:sldLayoutMk cId="1806052852" sldId="2147488588"/>
          </pc:sldLayoutMkLst>
        </pc:sldLayoutChg>
        <pc:sldLayoutChg chg="del">
          <pc:chgData name="John Oakes" userId="1a36f0057432ea1f" providerId="LiveId" clId="{BA595E0F-6B9F-4852-9936-6A6F584477D3}" dt="2024-04-25T19:20:07.848" v="185" actId="47"/>
          <pc:sldLayoutMkLst>
            <pc:docMk/>
            <pc:sldMasterMk cId="4002518094" sldId="2147488582"/>
            <pc:sldLayoutMk cId="3908413382" sldId="2147488589"/>
          </pc:sldLayoutMkLst>
        </pc:sldLayoutChg>
        <pc:sldLayoutChg chg="del">
          <pc:chgData name="John Oakes" userId="1a36f0057432ea1f" providerId="LiveId" clId="{BA595E0F-6B9F-4852-9936-6A6F584477D3}" dt="2024-04-25T19:20:07.848" v="185" actId="47"/>
          <pc:sldLayoutMkLst>
            <pc:docMk/>
            <pc:sldMasterMk cId="4002518094" sldId="2147488582"/>
            <pc:sldLayoutMk cId="1254987593" sldId="2147488590"/>
          </pc:sldLayoutMkLst>
        </pc:sldLayoutChg>
        <pc:sldLayoutChg chg="del">
          <pc:chgData name="John Oakes" userId="1a36f0057432ea1f" providerId="LiveId" clId="{BA595E0F-6B9F-4852-9936-6A6F584477D3}" dt="2024-04-25T19:20:07.848" v="185" actId="47"/>
          <pc:sldLayoutMkLst>
            <pc:docMk/>
            <pc:sldMasterMk cId="4002518094" sldId="2147488582"/>
            <pc:sldLayoutMk cId="3445453759" sldId="2147488591"/>
          </pc:sldLayoutMkLst>
        </pc:sldLayoutChg>
        <pc:sldLayoutChg chg="del">
          <pc:chgData name="John Oakes" userId="1a36f0057432ea1f" providerId="LiveId" clId="{BA595E0F-6B9F-4852-9936-6A6F584477D3}" dt="2024-04-25T19:20:07.848" v="185" actId="47"/>
          <pc:sldLayoutMkLst>
            <pc:docMk/>
            <pc:sldMasterMk cId="4002518094" sldId="2147488582"/>
            <pc:sldLayoutMk cId="2745728968" sldId="2147488592"/>
          </pc:sldLayoutMkLst>
        </pc:sldLayoutChg>
        <pc:sldLayoutChg chg="del">
          <pc:chgData name="John Oakes" userId="1a36f0057432ea1f" providerId="LiveId" clId="{BA595E0F-6B9F-4852-9936-6A6F584477D3}" dt="2024-04-25T19:20:07.848" v="185" actId="47"/>
          <pc:sldLayoutMkLst>
            <pc:docMk/>
            <pc:sldMasterMk cId="4002518094" sldId="2147488582"/>
            <pc:sldLayoutMk cId="1409992150" sldId="2147488593"/>
          </pc:sldLayoutMkLst>
        </pc:sldLayoutChg>
      </pc:sldMasterChg>
      <pc:sldMasterChg chg="del delSldLayout">
        <pc:chgData name="John Oakes" userId="1a36f0057432ea1f" providerId="LiveId" clId="{BA595E0F-6B9F-4852-9936-6A6F584477D3}" dt="2024-04-25T19:20:07.848" v="185" actId="47"/>
        <pc:sldMasterMkLst>
          <pc:docMk/>
          <pc:sldMasterMk cId="676137472" sldId="2147488594"/>
        </pc:sldMasterMkLst>
        <pc:sldLayoutChg chg="del">
          <pc:chgData name="John Oakes" userId="1a36f0057432ea1f" providerId="LiveId" clId="{BA595E0F-6B9F-4852-9936-6A6F584477D3}" dt="2024-04-25T19:20:07.848" v="185" actId="47"/>
          <pc:sldLayoutMkLst>
            <pc:docMk/>
            <pc:sldMasterMk cId="676137472" sldId="2147488594"/>
            <pc:sldLayoutMk cId="1853577945" sldId="2147488595"/>
          </pc:sldLayoutMkLst>
        </pc:sldLayoutChg>
        <pc:sldLayoutChg chg="del">
          <pc:chgData name="John Oakes" userId="1a36f0057432ea1f" providerId="LiveId" clId="{BA595E0F-6B9F-4852-9936-6A6F584477D3}" dt="2024-04-25T19:20:07.848" v="185" actId="47"/>
          <pc:sldLayoutMkLst>
            <pc:docMk/>
            <pc:sldMasterMk cId="676137472" sldId="2147488594"/>
            <pc:sldLayoutMk cId="2081074036" sldId="2147488596"/>
          </pc:sldLayoutMkLst>
        </pc:sldLayoutChg>
        <pc:sldLayoutChg chg="del">
          <pc:chgData name="John Oakes" userId="1a36f0057432ea1f" providerId="LiveId" clId="{BA595E0F-6B9F-4852-9936-6A6F584477D3}" dt="2024-04-25T19:20:07.848" v="185" actId="47"/>
          <pc:sldLayoutMkLst>
            <pc:docMk/>
            <pc:sldMasterMk cId="676137472" sldId="2147488594"/>
            <pc:sldLayoutMk cId="681657906" sldId="2147488597"/>
          </pc:sldLayoutMkLst>
        </pc:sldLayoutChg>
        <pc:sldLayoutChg chg="del">
          <pc:chgData name="John Oakes" userId="1a36f0057432ea1f" providerId="LiveId" clId="{BA595E0F-6B9F-4852-9936-6A6F584477D3}" dt="2024-04-25T19:20:07.848" v="185" actId="47"/>
          <pc:sldLayoutMkLst>
            <pc:docMk/>
            <pc:sldMasterMk cId="676137472" sldId="2147488594"/>
            <pc:sldLayoutMk cId="3514956390" sldId="2147488598"/>
          </pc:sldLayoutMkLst>
        </pc:sldLayoutChg>
        <pc:sldLayoutChg chg="del">
          <pc:chgData name="John Oakes" userId="1a36f0057432ea1f" providerId="LiveId" clId="{BA595E0F-6B9F-4852-9936-6A6F584477D3}" dt="2024-04-25T19:20:07.848" v="185" actId="47"/>
          <pc:sldLayoutMkLst>
            <pc:docMk/>
            <pc:sldMasterMk cId="676137472" sldId="2147488594"/>
            <pc:sldLayoutMk cId="3440571683" sldId="2147488599"/>
          </pc:sldLayoutMkLst>
        </pc:sldLayoutChg>
        <pc:sldLayoutChg chg="del">
          <pc:chgData name="John Oakes" userId="1a36f0057432ea1f" providerId="LiveId" clId="{BA595E0F-6B9F-4852-9936-6A6F584477D3}" dt="2024-04-25T19:20:07.848" v="185" actId="47"/>
          <pc:sldLayoutMkLst>
            <pc:docMk/>
            <pc:sldMasterMk cId="676137472" sldId="2147488594"/>
            <pc:sldLayoutMk cId="1178130592" sldId="2147488600"/>
          </pc:sldLayoutMkLst>
        </pc:sldLayoutChg>
        <pc:sldLayoutChg chg="del">
          <pc:chgData name="John Oakes" userId="1a36f0057432ea1f" providerId="LiveId" clId="{BA595E0F-6B9F-4852-9936-6A6F584477D3}" dt="2024-04-25T19:20:07.848" v="185" actId="47"/>
          <pc:sldLayoutMkLst>
            <pc:docMk/>
            <pc:sldMasterMk cId="676137472" sldId="2147488594"/>
            <pc:sldLayoutMk cId="823105495" sldId="2147488601"/>
          </pc:sldLayoutMkLst>
        </pc:sldLayoutChg>
        <pc:sldLayoutChg chg="del">
          <pc:chgData name="John Oakes" userId="1a36f0057432ea1f" providerId="LiveId" clId="{BA595E0F-6B9F-4852-9936-6A6F584477D3}" dt="2024-04-25T19:20:07.848" v="185" actId="47"/>
          <pc:sldLayoutMkLst>
            <pc:docMk/>
            <pc:sldMasterMk cId="676137472" sldId="2147488594"/>
            <pc:sldLayoutMk cId="382399869" sldId="2147488602"/>
          </pc:sldLayoutMkLst>
        </pc:sldLayoutChg>
        <pc:sldLayoutChg chg="del">
          <pc:chgData name="John Oakes" userId="1a36f0057432ea1f" providerId="LiveId" clId="{BA595E0F-6B9F-4852-9936-6A6F584477D3}" dt="2024-04-25T19:20:07.848" v="185" actId="47"/>
          <pc:sldLayoutMkLst>
            <pc:docMk/>
            <pc:sldMasterMk cId="676137472" sldId="2147488594"/>
            <pc:sldLayoutMk cId="1187652164" sldId="2147488603"/>
          </pc:sldLayoutMkLst>
        </pc:sldLayoutChg>
        <pc:sldLayoutChg chg="del">
          <pc:chgData name="John Oakes" userId="1a36f0057432ea1f" providerId="LiveId" clId="{BA595E0F-6B9F-4852-9936-6A6F584477D3}" dt="2024-04-25T19:20:07.848" v="185" actId="47"/>
          <pc:sldLayoutMkLst>
            <pc:docMk/>
            <pc:sldMasterMk cId="676137472" sldId="2147488594"/>
            <pc:sldLayoutMk cId="1151046067" sldId="2147488604"/>
          </pc:sldLayoutMkLst>
        </pc:sldLayoutChg>
        <pc:sldLayoutChg chg="del">
          <pc:chgData name="John Oakes" userId="1a36f0057432ea1f" providerId="LiveId" clId="{BA595E0F-6B9F-4852-9936-6A6F584477D3}" dt="2024-04-25T19:20:07.848" v="185" actId="47"/>
          <pc:sldLayoutMkLst>
            <pc:docMk/>
            <pc:sldMasterMk cId="676137472" sldId="2147488594"/>
            <pc:sldLayoutMk cId="3173434485" sldId="2147488605"/>
          </pc:sldLayoutMkLst>
        </pc:sldLayoutChg>
      </pc:sldMasterChg>
      <pc:sldMasterChg chg="del delSldLayout">
        <pc:chgData name="John Oakes" userId="1a36f0057432ea1f" providerId="LiveId" clId="{BA595E0F-6B9F-4852-9936-6A6F584477D3}" dt="2024-04-25T19:20:07.848" v="185" actId="47"/>
        <pc:sldMasterMkLst>
          <pc:docMk/>
          <pc:sldMasterMk cId="2518707444" sldId="2147488606"/>
        </pc:sldMasterMkLst>
        <pc:sldLayoutChg chg="del">
          <pc:chgData name="John Oakes" userId="1a36f0057432ea1f" providerId="LiveId" clId="{BA595E0F-6B9F-4852-9936-6A6F584477D3}" dt="2024-04-25T19:20:07.848" v="185" actId="47"/>
          <pc:sldLayoutMkLst>
            <pc:docMk/>
            <pc:sldMasterMk cId="2518707444" sldId="2147488606"/>
            <pc:sldLayoutMk cId="1677114684" sldId="2147488607"/>
          </pc:sldLayoutMkLst>
        </pc:sldLayoutChg>
        <pc:sldLayoutChg chg="del">
          <pc:chgData name="John Oakes" userId="1a36f0057432ea1f" providerId="LiveId" clId="{BA595E0F-6B9F-4852-9936-6A6F584477D3}" dt="2024-04-25T19:20:07.848" v="185" actId="47"/>
          <pc:sldLayoutMkLst>
            <pc:docMk/>
            <pc:sldMasterMk cId="2518707444" sldId="2147488606"/>
            <pc:sldLayoutMk cId="4294239504" sldId="2147488608"/>
          </pc:sldLayoutMkLst>
        </pc:sldLayoutChg>
        <pc:sldLayoutChg chg="del">
          <pc:chgData name="John Oakes" userId="1a36f0057432ea1f" providerId="LiveId" clId="{BA595E0F-6B9F-4852-9936-6A6F584477D3}" dt="2024-04-25T19:20:07.848" v="185" actId="47"/>
          <pc:sldLayoutMkLst>
            <pc:docMk/>
            <pc:sldMasterMk cId="2518707444" sldId="2147488606"/>
            <pc:sldLayoutMk cId="4243145979" sldId="2147488609"/>
          </pc:sldLayoutMkLst>
        </pc:sldLayoutChg>
        <pc:sldLayoutChg chg="del">
          <pc:chgData name="John Oakes" userId="1a36f0057432ea1f" providerId="LiveId" clId="{BA595E0F-6B9F-4852-9936-6A6F584477D3}" dt="2024-04-25T19:20:07.848" v="185" actId="47"/>
          <pc:sldLayoutMkLst>
            <pc:docMk/>
            <pc:sldMasterMk cId="2518707444" sldId="2147488606"/>
            <pc:sldLayoutMk cId="1926997898" sldId="2147488610"/>
          </pc:sldLayoutMkLst>
        </pc:sldLayoutChg>
        <pc:sldLayoutChg chg="del">
          <pc:chgData name="John Oakes" userId="1a36f0057432ea1f" providerId="LiveId" clId="{BA595E0F-6B9F-4852-9936-6A6F584477D3}" dt="2024-04-25T19:20:07.848" v="185" actId="47"/>
          <pc:sldLayoutMkLst>
            <pc:docMk/>
            <pc:sldMasterMk cId="2518707444" sldId="2147488606"/>
            <pc:sldLayoutMk cId="104844199" sldId="2147488611"/>
          </pc:sldLayoutMkLst>
        </pc:sldLayoutChg>
        <pc:sldLayoutChg chg="del">
          <pc:chgData name="John Oakes" userId="1a36f0057432ea1f" providerId="LiveId" clId="{BA595E0F-6B9F-4852-9936-6A6F584477D3}" dt="2024-04-25T19:20:07.848" v="185" actId="47"/>
          <pc:sldLayoutMkLst>
            <pc:docMk/>
            <pc:sldMasterMk cId="2518707444" sldId="2147488606"/>
            <pc:sldLayoutMk cId="821556211" sldId="2147488612"/>
          </pc:sldLayoutMkLst>
        </pc:sldLayoutChg>
        <pc:sldLayoutChg chg="del">
          <pc:chgData name="John Oakes" userId="1a36f0057432ea1f" providerId="LiveId" clId="{BA595E0F-6B9F-4852-9936-6A6F584477D3}" dt="2024-04-25T19:20:07.848" v="185" actId="47"/>
          <pc:sldLayoutMkLst>
            <pc:docMk/>
            <pc:sldMasterMk cId="2518707444" sldId="2147488606"/>
            <pc:sldLayoutMk cId="1487688076" sldId="2147488613"/>
          </pc:sldLayoutMkLst>
        </pc:sldLayoutChg>
        <pc:sldLayoutChg chg="del">
          <pc:chgData name="John Oakes" userId="1a36f0057432ea1f" providerId="LiveId" clId="{BA595E0F-6B9F-4852-9936-6A6F584477D3}" dt="2024-04-25T19:20:07.848" v="185" actId="47"/>
          <pc:sldLayoutMkLst>
            <pc:docMk/>
            <pc:sldMasterMk cId="2518707444" sldId="2147488606"/>
            <pc:sldLayoutMk cId="1478862075" sldId="2147488614"/>
          </pc:sldLayoutMkLst>
        </pc:sldLayoutChg>
        <pc:sldLayoutChg chg="del">
          <pc:chgData name="John Oakes" userId="1a36f0057432ea1f" providerId="LiveId" clId="{BA595E0F-6B9F-4852-9936-6A6F584477D3}" dt="2024-04-25T19:20:07.848" v="185" actId="47"/>
          <pc:sldLayoutMkLst>
            <pc:docMk/>
            <pc:sldMasterMk cId="2518707444" sldId="2147488606"/>
            <pc:sldLayoutMk cId="3522616363" sldId="2147488615"/>
          </pc:sldLayoutMkLst>
        </pc:sldLayoutChg>
        <pc:sldLayoutChg chg="del">
          <pc:chgData name="John Oakes" userId="1a36f0057432ea1f" providerId="LiveId" clId="{BA595E0F-6B9F-4852-9936-6A6F584477D3}" dt="2024-04-25T19:20:07.848" v="185" actId="47"/>
          <pc:sldLayoutMkLst>
            <pc:docMk/>
            <pc:sldMasterMk cId="2518707444" sldId="2147488606"/>
            <pc:sldLayoutMk cId="921862014" sldId="2147488616"/>
          </pc:sldLayoutMkLst>
        </pc:sldLayoutChg>
        <pc:sldLayoutChg chg="del">
          <pc:chgData name="John Oakes" userId="1a36f0057432ea1f" providerId="LiveId" clId="{BA595E0F-6B9F-4852-9936-6A6F584477D3}" dt="2024-04-25T19:20:07.848" v="185" actId="47"/>
          <pc:sldLayoutMkLst>
            <pc:docMk/>
            <pc:sldMasterMk cId="2518707444" sldId="2147488606"/>
            <pc:sldLayoutMk cId="1041788707" sldId="2147488617"/>
          </pc:sldLayoutMkLst>
        </pc:sldLayoutChg>
      </pc:sldMasterChg>
      <pc:sldMasterChg chg="del delSldLayout">
        <pc:chgData name="John Oakes" userId="1a36f0057432ea1f" providerId="LiveId" clId="{BA595E0F-6B9F-4852-9936-6A6F584477D3}" dt="2024-04-25T19:20:07.848" v="185" actId="47"/>
        <pc:sldMasterMkLst>
          <pc:docMk/>
          <pc:sldMasterMk cId="2596909975" sldId="2147488618"/>
        </pc:sldMasterMkLst>
        <pc:sldLayoutChg chg="del">
          <pc:chgData name="John Oakes" userId="1a36f0057432ea1f" providerId="LiveId" clId="{BA595E0F-6B9F-4852-9936-6A6F584477D3}" dt="2024-04-25T19:20:07.848" v="185" actId="47"/>
          <pc:sldLayoutMkLst>
            <pc:docMk/>
            <pc:sldMasterMk cId="2596909975" sldId="2147488618"/>
            <pc:sldLayoutMk cId="746196614" sldId="2147488619"/>
          </pc:sldLayoutMkLst>
        </pc:sldLayoutChg>
        <pc:sldLayoutChg chg="del">
          <pc:chgData name="John Oakes" userId="1a36f0057432ea1f" providerId="LiveId" clId="{BA595E0F-6B9F-4852-9936-6A6F584477D3}" dt="2024-04-25T19:20:07.848" v="185" actId="47"/>
          <pc:sldLayoutMkLst>
            <pc:docMk/>
            <pc:sldMasterMk cId="2596909975" sldId="2147488618"/>
            <pc:sldLayoutMk cId="3188902108" sldId="2147488620"/>
          </pc:sldLayoutMkLst>
        </pc:sldLayoutChg>
        <pc:sldLayoutChg chg="del">
          <pc:chgData name="John Oakes" userId="1a36f0057432ea1f" providerId="LiveId" clId="{BA595E0F-6B9F-4852-9936-6A6F584477D3}" dt="2024-04-25T19:20:07.848" v="185" actId="47"/>
          <pc:sldLayoutMkLst>
            <pc:docMk/>
            <pc:sldMasterMk cId="2596909975" sldId="2147488618"/>
            <pc:sldLayoutMk cId="1573888849" sldId="2147488621"/>
          </pc:sldLayoutMkLst>
        </pc:sldLayoutChg>
        <pc:sldLayoutChg chg="del">
          <pc:chgData name="John Oakes" userId="1a36f0057432ea1f" providerId="LiveId" clId="{BA595E0F-6B9F-4852-9936-6A6F584477D3}" dt="2024-04-25T19:20:07.848" v="185" actId="47"/>
          <pc:sldLayoutMkLst>
            <pc:docMk/>
            <pc:sldMasterMk cId="2596909975" sldId="2147488618"/>
            <pc:sldLayoutMk cId="3248535805" sldId="2147488622"/>
          </pc:sldLayoutMkLst>
        </pc:sldLayoutChg>
        <pc:sldLayoutChg chg="del">
          <pc:chgData name="John Oakes" userId="1a36f0057432ea1f" providerId="LiveId" clId="{BA595E0F-6B9F-4852-9936-6A6F584477D3}" dt="2024-04-25T19:20:07.848" v="185" actId="47"/>
          <pc:sldLayoutMkLst>
            <pc:docMk/>
            <pc:sldMasterMk cId="2596909975" sldId="2147488618"/>
            <pc:sldLayoutMk cId="3762377697" sldId="2147488623"/>
          </pc:sldLayoutMkLst>
        </pc:sldLayoutChg>
        <pc:sldLayoutChg chg="del">
          <pc:chgData name="John Oakes" userId="1a36f0057432ea1f" providerId="LiveId" clId="{BA595E0F-6B9F-4852-9936-6A6F584477D3}" dt="2024-04-25T19:20:07.848" v="185" actId="47"/>
          <pc:sldLayoutMkLst>
            <pc:docMk/>
            <pc:sldMasterMk cId="2596909975" sldId="2147488618"/>
            <pc:sldLayoutMk cId="494522734" sldId="2147488624"/>
          </pc:sldLayoutMkLst>
        </pc:sldLayoutChg>
        <pc:sldLayoutChg chg="del">
          <pc:chgData name="John Oakes" userId="1a36f0057432ea1f" providerId="LiveId" clId="{BA595E0F-6B9F-4852-9936-6A6F584477D3}" dt="2024-04-25T19:20:07.848" v="185" actId="47"/>
          <pc:sldLayoutMkLst>
            <pc:docMk/>
            <pc:sldMasterMk cId="2596909975" sldId="2147488618"/>
            <pc:sldLayoutMk cId="3920442111" sldId="2147488625"/>
          </pc:sldLayoutMkLst>
        </pc:sldLayoutChg>
        <pc:sldLayoutChg chg="del">
          <pc:chgData name="John Oakes" userId="1a36f0057432ea1f" providerId="LiveId" clId="{BA595E0F-6B9F-4852-9936-6A6F584477D3}" dt="2024-04-25T19:20:07.848" v="185" actId="47"/>
          <pc:sldLayoutMkLst>
            <pc:docMk/>
            <pc:sldMasterMk cId="2596909975" sldId="2147488618"/>
            <pc:sldLayoutMk cId="3989098152" sldId="2147488626"/>
          </pc:sldLayoutMkLst>
        </pc:sldLayoutChg>
        <pc:sldLayoutChg chg="del">
          <pc:chgData name="John Oakes" userId="1a36f0057432ea1f" providerId="LiveId" clId="{BA595E0F-6B9F-4852-9936-6A6F584477D3}" dt="2024-04-25T19:20:07.848" v="185" actId="47"/>
          <pc:sldLayoutMkLst>
            <pc:docMk/>
            <pc:sldMasterMk cId="2596909975" sldId="2147488618"/>
            <pc:sldLayoutMk cId="3096671518" sldId="2147488627"/>
          </pc:sldLayoutMkLst>
        </pc:sldLayoutChg>
        <pc:sldLayoutChg chg="del">
          <pc:chgData name="John Oakes" userId="1a36f0057432ea1f" providerId="LiveId" clId="{BA595E0F-6B9F-4852-9936-6A6F584477D3}" dt="2024-04-25T19:20:07.848" v="185" actId="47"/>
          <pc:sldLayoutMkLst>
            <pc:docMk/>
            <pc:sldMasterMk cId="2596909975" sldId="2147488618"/>
            <pc:sldLayoutMk cId="2156375425" sldId="2147488628"/>
          </pc:sldLayoutMkLst>
        </pc:sldLayoutChg>
        <pc:sldLayoutChg chg="del">
          <pc:chgData name="John Oakes" userId="1a36f0057432ea1f" providerId="LiveId" clId="{BA595E0F-6B9F-4852-9936-6A6F584477D3}" dt="2024-04-25T19:20:07.848" v="185" actId="47"/>
          <pc:sldLayoutMkLst>
            <pc:docMk/>
            <pc:sldMasterMk cId="2596909975" sldId="2147488618"/>
            <pc:sldLayoutMk cId="1862851432" sldId="2147488629"/>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299020B8-5AE7-49F5-8118-C7582C580B99}"/>
              </a:ext>
            </a:extLst>
          </p:cNvPr>
          <p:cNvSpPr>
            <a:spLocks noGrp="1" noChangeArrowheads="1"/>
          </p:cNvSpPr>
          <p:nvPr>
            <p:ph type="hdr" sz="quarter"/>
          </p:nvPr>
        </p:nvSpPr>
        <p:spPr bwMode="auto">
          <a:xfrm>
            <a:off x="0" y="0"/>
            <a:ext cx="2971800" cy="454025"/>
          </a:xfrm>
          <a:prstGeom prst="rect">
            <a:avLst/>
          </a:prstGeom>
          <a:noFill/>
          <a:ln w="9525">
            <a:noFill/>
            <a:miter lim="800000"/>
            <a:headEnd/>
            <a:tailEnd/>
          </a:ln>
        </p:spPr>
        <p:txBody>
          <a:bodyPr vert="horz" wrap="square" lIns="91083" tIns="45542" rIns="91083" bIns="45542" numCol="1" anchor="t" anchorCtr="0" compatLnSpc="1">
            <a:prstTxWarp prst="textNoShape">
              <a:avLst/>
            </a:prstTxWarp>
          </a:bodyPr>
          <a:lstStyle>
            <a:lvl1pPr defTabSz="911225" eaLnBrk="1" hangingPunct="1">
              <a:defRPr sz="1200">
                <a:latin typeface="Book Antiqua" pitchFamily="18" charset="0"/>
                <a:cs typeface="Arial" charset="0"/>
              </a:defRPr>
            </a:lvl1pPr>
          </a:lstStyle>
          <a:p>
            <a:pPr>
              <a:defRPr/>
            </a:pPr>
            <a:endParaRPr lang="en-US" altLang="en-US"/>
          </a:p>
        </p:txBody>
      </p:sp>
      <p:sp>
        <p:nvSpPr>
          <p:cNvPr id="23555" name="Rectangle 3">
            <a:extLst>
              <a:ext uri="{FF2B5EF4-FFF2-40B4-BE49-F238E27FC236}">
                <a16:creationId xmlns:a16="http://schemas.microsoft.com/office/drawing/2014/main" id="{6C4ED6F7-4B97-41EA-B42A-8F1A5A8786F1}"/>
              </a:ext>
            </a:extLst>
          </p:cNvPr>
          <p:cNvSpPr>
            <a:spLocks noGrp="1" noChangeArrowheads="1"/>
          </p:cNvSpPr>
          <p:nvPr>
            <p:ph type="dt" idx="1"/>
          </p:nvPr>
        </p:nvSpPr>
        <p:spPr bwMode="auto">
          <a:xfrm>
            <a:off x="3883025" y="0"/>
            <a:ext cx="2971800" cy="454025"/>
          </a:xfrm>
          <a:prstGeom prst="rect">
            <a:avLst/>
          </a:prstGeom>
          <a:noFill/>
          <a:ln w="9525">
            <a:noFill/>
            <a:miter lim="800000"/>
            <a:headEnd/>
            <a:tailEnd/>
          </a:ln>
        </p:spPr>
        <p:txBody>
          <a:bodyPr vert="horz" wrap="square" lIns="91083" tIns="45542" rIns="91083" bIns="45542" numCol="1" anchor="t" anchorCtr="0" compatLnSpc="1">
            <a:prstTxWarp prst="textNoShape">
              <a:avLst/>
            </a:prstTxWarp>
          </a:bodyPr>
          <a:lstStyle>
            <a:lvl1pPr algn="r" defTabSz="911225" eaLnBrk="1" hangingPunct="1">
              <a:defRPr sz="1200">
                <a:latin typeface="Book Antiqua" pitchFamily="18" charset="0"/>
                <a:cs typeface="Arial" charset="0"/>
              </a:defRPr>
            </a:lvl1pPr>
          </a:lstStyle>
          <a:p>
            <a:pPr>
              <a:defRPr/>
            </a:pPr>
            <a:fld id="{A5567557-A062-433C-8897-E62C2AE7A6F5}" type="datetime1">
              <a:rPr lang="en-US" altLang="en-US"/>
              <a:pPr>
                <a:defRPr/>
              </a:pPr>
              <a:t>9/19/2024</a:t>
            </a:fld>
            <a:endParaRPr lang="en-US" altLang="en-US"/>
          </a:p>
        </p:txBody>
      </p:sp>
      <p:sp>
        <p:nvSpPr>
          <p:cNvPr id="63492" name="Rectangle 4">
            <a:extLst>
              <a:ext uri="{FF2B5EF4-FFF2-40B4-BE49-F238E27FC236}">
                <a16:creationId xmlns:a16="http://schemas.microsoft.com/office/drawing/2014/main" id="{2145090A-7D9B-4ECF-9080-27D056E5A817}"/>
              </a:ext>
            </a:extLst>
          </p:cNvPr>
          <p:cNvSpPr>
            <a:spLocks noGrp="1" noRot="1" noChangeAspect="1" noChangeArrowheads="1" noTextEdit="1"/>
          </p:cNvSpPr>
          <p:nvPr>
            <p:ph type="sldImg" idx="2"/>
          </p:nvPr>
        </p:nvSpPr>
        <p:spPr bwMode="auto">
          <a:xfrm>
            <a:off x="400050" y="681038"/>
            <a:ext cx="6056313" cy="34067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7" name="Rectangle 5">
            <a:extLst>
              <a:ext uri="{FF2B5EF4-FFF2-40B4-BE49-F238E27FC236}">
                <a16:creationId xmlns:a16="http://schemas.microsoft.com/office/drawing/2014/main" id="{E6E1A7DE-7546-41EA-819C-79ACE378756B}"/>
              </a:ext>
            </a:extLst>
          </p:cNvPr>
          <p:cNvSpPr>
            <a:spLocks noGrp="1" noChangeArrowheads="1"/>
          </p:cNvSpPr>
          <p:nvPr>
            <p:ph type="body" sz="quarter" idx="3"/>
          </p:nvPr>
        </p:nvSpPr>
        <p:spPr bwMode="auto">
          <a:xfrm>
            <a:off x="685800" y="4314825"/>
            <a:ext cx="5484813" cy="4087813"/>
          </a:xfrm>
          <a:prstGeom prst="rect">
            <a:avLst/>
          </a:prstGeom>
          <a:noFill/>
          <a:ln w="9525">
            <a:noFill/>
            <a:miter lim="800000"/>
            <a:headEnd/>
            <a:tailEnd/>
          </a:ln>
        </p:spPr>
        <p:txBody>
          <a:bodyPr vert="horz" wrap="square" lIns="91083" tIns="45542" rIns="91083" bIns="45542"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23558" name="Rectangle 6">
            <a:extLst>
              <a:ext uri="{FF2B5EF4-FFF2-40B4-BE49-F238E27FC236}">
                <a16:creationId xmlns:a16="http://schemas.microsoft.com/office/drawing/2014/main" id="{D6DAD357-F921-4AFB-A869-AD5E1FD86CDB}"/>
              </a:ext>
            </a:extLst>
          </p:cNvPr>
          <p:cNvSpPr>
            <a:spLocks noGrp="1" noChangeArrowheads="1"/>
          </p:cNvSpPr>
          <p:nvPr>
            <p:ph type="ftr" sz="quarter" idx="4"/>
          </p:nvPr>
        </p:nvSpPr>
        <p:spPr bwMode="auto">
          <a:xfrm>
            <a:off x="0" y="8628063"/>
            <a:ext cx="2971800" cy="454025"/>
          </a:xfrm>
          <a:prstGeom prst="rect">
            <a:avLst/>
          </a:prstGeom>
          <a:noFill/>
          <a:ln w="9525">
            <a:noFill/>
            <a:miter lim="800000"/>
            <a:headEnd/>
            <a:tailEnd/>
          </a:ln>
        </p:spPr>
        <p:txBody>
          <a:bodyPr vert="horz" wrap="square" lIns="91083" tIns="45542" rIns="91083" bIns="45542" numCol="1" anchor="b" anchorCtr="0" compatLnSpc="1">
            <a:prstTxWarp prst="textNoShape">
              <a:avLst/>
            </a:prstTxWarp>
          </a:bodyPr>
          <a:lstStyle>
            <a:lvl1pPr defTabSz="911225" eaLnBrk="1" hangingPunct="1">
              <a:defRPr sz="1200">
                <a:latin typeface="Book Antiqua" pitchFamily="18" charset="0"/>
                <a:cs typeface="Arial" charset="0"/>
              </a:defRPr>
            </a:lvl1pPr>
          </a:lstStyle>
          <a:p>
            <a:pPr>
              <a:defRPr/>
            </a:pPr>
            <a:endParaRPr lang="en-US" altLang="en-US"/>
          </a:p>
        </p:txBody>
      </p:sp>
      <p:sp>
        <p:nvSpPr>
          <p:cNvPr id="23559" name="Rectangle 7">
            <a:extLst>
              <a:ext uri="{FF2B5EF4-FFF2-40B4-BE49-F238E27FC236}">
                <a16:creationId xmlns:a16="http://schemas.microsoft.com/office/drawing/2014/main" id="{9EA83E61-0EBD-4E61-B13B-156DF83D4557}"/>
              </a:ext>
            </a:extLst>
          </p:cNvPr>
          <p:cNvSpPr>
            <a:spLocks noGrp="1" noChangeArrowheads="1"/>
          </p:cNvSpPr>
          <p:nvPr>
            <p:ph type="sldNum" sz="quarter" idx="5"/>
          </p:nvPr>
        </p:nvSpPr>
        <p:spPr bwMode="auto">
          <a:xfrm>
            <a:off x="3883025" y="8628063"/>
            <a:ext cx="2971800" cy="454025"/>
          </a:xfrm>
          <a:prstGeom prst="rect">
            <a:avLst/>
          </a:prstGeom>
          <a:noFill/>
          <a:ln w="9525">
            <a:noFill/>
            <a:miter lim="800000"/>
            <a:headEnd/>
            <a:tailEnd/>
          </a:ln>
        </p:spPr>
        <p:txBody>
          <a:bodyPr vert="horz" wrap="square" lIns="91083" tIns="45542" rIns="91083" bIns="45542" numCol="1" anchor="b" anchorCtr="0" compatLnSpc="1">
            <a:prstTxWarp prst="textNoShape">
              <a:avLst/>
            </a:prstTxWarp>
          </a:bodyPr>
          <a:lstStyle>
            <a:lvl1pPr algn="r" defTabSz="911225" eaLnBrk="1" hangingPunct="1">
              <a:defRPr sz="1200" smtClean="0">
                <a:latin typeface="Book Antiqua" panose="02040602050305030304" pitchFamily="18" charset="0"/>
              </a:defRPr>
            </a:lvl1pPr>
          </a:lstStyle>
          <a:p>
            <a:pPr>
              <a:defRPr/>
            </a:pPr>
            <a:fld id="{700F4A90-6888-4B33-9563-A6D2F5964109}"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S PGothic" panose="020B0600070205080204" pitchFamily="34" charset="-128"/>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a:extLst>
              <a:ext uri="{FF2B5EF4-FFF2-40B4-BE49-F238E27FC236}">
                <a16:creationId xmlns:a16="http://schemas.microsoft.com/office/drawing/2014/main" id="{785C1DEB-86F2-420B-A4EF-00D955A8C6EF}"/>
              </a:ext>
            </a:extLst>
          </p:cNvPr>
          <p:cNvSpPr>
            <a:spLocks noGrp="1" noRot="1" noChangeAspect="1" noChangeArrowheads="1" noTextEdit="1"/>
          </p:cNvSpPr>
          <p:nvPr>
            <p:ph type="sldImg"/>
          </p:nvPr>
        </p:nvSpPr>
        <p:spPr>
          <a:xfrm>
            <a:off x="400050" y="681038"/>
            <a:ext cx="6056313" cy="3406775"/>
          </a:xfrm>
          <a:ln/>
        </p:spPr>
      </p:sp>
      <p:sp>
        <p:nvSpPr>
          <p:cNvPr id="65539" name="Notes Placeholder 2">
            <a:extLst>
              <a:ext uri="{FF2B5EF4-FFF2-40B4-BE49-F238E27FC236}">
                <a16:creationId xmlns:a16="http://schemas.microsoft.com/office/drawing/2014/main" id="{BABD5734-79C9-478F-BAF7-CC7841E8F66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65540" name="Slide Number Placeholder 3">
            <a:extLst>
              <a:ext uri="{FF2B5EF4-FFF2-40B4-BE49-F238E27FC236}">
                <a16:creationId xmlns:a16="http://schemas.microsoft.com/office/drawing/2014/main" id="{798C0525-8038-4272-B20C-3CF332398B7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a:spcBef>
                <a:spcPct val="30000"/>
              </a:spcBef>
              <a:defRPr sz="1200">
                <a:solidFill>
                  <a:schemeClr val="tx1"/>
                </a:solidFill>
                <a:latin typeface="Calibri" panose="020F0502020204030204" pitchFamily="34" charset="0"/>
                <a:ea typeface="MS PGothic" panose="020B0600070205080204" pitchFamily="34" charset="-128"/>
              </a:defRPr>
            </a:lvl1pPr>
            <a:lvl2pPr marL="739775" indent="-284163" defTabSz="911225">
              <a:spcBef>
                <a:spcPct val="30000"/>
              </a:spcBef>
              <a:defRPr sz="1200">
                <a:solidFill>
                  <a:schemeClr val="tx1"/>
                </a:solidFill>
                <a:latin typeface="Calibri" panose="020F0502020204030204" pitchFamily="34" charset="0"/>
                <a:ea typeface="MS PGothic" panose="020B0600070205080204" pitchFamily="34" charset="-128"/>
              </a:defRPr>
            </a:lvl2pPr>
            <a:lvl3pPr marL="1138238" indent="-227013" defTabSz="911225">
              <a:spcBef>
                <a:spcPct val="30000"/>
              </a:spcBef>
              <a:defRPr sz="1200">
                <a:solidFill>
                  <a:schemeClr val="tx1"/>
                </a:solidFill>
                <a:latin typeface="Calibri" panose="020F0502020204030204" pitchFamily="34" charset="0"/>
                <a:ea typeface="MS PGothic" panose="020B0600070205080204" pitchFamily="34" charset="-128"/>
              </a:defRPr>
            </a:lvl3pPr>
            <a:lvl4pPr marL="1593850" indent="-227013" defTabSz="911225">
              <a:spcBef>
                <a:spcPct val="30000"/>
              </a:spcBef>
              <a:defRPr sz="1200">
                <a:solidFill>
                  <a:schemeClr val="tx1"/>
                </a:solidFill>
                <a:latin typeface="Calibri" panose="020F0502020204030204" pitchFamily="34" charset="0"/>
                <a:ea typeface="MS PGothic" panose="020B0600070205080204" pitchFamily="34" charset="-128"/>
              </a:defRPr>
            </a:lvl4pPr>
            <a:lvl5pPr marL="2047875" indent="-227013" defTabSz="911225">
              <a:spcBef>
                <a:spcPct val="30000"/>
              </a:spcBef>
              <a:defRPr sz="1200">
                <a:solidFill>
                  <a:schemeClr val="tx1"/>
                </a:solidFill>
                <a:latin typeface="Calibri" panose="020F0502020204030204" pitchFamily="34" charset="0"/>
                <a:ea typeface="MS PGothic" panose="020B0600070205080204" pitchFamily="34" charset="-128"/>
              </a:defRPr>
            </a:lvl5pPr>
            <a:lvl6pPr marL="25050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622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194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766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7C36FBDA-BC46-45E2-8ABD-70B393BBF62E}" type="slidenum">
              <a:rPr lang="en-US" altLang="en-US">
                <a:solidFill>
                  <a:srgbClr val="000000"/>
                </a:solidFill>
                <a:latin typeface="Arial" panose="020B0604020202020204" pitchFamily="34" charset="0"/>
              </a:rPr>
              <a:pPr>
                <a:spcBef>
                  <a:spcPct val="0"/>
                </a:spcBef>
              </a:pPr>
              <a:t>1</a:t>
            </a:fld>
            <a:endParaRPr lang="en-US" altLang="en-US">
              <a:solidFill>
                <a:srgbClr val="000000"/>
              </a:solidFill>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7B193704-2055-4BED-80DA-8F107358AEF4}"/>
              </a:ext>
            </a:extLst>
          </p:cNvPr>
          <p:cNvSpPr>
            <a:spLocks noGrp="1" noRot="1" noChangeAspect="1" noChangeArrowheads="1" noTextEdit="1"/>
          </p:cNvSpPr>
          <p:nvPr>
            <p:ph type="sldImg"/>
          </p:nvPr>
        </p:nvSpPr>
        <p:spPr>
          <a:xfrm>
            <a:off x="400050" y="681038"/>
            <a:ext cx="6056313" cy="3406775"/>
          </a:xfrm>
          <a:ln/>
        </p:spPr>
      </p:sp>
      <p:sp>
        <p:nvSpPr>
          <p:cNvPr id="67587" name="Rectangle 3">
            <a:extLst>
              <a:ext uri="{FF2B5EF4-FFF2-40B4-BE49-F238E27FC236}">
                <a16:creationId xmlns:a16="http://schemas.microsoft.com/office/drawing/2014/main" id="{42756ED1-FC43-4739-9B8D-9E3295B4FE7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a:extLst>
              <a:ext uri="{FF2B5EF4-FFF2-40B4-BE49-F238E27FC236}">
                <a16:creationId xmlns:a16="http://schemas.microsoft.com/office/drawing/2014/main" id="{BBF257F5-0BBE-4B07-9A07-8F109E3BFD9D}"/>
              </a:ext>
            </a:extLst>
          </p:cNvPr>
          <p:cNvSpPr>
            <a:spLocks noGrp="1" noRot="1" noChangeAspect="1" noChangeArrowheads="1" noTextEdit="1"/>
          </p:cNvSpPr>
          <p:nvPr>
            <p:ph type="sldImg"/>
          </p:nvPr>
        </p:nvSpPr>
        <p:spPr>
          <a:xfrm>
            <a:off x="400050" y="681038"/>
            <a:ext cx="6056313" cy="3406775"/>
          </a:xfrm>
          <a:ln/>
        </p:spPr>
      </p:sp>
      <p:sp>
        <p:nvSpPr>
          <p:cNvPr id="69635" name="Rectangle 3">
            <a:extLst>
              <a:ext uri="{FF2B5EF4-FFF2-40B4-BE49-F238E27FC236}">
                <a16:creationId xmlns:a16="http://schemas.microsoft.com/office/drawing/2014/main" id="{3291A503-845C-4A54-9D49-E465A28AE33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506B5361-6505-435C-BC4D-DB18737DA784}"/>
              </a:ext>
            </a:extLst>
          </p:cNvPr>
          <p:cNvSpPr>
            <a:spLocks noGrp="1" noRot="1" noChangeAspect="1" noChangeArrowheads="1" noTextEdit="1"/>
          </p:cNvSpPr>
          <p:nvPr>
            <p:ph type="sldImg"/>
          </p:nvPr>
        </p:nvSpPr>
        <p:spPr>
          <a:xfrm>
            <a:off x="400050" y="681038"/>
            <a:ext cx="6056313" cy="3406775"/>
          </a:xfrm>
          <a:ln/>
        </p:spPr>
      </p:sp>
      <p:sp>
        <p:nvSpPr>
          <p:cNvPr id="71683" name="Rectangle 3">
            <a:extLst>
              <a:ext uri="{FF2B5EF4-FFF2-40B4-BE49-F238E27FC236}">
                <a16:creationId xmlns:a16="http://schemas.microsoft.com/office/drawing/2014/main" id="{9B8C0822-8053-4D8A-921A-41C0D9DBAAE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a:extLst>
              <a:ext uri="{FF2B5EF4-FFF2-40B4-BE49-F238E27FC236}">
                <a16:creationId xmlns:a16="http://schemas.microsoft.com/office/drawing/2014/main" id="{C45F64BD-AD23-411F-B116-197C2A990AA4}"/>
              </a:ext>
            </a:extLst>
          </p:cNvPr>
          <p:cNvSpPr>
            <a:spLocks noGrp="1" noRot="1" noChangeAspect="1" noChangeArrowheads="1" noTextEdit="1"/>
          </p:cNvSpPr>
          <p:nvPr>
            <p:ph type="sldImg"/>
          </p:nvPr>
        </p:nvSpPr>
        <p:spPr>
          <a:xfrm>
            <a:off x="400050" y="681038"/>
            <a:ext cx="6056313" cy="3406775"/>
          </a:xfrm>
          <a:ln/>
        </p:spPr>
      </p:sp>
      <p:sp>
        <p:nvSpPr>
          <p:cNvPr id="73731" name="Rectangle 3">
            <a:extLst>
              <a:ext uri="{FF2B5EF4-FFF2-40B4-BE49-F238E27FC236}">
                <a16:creationId xmlns:a16="http://schemas.microsoft.com/office/drawing/2014/main" id="{6DC4CB94-F1F2-4271-9D86-E36638D7C02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a:extLst>
              <a:ext uri="{FF2B5EF4-FFF2-40B4-BE49-F238E27FC236}">
                <a16:creationId xmlns:a16="http://schemas.microsoft.com/office/drawing/2014/main" id="{9C23DD08-4BC2-462A-8E85-35457A9864B3}"/>
              </a:ext>
            </a:extLst>
          </p:cNvPr>
          <p:cNvSpPr>
            <a:spLocks noGrp="1" noRot="1" noChangeAspect="1" noChangeArrowheads="1" noTextEdit="1"/>
          </p:cNvSpPr>
          <p:nvPr>
            <p:ph type="sldImg"/>
          </p:nvPr>
        </p:nvSpPr>
        <p:spPr>
          <a:xfrm>
            <a:off x="400050" y="681038"/>
            <a:ext cx="6056313" cy="3406775"/>
          </a:xfrm>
          <a:ln/>
        </p:spPr>
      </p:sp>
      <p:sp>
        <p:nvSpPr>
          <p:cNvPr id="76803" name="Rectangle 3">
            <a:extLst>
              <a:ext uri="{FF2B5EF4-FFF2-40B4-BE49-F238E27FC236}">
                <a16:creationId xmlns:a16="http://schemas.microsoft.com/office/drawing/2014/main" id="{055038E0-DC9E-4438-95FA-190900D82B1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a:extLst>
              <a:ext uri="{FF2B5EF4-FFF2-40B4-BE49-F238E27FC236}">
                <a16:creationId xmlns:a16="http://schemas.microsoft.com/office/drawing/2014/main" id="{991FF142-564E-450F-959D-1C53BC3C6CAB}"/>
              </a:ext>
            </a:extLst>
          </p:cNvPr>
          <p:cNvSpPr>
            <a:spLocks noGrp="1" noRot="1" noChangeAspect="1" noChangeArrowheads="1" noTextEdit="1"/>
          </p:cNvSpPr>
          <p:nvPr>
            <p:ph type="sldImg"/>
          </p:nvPr>
        </p:nvSpPr>
        <p:spPr>
          <a:xfrm>
            <a:off x="400050" y="681038"/>
            <a:ext cx="6056313" cy="3406775"/>
          </a:xfrm>
          <a:ln/>
        </p:spPr>
      </p:sp>
      <p:sp>
        <p:nvSpPr>
          <p:cNvPr id="78851" name="Rectangle 3">
            <a:extLst>
              <a:ext uri="{FF2B5EF4-FFF2-40B4-BE49-F238E27FC236}">
                <a16:creationId xmlns:a16="http://schemas.microsoft.com/office/drawing/2014/main" id="{1C4D962C-8E45-4AE7-9CD0-C8EAFC7DF2B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a:extLst>
              <a:ext uri="{FF2B5EF4-FFF2-40B4-BE49-F238E27FC236}">
                <a16:creationId xmlns:a16="http://schemas.microsoft.com/office/drawing/2014/main" id="{8E54C649-9C37-4410-9FE0-0D29BB8B53CF}"/>
              </a:ext>
            </a:extLst>
          </p:cNvPr>
          <p:cNvSpPr>
            <a:spLocks noGrp="1" noRot="1" noChangeAspect="1" noChangeArrowheads="1" noTextEdit="1"/>
          </p:cNvSpPr>
          <p:nvPr>
            <p:ph type="sldImg"/>
          </p:nvPr>
        </p:nvSpPr>
        <p:spPr>
          <a:xfrm>
            <a:off x="400050" y="681038"/>
            <a:ext cx="6056313" cy="3406775"/>
          </a:xfrm>
          <a:ln/>
        </p:spPr>
      </p:sp>
      <p:sp>
        <p:nvSpPr>
          <p:cNvPr id="80899" name="Notes Placeholder 2">
            <a:extLst>
              <a:ext uri="{FF2B5EF4-FFF2-40B4-BE49-F238E27FC236}">
                <a16:creationId xmlns:a16="http://schemas.microsoft.com/office/drawing/2014/main" id="{752403C2-BA42-4D9C-8CC2-64DF37F3CDF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80900" name="Slide Number Placeholder 3">
            <a:extLst>
              <a:ext uri="{FF2B5EF4-FFF2-40B4-BE49-F238E27FC236}">
                <a16:creationId xmlns:a16="http://schemas.microsoft.com/office/drawing/2014/main" id="{3C0E9196-35D6-482E-A39F-B3C37BACC21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a:spcBef>
                <a:spcPct val="30000"/>
              </a:spcBef>
              <a:defRPr sz="1200">
                <a:solidFill>
                  <a:schemeClr val="tx1"/>
                </a:solidFill>
                <a:latin typeface="Calibri" panose="020F0502020204030204" pitchFamily="34" charset="0"/>
                <a:ea typeface="MS PGothic" panose="020B0600070205080204" pitchFamily="34" charset="-128"/>
              </a:defRPr>
            </a:lvl1pPr>
            <a:lvl2pPr marL="739775" indent="-284163" defTabSz="911225">
              <a:spcBef>
                <a:spcPct val="30000"/>
              </a:spcBef>
              <a:defRPr sz="1200">
                <a:solidFill>
                  <a:schemeClr val="tx1"/>
                </a:solidFill>
                <a:latin typeface="Calibri" panose="020F0502020204030204" pitchFamily="34" charset="0"/>
                <a:ea typeface="MS PGothic" panose="020B0600070205080204" pitchFamily="34" charset="-128"/>
              </a:defRPr>
            </a:lvl2pPr>
            <a:lvl3pPr marL="1138238" indent="-227013" defTabSz="911225">
              <a:spcBef>
                <a:spcPct val="30000"/>
              </a:spcBef>
              <a:defRPr sz="1200">
                <a:solidFill>
                  <a:schemeClr val="tx1"/>
                </a:solidFill>
                <a:latin typeface="Calibri" panose="020F0502020204030204" pitchFamily="34" charset="0"/>
                <a:ea typeface="MS PGothic" panose="020B0600070205080204" pitchFamily="34" charset="-128"/>
              </a:defRPr>
            </a:lvl3pPr>
            <a:lvl4pPr marL="1593850" indent="-227013" defTabSz="911225">
              <a:spcBef>
                <a:spcPct val="30000"/>
              </a:spcBef>
              <a:defRPr sz="1200">
                <a:solidFill>
                  <a:schemeClr val="tx1"/>
                </a:solidFill>
                <a:latin typeface="Calibri" panose="020F0502020204030204" pitchFamily="34" charset="0"/>
                <a:ea typeface="MS PGothic" panose="020B0600070205080204" pitchFamily="34" charset="-128"/>
              </a:defRPr>
            </a:lvl4pPr>
            <a:lvl5pPr marL="2047875" indent="-227013" defTabSz="911225">
              <a:spcBef>
                <a:spcPct val="30000"/>
              </a:spcBef>
              <a:defRPr sz="1200">
                <a:solidFill>
                  <a:schemeClr val="tx1"/>
                </a:solidFill>
                <a:latin typeface="Calibri" panose="020F0502020204030204" pitchFamily="34" charset="0"/>
                <a:ea typeface="MS PGothic" panose="020B0600070205080204" pitchFamily="34" charset="-128"/>
              </a:defRPr>
            </a:lvl5pPr>
            <a:lvl6pPr marL="25050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622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194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766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4CFADDCD-3D9D-4B4A-BED5-BA0F8EE1827F}" type="slidenum">
              <a:rPr lang="en-US" altLang="en-US">
                <a:solidFill>
                  <a:srgbClr val="000000"/>
                </a:solidFill>
                <a:latin typeface="Arial" panose="020B0604020202020204" pitchFamily="34" charset="0"/>
              </a:rPr>
              <a:pPr>
                <a:spcBef>
                  <a:spcPct val="0"/>
                </a:spcBef>
              </a:pPr>
              <a:t>9</a:t>
            </a:fld>
            <a:endParaRPr lang="en-US" altLang="en-US">
              <a:solidFill>
                <a:srgbClr val="000000"/>
              </a:solidFill>
              <a:latin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a:extLst>
              <a:ext uri="{FF2B5EF4-FFF2-40B4-BE49-F238E27FC236}">
                <a16:creationId xmlns:a16="http://schemas.microsoft.com/office/drawing/2014/main" id="{DDFC6392-99DD-4B97-A9B3-C967D929A485}"/>
              </a:ext>
            </a:extLst>
          </p:cNvPr>
          <p:cNvSpPr>
            <a:spLocks noGrp="1" noRot="1" noChangeAspect="1" noChangeArrowheads="1" noTextEdit="1"/>
          </p:cNvSpPr>
          <p:nvPr>
            <p:ph type="sldImg"/>
          </p:nvPr>
        </p:nvSpPr>
        <p:spPr>
          <a:xfrm>
            <a:off x="400050" y="681038"/>
            <a:ext cx="6056313" cy="3406775"/>
          </a:xfrm>
          <a:ln/>
        </p:spPr>
      </p:sp>
      <p:sp>
        <p:nvSpPr>
          <p:cNvPr id="83971" name="Rectangle 3">
            <a:extLst>
              <a:ext uri="{FF2B5EF4-FFF2-40B4-BE49-F238E27FC236}">
                <a16:creationId xmlns:a16="http://schemas.microsoft.com/office/drawing/2014/main" id="{8E85301F-32C7-4160-9FC4-634049CC8C4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a:extLst>
              <a:ext uri="{FF2B5EF4-FFF2-40B4-BE49-F238E27FC236}">
                <a16:creationId xmlns:a16="http://schemas.microsoft.com/office/drawing/2014/main" id="{BAFB5F5C-0D70-4B7D-AD5D-673EC41AADF0}"/>
              </a:ext>
            </a:extLst>
          </p:cNvPr>
          <p:cNvSpPr>
            <a:spLocks noGrp="1" noRot="1" noChangeAspect="1" noChangeArrowheads="1" noTextEdit="1"/>
          </p:cNvSpPr>
          <p:nvPr>
            <p:ph type="sldImg"/>
          </p:nvPr>
        </p:nvSpPr>
        <p:spPr>
          <a:xfrm>
            <a:off x="400050" y="681038"/>
            <a:ext cx="6056313" cy="3406775"/>
          </a:xfrm>
          <a:ln/>
        </p:spPr>
      </p:sp>
      <p:sp>
        <p:nvSpPr>
          <p:cNvPr id="86019" name="Rectangle 3">
            <a:extLst>
              <a:ext uri="{FF2B5EF4-FFF2-40B4-BE49-F238E27FC236}">
                <a16:creationId xmlns:a16="http://schemas.microsoft.com/office/drawing/2014/main" id="{A3047790-A570-4794-8AC6-804EE95FFBE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a:extLst>
              <a:ext uri="{FF2B5EF4-FFF2-40B4-BE49-F238E27FC236}">
                <a16:creationId xmlns:a16="http://schemas.microsoft.com/office/drawing/2014/main" id="{2874E9AA-9948-434B-B156-473F4AB974A6}"/>
              </a:ext>
            </a:extLst>
          </p:cNvPr>
          <p:cNvSpPr>
            <a:spLocks noGrp="1" noRot="1" noChangeAspect="1" noChangeArrowheads="1" noTextEdit="1"/>
          </p:cNvSpPr>
          <p:nvPr>
            <p:ph type="sldImg"/>
          </p:nvPr>
        </p:nvSpPr>
        <p:spPr>
          <a:xfrm>
            <a:off x="400050" y="681038"/>
            <a:ext cx="6056313" cy="3406775"/>
          </a:xfrm>
          <a:ln/>
        </p:spPr>
      </p:sp>
      <p:sp>
        <p:nvSpPr>
          <p:cNvPr id="88067" name="Notes Placeholder 2">
            <a:extLst>
              <a:ext uri="{FF2B5EF4-FFF2-40B4-BE49-F238E27FC236}">
                <a16:creationId xmlns:a16="http://schemas.microsoft.com/office/drawing/2014/main" id="{A3A6B52C-BC9E-4482-9BE6-949163DE8A8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88068" name="Slide Number Placeholder 3">
            <a:extLst>
              <a:ext uri="{FF2B5EF4-FFF2-40B4-BE49-F238E27FC236}">
                <a16:creationId xmlns:a16="http://schemas.microsoft.com/office/drawing/2014/main" id="{D6926EA6-53FD-4A5A-B3D3-934B23CB05E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a:spcBef>
                <a:spcPct val="30000"/>
              </a:spcBef>
              <a:defRPr sz="1200">
                <a:solidFill>
                  <a:schemeClr val="tx1"/>
                </a:solidFill>
                <a:latin typeface="Calibri" panose="020F0502020204030204" pitchFamily="34" charset="0"/>
                <a:ea typeface="MS PGothic" panose="020B0600070205080204" pitchFamily="34" charset="-128"/>
              </a:defRPr>
            </a:lvl1pPr>
            <a:lvl2pPr marL="739775" indent="-284163" defTabSz="911225">
              <a:spcBef>
                <a:spcPct val="30000"/>
              </a:spcBef>
              <a:defRPr sz="1200">
                <a:solidFill>
                  <a:schemeClr val="tx1"/>
                </a:solidFill>
                <a:latin typeface="Calibri" panose="020F0502020204030204" pitchFamily="34" charset="0"/>
                <a:ea typeface="MS PGothic" panose="020B0600070205080204" pitchFamily="34" charset="-128"/>
              </a:defRPr>
            </a:lvl2pPr>
            <a:lvl3pPr marL="1138238" indent="-227013" defTabSz="911225">
              <a:spcBef>
                <a:spcPct val="30000"/>
              </a:spcBef>
              <a:defRPr sz="1200">
                <a:solidFill>
                  <a:schemeClr val="tx1"/>
                </a:solidFill>
                <a:latin typeface="Calibri" panose="020F0502020204030204" pitchFamily="34" charset="0"/>
                <a:ea typeface="MS PGothic" panose="020B0600070205080204" pitchFamily="34" charset="-128"/>
              </a:defRPr>
            </a:lvl3pPr>
            <a:lvl4pPr marL="1593850" indent="-227013" defTabSz="911225">
              <a:spcBef>
                <a:spcPct val="30000"/>
              </a:spcBef>
              <a:defRPr sz="1200">
                <a:solidFill>
                  <a:schemeClr val="tx1"/>
                </a:solidFill>
                <a:latin typeface="Calibri" panose="020F0502020204030204" pitchFamily="34" charset="0"/>
                <a:ea typeface="MS PGothic" panose="020B0600070205080204" pitchFamily="34" charset="-128"/>
              </a:defRPr>
            </a:lvl4pPr>
            <a:lvl5pPr marL="2047875" indent="-227013" defTabSz="911225">
              <a:spcBef>
                <a:spcPct val="30000"/>
              </a:spcBef>
              <a:defRPr sz="1200">
                <a:solidFill>
                  <a:schemeClr val="tx1"/>
                </a:solidFill>
                <a:latin typeface="Calibri" panose="020F0502020204030204" pitchFamily="34" charset="0"/>
                <a:ea typeface="MS PGothic" panose="020B0600070205080204" pitchFamily="34" charset="-128"/>
              </a:defRPr>
            </a:lvl5pPr>
            <a:lvl6pPr marL="25050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622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194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766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C7B2F8C9-892D-4E6D-958E-446ED0B00704}" type="slidenum">
              <a:rPr lang="en-US" altLang="en-US">
                <a:solidFill>
                  <a:srgbClr val="000000"/>
                </a:solidFill>
                <a:latin typeface="Arial" panose="020B0604020202020204" pitchFamily="34" charset="0"/>
              </a:rPr>
              <a:pPr>
                <a:spcBef>
                  <a:spcPct val="0"/>
                </a:spcBef>
              </a:pPr>
              <a:t>13</a:t>
            </a:fld>
            <a:endParaRPr lang="en-US" altLang="en-US">
              <a:solidFill>
                <a:srgbClr val="000000"/>
              </a:solidFill>
              <a:latin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a:extLst>
              <a:ext uri="{FF2B5EF4-FFF2-40B4-BE49-F238E27FC236}">
                <a16:creationId xmlns:a16="http://schemas.microsoft.com/office/drawing/2014/main" id="{86710456-4693-42DC-A5F6-8B0D975F5506}"/>
              </a:ext>
            </a:extLst>
          </p:cNvPr>
          <p:cNvSpPr>
            <a:spLocks noGrp="1" noRot="1" noChangeAspect="1" noChangeArrowheads="1" noTextEdit="1"/>
          </p:cNvSpPr>
          <p:nvPr>
            <p:ph type="sldImg"/>
          </p:nvPr>
        </p:nvSpPr>
        <p:spPr>
          <a:xfrm>
            <a:off x="400050" y="681038"/>
            <a:ext cx="6056313" cy="3406775"/>
          </a:xfrm>
          <a:ln/>
        </p:spPr>
      </p:sp>
      <p:sp>
        <p:nvSpPr>
          <p:cNvPr id="90115" name="Rectangle 3">
            <a:extLst>
              <a:ext uri="{FF2B5EF4-FFF2-40B4-BE49-F238E27FC236}">
                <a16:creationId xmlns:a16="http://schemas.microsoft.com/office/drawing/2014/main" id="{39CD1BA4-5BA5-4244-A172-8BE0DEBD5A1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a:extLst>
              <a:ext uri="{FF2B5EF4-FFF2-40B4-BE49-F238E27FC236}">
                <a16:creationId xmlns:a16="http://schemas.microsoft.com/office/drawing/2014/main" id="{E3185877-D0ED-4323-8F43-163D82FF900F}"/>
              </a:ext>
            </a:extLst>
          </p:cNvPr>
          <p:cNvSpPr>
            <a:spLocks noGrp="1" noRot="1" noChangeAspect="1" noChangeArrowheads="1" noTextEdit="1"/>
          </p:cNvSpPr>
          <p:nvPr>
            <p:ph type="sldImg"/>
          </p:nvPr>
        </p:nvSpPr>
        <p:spPr>
          <a:xfrm>
            <a:off x="400050" y="681038"/>
            <a:ext cx="6056313" cy="3406775"/>
          </a:xfrm>
          <a:ln/>
        </p:spPr>
      </p:sp>
      <p:sp>
        <p:nvSpPr>
          <p:cNvPr id="92163" name="Notes Placeholder 2">
            <a:extLst>
              <a:ext uri="{FF2B5EF4-FFF2-40B4-BE49-F238E27FC236}">
                <a16:creationId xmlns:a16="http://schemas.microsoft.com/office/drawing/2014/main" id="{97735E4F-FEF5-46C3-97E4-404B41F7542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92164" name="Slide Number Placeholder 3">
            <a:extLst>
              <a:ext uri="{FF2B5EF4-FFF2-40B4-BE49-F238E27FC236}">
                <a16:creationId xmlns:a16="http://schemas.microsoft.com/office/drawing/2014/main" id="{0048F246-D064-467B-8E4C-9DB19904B96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a:spcBef>
                <a:spcPct val="30000"/>
              </a:spcBef>
              <a:defRPr sz="1200">
                <a:solidFill>
                  <a:schemeClr val="tx1"/>
                </a:solidFill>
                <a:latin typeface="Calibri" panose="020F0502020204030204" pitchFamily="34" charset="0"/>
                <a:ea typeface="MS PGothic" panose="020B0600070205080204" pitchFamily="34" charset="-128"/>
              </a:defRPr>
            </a:lvl1pPr>
            <a:lvl2pPr marL="739775" indent="-284163" defTabSz="911225">
              <a:spcBef>
                <a:spcPct val="30000"/>
              </a:spcBef>
              <a:defRPr sz="1200">
                <a:solidFill>
                  <a:schemeClr val="tx1"/>
                </a:solidFill>
                <a:latin typeface="Calibri" panose="020F0502020204030204" pitchFamily="34" charset="0"/>
                <a:ea typeface="MS PGothic" panose="020B0600070205080204" pitchFamily="34" charset="-128"/>
              </a:defRPr>
            </a:lvl2pPr>
            <a:lvl3pPr marL="1138238" indent="-227013" defTabSz="911225">
              <a:spcBef>
                <a:spcPct val="30000"/>
              </a:spcBef>
              <a:defRPr sz="1200">
                <a:solidFill>
                  <a:schemeClr val="tx1"/>
                </a:solidFill>
                <a:latin typeface="Calibri" panose="020F0502020204030204" pitchFamily="34" charset="0"/>
                <a:ea typeface="MS PGothic" panose="020B0600070205080204" pitchFamily="34" charset="-128"/>
              </a:defRPr>
            </a:lvl3pPr>
            <a:lvl4pPr marL="1593850" indent="-227013" defTabSz="911225">
              <a:spcBef>
                <a:spcPct val="30000"/>
              </a:spcBef>
              <a:defRPr sz="1200">
                <a:solidFill>
                  <a:schemeClr val="tx1"/>
                </a:solidFill>
                <a:latin typeface="Calibri" panose="020F0502020204030204" pitchFamily="34" charset="0"/>
                <a:ea typeface="MS PGothic" panose="020B0600070205080204" pitchFamily="34" charset="-128"/>
              </a:defRPr>
            </a:lvl4pPr>
            <a:lvl5pPr marL="2047875" indent="-227013" defTabSz="911225">
              <a:spcBef>
                <a:spcPct val="30000"/>
              </a:spcBef>
              <a:defRPr sz="1200">
                <a:solidFill>
                  <a:schemeClr val="tx1"/>
                </a:solidFill>
                <a:latin typeface="Calibri" panose="020F0502020204030204" pitchFamily="34" charset="0"/>
                <a:ea typeface="MS PGothic" panose="020B0600070205080204" pitchFamily="34" charset="-128"/>
              </a:defRPr>
            </a:lvl5pPr>
            <a:lvl6pPr marL="25050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622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194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766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62B60E81-D98F-49E1-90B3-7C1B438A2D89}" type="slidenum">
              <a:rPr lang="en-US" altLang="en-US">
                <a:solidFill>
                  <a:srgbClr val="000000"/>
                </a:solidFill>
                <a:latin typeface="Arial" panose="020B0604020202020204" pitchFamily="34" charset="0"/>
              </a:rPr>
              <a:pPr>
                <a:spcBef>
                  <a:spcPct val="0"/>
                </a:spcBef>
              </a:pPr>
              <a:t>15</a:t>
            </a:fld>
            <a:endParaRPr lang="en-US" altLang="en-US">
              <a:solidFill>
                <a:srgbClr val="000000"/>
              </a:solidFill>
              <a:latin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a:extLst>
              <a:ext uri="{FF2B5EF4-FFF2-40B4-BE49-F238E27FC236}">
                <a16:creationId xmlns:a16="http://schemas.microsoft.com/office/drawing/2014/main" id="{DEFDF579-5732-48FE-8386-D9C7A58807BC}"/>
              </a:ext>
            </a:extLst>
          </p:cNvPr>
          <p:cNvSpPr>
            <a:spLocks noGrp="1" noRot="1" noChangeAspect="1" noChangeArrowheads="1" noTextEdit="1"/>
          </p:cNvSpPr>
          <p:nvPr>
            <p:ph type="sldImg"/>
          </p:nvPr>
        </p:nvSpPr>
        <p:spPr>
          <a:xfrm>
            <a:off x="400050" y="681038"/>
            <a:ext cx="6056313" cy="3406775"/>
          </a:xfrm>
          <a:ln/>
        </p:spPr>
      </p:sp>
      <p:sp>
        <p:nvSpPr>
          <p:cNvPr id="94211" name="Notes Placeholder 2">
            <a:extLst>
              <a:ext uri="{FF2B5EF4-FFF2-40B4-BE49-F238E27FC236}">
                <a16:creationId xmlns:a16="http://schemas.microsoft.com/office/drawing/2014/main" id="{407CBCF0-9EE4-4520-AEE4-E6CDE8A5225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94212" name="Slide Number Placeholder 3">
            <a:extLst>
              <a:ext uri="{FF2B5EF4-FFF2-40B4-BE49-F238E27FC236}">
                <a16:creationId xmlns:a16="http://schemas.microsoft.com/office/drawing/2014/main" id="{52859627-621F-4FC4-8085-7DB83AE2ED0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a:spcBef>
                <a:spcPct val="30000"/>
              </a:spcBef>
              <a:defRPr sz="1200">
                <a:solidFill>
                  <a:schemeClr val="tx1"/>
                </a:solidFill>
                <a:latin typeface="Calibri" panose="020F0502020204030204" pitchFamily="34" charset="0"/>
                <a:ea typeface="MS PGothic" panose="020B0600070205080204" pitchFamily="34" charset="-128"/>
              </a:defRPr>
            </a:lvl1pPr>
            <a:lvl2pPr marL="739775" indent="-284163" defTabSz="911225">
              <a:spcBef>
                <a:spcPct val="30000"/>
              </a:spcBef>
              <a:defRPr sz="1200">
                <a:solidFill>
                  <a:schemeClr val="tx1"/>
                </a:solidFill>
                <a:latin typeface="Calibri" panose="020F0502020204030204" pitchFamily="34" charset="0"/>
                <a:ea typeface="MS PGothic" panose="020B0600070205080204" pitchFamily="34" charset="-128"/>
              </a:defRPr>
            </a:lvl2pPr>
            <a:lvl3pPr marL="1138238" indent="-227013" defTabSz="911225">
              <a:spcBef>
                <a:spcPct val="30000"/>
              </a:spcBef>
              <a:defRPr sz="1200">
                <a:solidFill>
                  <a:schemeClr val="tx1"/>
                </a:solidFill>
                <a:latin typeface="Calibri" panose="020F0502020204030204" pitchFamily="34" charset="0"/>
                <a:ea typeface="MS PGothic" panose="020B0600070205080204" pitchFamily="34" charset="-128"/>
              </a:defRPr>
            </a:lvl3pPr>
            <a:lvl4pPr marL="1593850" indent="-227013" defTabSz="911225">
              <a:spcBef>
                <a:spcPct val="30000"/>
              </a:spcBef>
              <a:defRPr sz="1200">
                <a:solidFill>
                  <a:schemeClr val="tx1"/>
                </a:solidFill>
                <a:latin typeface="Calibri" panose="020F0502020204030204" pitchFamily="34" charset="0"/>
                <a:ea typeface="MS PGothic" panose="020B0600070205080204" pitchFamily="34" charset="-128"/>
              </a:defRPr>
            </a:lvl4pPr>
            <a:lvl5pPr marL="2047875" indent="-227013" defTabSz="911225">
              <a:spcBef>
                <a:spcPct val="30000"/>
              </a:spcBef>
              <a:defRPr sz="1200">
                <a:solidFill>
                  <a:schemeClr val="tx1"/>
                </a:solidFill>
                <a:latin typeface="Calibri" panose="020F0502020204030204" pitchFamily="34" charset="0"/>
                <a:ea typeface="MS PGothic" panose="020B0600070205080204" pitchFamily="34" charset="-128"/>
              </a:defRPr>
            </a:lvl5pPr>
            <a:lvl6pPr marL="25050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622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194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766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79201626-CDFC-4B27-9863-688EAD1D6A38}" type="slidenum">
              <a:rPr lang="en-US" altLang="en-US">
                <a:solidFill>
                  <a:srgbClr val="000000"/>
                </a:solidFill>
                <a:latin typeface="Arial" panose="020B0604020202020204" pitchFamily="34" charset="0"/>
              </a:rPr>
              <a:pPr>
                <a:spcBef>
                  <a:spcPct val="0"/>
                </a:spcBef>
              </a:pPr>
              <a:t>16</a:t>
            </a:fld>
            <a:endParaRPr lang="en-US" altLang="en-US">
              <a:solidFill>
                <a:srgbClr val="000000"/>
              </a:solidFill>
              <a:latin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a:extLst>
              <a:ext uri="{FF2B5EF4-FFF2-40B4-BE49-F238E27FC236}">
                <a16:creationId xmlns:a16="http://schemas.microsoft.com/office/drawing/2014/main" id="{C2648E2D-549D-4F8D-A6D3-2388F4FFEFCF}"/>
              </a:ext>
            </a:extLst>
          </p:cNvPr>
          <p:cNvSpPr>
            <a:spLocks noGrp="1" noRot="1" noChangeAspect="1" noChangeArrowheads="1" noTextEdit="1"/>
          </p:cNvSpPr>
          <p:nvPr>
            <p:ph type="sldImg"/>
          </p:nvPr>
        </p:nvSpPr>
        <p:spPr>
          <a:xfrm>
            <a:off x="400050" y="681038"/>
            <a:ext cx="6056313" cy="3406775"/>
          </a:xfrm>
          <a:ln/>
        </p:spPr>
      </p:sp>
      <p:sp>
        <p:nvSpPr>
          <p:cNvPr id="96259" name="Notes Placeholder 2">
            <a:extLst>
              <a:ext uri="{FF2B5EF4-FFF2-40B4-BE49-F238E27FC236}">
                <a16:creationId xmlns:a16="http://schemas.microsoft.com/office/drawing/2014/main" id="{A12E89B1-BF56-4D65-BD0F-ADFFEC53948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96260" name="Slide Number Placeholder 3">
            <a:extLst>
              <a:ext uri="{FF2B5EF4-FFF2-40B4-BE49-F238E27FC236}">
                <a16:creationId xmlns:a16="http://schemas.microsoft.com/office/drawing/2014/main" id="{40A55A48-568B-4422-9B10-8CED35F7A2A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a:spcBef>
                <a:spcPct val="30000"/>
              </a:spcBef>
              <a:defRPr sz="1200">
                <a:solidFill>
                  <a:schemeClr val="tx1"/>
                </a:solidFill>
                <a:latin typeface="Calibri" panose="020F0502020204030204" pitchFamily="34" charset="0"/>
                <a:ea typeface="MS PGothic" panose="020B0600070205080204" pitchFamily="34" charset="-128"/>
              </a:defRPr>
            </a:lvl1pPr>
            <a:lvl2pPr marL="739775" indent="-284163" defTabSz="911225">
              <a:spcBef>
                <a:spcPct val="30000"/>
              </a:spcBef>
              <a:defRPr sz="1200">
                <a:solidFill>
                  <a:schemeClr val="tx1"/>
                </a:solidFill>
                <a:latin typeface="Calibri" panose="020F0502020204030204" pitchFamily="34" charset="0"/>
                <a:ea typeface="MS PGothic" panose="020B0600070205080204" pitchFamily="34" charset="-128"/>
              </a:defRPr>
            </a:lvl2pPr>
            <a:lvl3pPr marL="1138238" indent="-227013" defTabSz="911225">
              <a:spcBef>
                <a:spcPct val="30000"/>
              </a:spcBef>
              <a:defRPr sz="1200">
                <a:solidFill>
                  <a:schemeClr val="tx1"/>
                </a:solidFill>
                <a:latin typeface="Calibri" panose="020F0502020204030204" pitchFamily="34" charset="0"/>
                <a:ea typeface="MS PGothic" panose="020B0600070205080204" pitchFamily="34" charset="-128"/>
              </a:defRPr>
            </a:lvl3pPr>
            <a:lvl4pPr marL="1593850" indent="-227013" defTabSz="911225">
              <a:spcBef>
                <a:spcPct val="30000"/>
              </a:spcBef>
              <a:defRPr sz="1200">
                <a:solidFill>
                  <a:schemeClr val="tx1"/>
                </a:solidFill>
                <a:latin typeface="Calibri" panose="020F0502020204030204" pitchFamily="34" charset="0"/>
                <a:ea typeface="MS PGothic" panose="020B0600070205080204" pitchFamily="34" charset="-128"/>
              </a:defRPr>
            </a:lvl4pPr>
            <a:lvl5pPr marL="2047875" indent="-227013" defTabSz="911225">
              <a:spcBef>
                <a:spcPct val="30000"/>
              </a:spcBef>
              <a:defRPr sz="1200">
                <a:solidFill>
                  <a:schemeClr val="tx1"/>
                </a:solidFill>
                <a:latin typeface="Calibri" panose="020F0502020204030204" pitchFamily="34" charset="0"/>
                <a:ea typeface="MS PGothic" panose="020B0600070205080204" pitchFamily="34" charset="-128"/>
              </a:defRPr>
            </a:lvl5pPr>
            <a:lvl6pPr marL="25050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622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194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766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352660F0-F2B4-45B4-901D-03504B42B267}" type="slidenum">
              <a:rPr lang="en-US" altLang="en-US">
                <a:solidFill>
                  <a:srgbClr val="000000"/>
                </a:solidFill>
                <a:latin typeface="Arial" panose="020B0604020202020204" pitchFamily="34" charset="0"/>
              </a:rPr>
              <a:pPr>
                <a:spcBef>
                  <a:spcPct val="0"/>
                </a:spcBef>
              </a:pPr>
              <a:t>17</a:t>
            </a:fld>
            <a:endParaRPr lang="en-US" altLang="en-US">
              <a:solidFill>
                <a:srgbClr val="000000"/>
              </a:solidFill>
              <a:latin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a:extLst>
              <a:ext uri="{FF2B5EF4-FFF2-40B4-BE49-F238E27FC236}">
                <a16:creationId xmlns:a16="http://schemas.microsoft.com/office/drawing/2014/main" id="{0F73EBE8-628B-41B0-A77C-2E6ED8027433}"/>
              </a:ext>
            </a:extLst>
          </p:cNvPr>
          <p:cNvSpPr>
            <a:spLocks noGrp="1" noRot="1" noChangeAspect="1" noChangeArrowheads="1" noTextEdit="1"/>
          </p:cNvSpPr>
          <p:nvPr>
            <p:ph type="sldImg"/>
          </p:nvPr>
        </p:nvSpPr>
        <p:spPr>
          <a:xfrm>
            <a:off x="400050" y="681038"/>
            <a:ext cx="6056313" cy="3406775"/>
          </a:xfrm>
          <a:ln/>
        </p:spPr>
      </p:sp>
      <p:sp>
        <p:nvSpPr>
          <p:cNvPr id="98307" name="Rectangle 3">
            <a:extLst>
              <a:ext uri="{FF2B5EF4-FFF2-40B4-BE49-F238E27FC236}">
                <a16:creationId xmlns:a16="http://schemas.microsoft.com/office/drawing/2014/main" id="{1BE41A38-2C2C-413D-8AED-A97BEA8DE5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a:extLst>
              <a:ext uri="{FF2B5EF4-FFF2-40B4-BE49-F238E27FC236}">
                <a16:creationId xmlns:a16="http://schemas.microsoft.com/office/drawing/2014/main" id="{38C0ABD1-BC44-4DBB-AA43-5CB35FDBB320}"/>
              </a:ext>
            </a:extLst>
          </p:cNvPr>
          <p:cNvSpPr>
            <a:spLocks noGrp="1" noRot="1" noChangeAspect="1" noChangeArrowheads="1" noTextEdit="1"/>
          </p:cNvSpPr>
          <p:nvPr>
            <p:ph type="sldImg"/>
          </p:nvPr>
        </p:nvSpPr>
        <p:spPr>
          <a:xfrm>
            <a:off x="400050" y="681038"/>
            <a:ext cx="6056313" cy="3406775"/>
          </a:xfrm>
          <a:ln/>
        </p:spPr>
      </p:sp>
      <p:sp>
        <p:nvSpPr>
          <p:cNvPr id="100355" name="Notes Placeholder 2">
            <a:extLst>
              <a:ext uri="{FF2B5EF4-FFF2-40B4-BE49-F238E27FC236}">
                <a16:creationId xmlns:a16="http://schemas.microsoft.com/office/drawing/2014/main" id="{FC54EAC9-3FA2-4C6A-A767-99035985AED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00356" name="Slide Number Placeholder 3">
            <a:extLst>
              <a:ext uri="{FF2B5EF4-FFF2-40B4-BE49-F238E27FC236}">
                <a16:creationId xmlns:a16="http://schemas.microsoft.com/office/drawing/2014/main" id="{B1C60A4C-01B9-4D7B-B6AD-594038EEBFF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a:spcBef>
                <a:spcPct val="30000"/>
              </a:spcBef>
              <a:defRPr sz="1200">
                <a:solidFill>
                  <a:schemeClr val="tx1"/>
                </a:solidFill>
                <a:latin typeface="Calibri" panose="020F0502020204030204" pitchFamily="34" charset="0"/>
                <a:ea typeface="MS PGothic" panose="020B0600070205080204" pitchFamily="34" charset="-128"/>
              </a:defRPr>
            </a:lvl1pPr>
            <a:lvl2pPr marL="739775" indent="-284163" defTabSz="911225">
              <a:spcBef>
                <a:spcPct val="30000"/>
              </a:spcBef>
              <a:defRPr sz="1200">
                <a:solidFill>
                  <a:schemeClr val="tx1"/>
                </a:solidFill>
                <a:latin typeface="Calibri" panose="020F0502020204030204" pitchFamily="34" charset="0"/>
                <a:ea typeface="MS PGothic" panose="020B0600070205080204" pitchFamily="34" charset="-128"/>
              </a:defRPr>
            </a:lvl2pPr>
            <a:lvl3pPr marL="1138238" indent="-227013" defTabSz="911225">
              <a:spcBef>
                <a:spcPct val="30000"/>
              </a:spcBef>
              <a:defRPr sz="1200">
                <a:solidFill>
                  <a:schemeClr val="tx1"/>
                </a:solidFill>
                <a:latin typeface="Calibri" panose="020F0502020204030204" pitchFamily="34" charset="0"/>
                <a:ea typeface="MS PGothic" panose="020B0600070205080204" pitchFamily="34" charset="-128"/>
              </a:defRPr>
            </a:lvl3pPr>
            <a:lvl4pPr marL="1593850" indent="-227013" defTabSz="911225">
              <a:spcBef>
                <a:spcPct val="30000"/>
              </a:spcBef>
              <a:defRPr sz="1200">
                <a:solidFill>
                  <a:schemeClr val="tx1"/>
                </a:solidFill>
                <a:latin typeface="Calibri" panose="020F0502020204030204" pitchFamily="34" charset="0"/>
                <a:ea typeface="MS PGothic" panose="020B0600070205080204" pitchFamily="34" charset="-128"/>
              </a:defRPr>
            </a:lvl4pPr>
            <a:lvl5pPr marL="2047875" indent="-227013" defTabSz="911225">
              <a:spcBef>
                <a:spcPct val="30000"/>
              </a:spcBef>
              <a:defRPr sz="1200">
                <a:solidFill>
                  <a:schemeClr val="tx1"/>
                </a:solidFill>
                <a:latin typeface="Calibri" panose="020F0502020204030204" pitchFamily="34" charset="0"/>
                <a:ea typeface="MS PGothic" panose="020B0600070205080204" pitchFamily="34" charset="-128"/>
              </a:defRPr>
            </a:lvl5pPr>
            <a:lvl6pPr marL="25050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622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194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766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A9958ACE-232B-4C70-AB04-5BBD91517EED}" type="slidenum">
              <a:rPr lang="en-US" altLang="en-US">
                <a:solidFill>
                  <a:srgbClr val="000000"/>
                </a:solidFill>
                <a:latin typeface="Arial" panose="020B0604020202020204" pitchFamily="34" charset="0"/>
              </a:rPr>
              <a:pPr>
                <a:spcBef>
                  <a:spcPct val="0"/>
                </a:spcBef>
              </a:pPr>
              <a:t>19</a:t>
            </a:fld>
            <a:endParaRPr lang="en-US" altLang="en-US">
              <a:solidFill>
                <a:srgbClr val="000000"/>
              </a:solidFill>
              <a:latin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a:extLst>
              <a:ext uri="{FF2B5EF4-FFF2-40B4-BE49-F238E27FC236}">
                <a16:creationId xmlns:a16="http://schemas.microsoft.com/office/drawing/2014/main" id="{43EDF889-1A1E-4557-9848-9A01845ADF0B}"/>
              </a:ext>
            </a:extLst>
          </p:cNvPr>
          <p:cNvSpPr>
            <a:spLocks noGrp="1" noRot="1" noChangeAspect="1" noChangeArrowheads="1" noTextEdit="1"/>
          </p:cNvSpPr>
          <p:nvPr>
            <p:ph type="sldImg"/>
          </p:nvPr>
        </p:nvSpPr>
        <p:spPr>
          <a:xfrm>
            <a:off x="400050" y="681038"/>
            <a:ext cx="6056313" cy="3406775"/>
          </a:xfrm>
          <a:ln/>
        </p:spPr>
      </p:sp>
      <p:sp>
        <p:nvSpPr>
          <p:cNvPr id="102403" name="Notes Placeholder 2">
            <a:extLst>
              <a:ext uri="{FF2B5EF4-FFF2-40B4-BE49-F238E27FC236}">
                <a16:creationId xmlns:a16="http://schemas.microsoft.com/office/drawing/2014/main" id="{85CE933E-6FA9-4499-B8DB-851A7BE3E4A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02404" name="Slide Number Placeholder 3">
            <a:extLst>
              <a:ext uri="{FF2B5EF4-FFF2-40B4-BE49-F238E27FC236}">
                <a16:creationId xmlns:a16="http://schemas.microsoft.com/office/drawing/2014/main" id="{3C27A59F-AB53-4AA3-AB3D-44593557D58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a:spcBef>
                <a:spcPct val="30000"/>
              </a:spcBef>
              <a:defRPr sz="1200">
                <a:solidFill>
                  <a:schemeClr val="tx1"/>
                </a:solidFill>
                <a:latin typeface="Calibri" panose="020F0502020204030204" pitchFamily="34" charset="0"/>
                <a:ea typeface="MS PGothic" panose="020B0600070205080204" pitchFamily="34" charset="-128"/>
              </a:defRPr>
            </a:lvl1pPr>
            <a:lvl2pPr marL="739775" indent="-284163" defTabSz="911225">
              <a:spcBef>
                <a:spcPct val="30000"/>
              </a:spcBef>
              <a:defRPr sz="1200">
                <a:solidFill>
                  <a:schemeClr val="tx1"/>
                </a:solidFill>
                <a:latin typeface="Calibri" panose="020F0502020204030204" pitchFamily="34" charset="0"/>
                <a:ea typeface="MS PGothic" panose="020B0600070205080204" pitchFamily="34" charset="-128"/>
              </a:defRPr>
            </a:lvl2pPr>
            <a:lvl3pPr marL="1138238" indent="-227013" defTabSz="911225">
              <a:spcBef>
                <a:spcPct val="30000"/>
              </a:spcBef>
              <a:defRPr sz="1200">
                <a:solidFill>
                  <a:schemeClr val="tx1"/>
                </a:solidFill>
                <a:latin typeface="Calibri" panose="020F0502020204030204" pitchFamily="34" charset="0"/>
                <a:ea typeface="MS PGothic" panose="020B0600070205080204" pitchFamily="34" charset="-128"/>
              </a:defRPr>
            </a:lvl3pPr>
            <a:lvl4pPr marL="1593850" indent="-227013" defTabSz="911225">
              <a:spcBef>
                <a:spcPct val="30000"/>
              </a:spcBef>
              <a:defRPr sz="1200">
                <a:solidFill>
                  <a:schemeClr val="tx1"/>
                </a:solidFill>
                <a:latin typeface="Calibri" panose="020F0502020204030204" pitchFamily="34" charset="0"/>
                <a:ea typeface="MS PGothic" panose="020B0600070205080204" pitchFamily="34" charset="-128"/>
              </a:defRPr>
            </a:lvl4pPr>
            <a:lvl5pPr marL="2047875" indent="-227013" defTabSz="911225">
              <a:spcBef>
                <a:spcPct val="30000"/>
              </a:spcBef>
              <a:defRPr sz="1200">
                <a:solidFill>
                  <a:schemeClr val="tx1"/>
                </a:solidFill>
                <a:latin typeface="Calibri" panose="020F0502020204030204" pitchFamily="34" charset="0"/>
                <a:ea typeface="MS PGothic" panose="020B0600070205080204" pitchFamily="34" charset="-128"/>
              </a:defRPr>
            </a:lvl5pPr>
            <a:lvl6pPr marL="25050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622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194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766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A40DCB3E-9A07-4C32-B341-B66CC99DC735}" type="slidenum">
              <a:rPr lang="en-US" altLang="en-US">
                <a:solidFill>
                  <a:srgbClr val="000000"/>
                </a:solidFill>
                <a:latin typeface="Arial" panose="020B0604020202020204" pitchFamily="34" charset="0"/>
              </a:rPr>
              <a:pPr>
                <a:spcBef>
                  <a:spcPct val="0"/>
                </a:spcBef>
              </a:pPr>
              <a:t>20</a:t>
            </a:fld>
            <a:endParaRPr lang="en-US" altLang="en-US">
              <a:solidFill>
                <a:srgbClr val="000000"/>
              </a:solidFill>
              <a:latin typeface="Arial" panose="020B06040202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a:extLst>
              <a:ext uri="{FF2B5EF4-FFF2-40B4-BE49-F238E27FC236}">
                <a16:creationId xmlns:a16="http://schemas.microsoft.com/office/drawing/2014/main" id="{E6078F59-18BF-4D4E-9687-52C19964A771}"/>
              </a:ext>
            </a:extLst>
          </p:cNvPr>
          <p:cNvSpPr>
            <a:spLocks noGrp="1" noRot="1" noChangeAspect="1" noChangeArrowheads="1" noTextEdit="1"/>
          </p:cNvSpPr>
          <p:nvPr>
            <p:ph type="sldImg"/>
          </p:nvPr>
        </p:nvSpPr>
        <p:spPr>
          <a:xfrm>
            <a:off x="400050" y="681038"/>
            <a:ext cx="6056313" cy="3406775"/>
          </a:xfrm>
          <a:ln/>
        </p:spPr>
      </p:sp>
      <p:sp>
        <p:nvSpPr>
          <p:cNvPr id="104451" name="Notes Placeholder 2">
            <a:extLst>
              <a:ext uri="{FF2B5EF4-FFF2-40B4-BE49-F238E27FC236}">
                <a16:creationId xmlns:a16="http://schemas.microsoft.com/office/drawing/2014/main" id="{0F7106A7-6DA1-41D7-ACBE-3BEBA38E9B3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04452" name="Slide Number Placeholder 3">
            <a:extLst>
              <a:ext uri="{FF2B5EF4-FFF2-40B4-BE49-F238E27FC236}">
                <a16:creationId xmlns:a16="http://schemas.microsoft.com/office/drawing/2014/main" id="{1B8C9B80-8633-4A70-BE6D-117073E11F7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a:spcBef>
                <a:spcPct val="30000"/>
              </a:spcBef>
              <a:defRPr sz="1200">
                <a:solidFill>
                  <a:schemeClr val="tx1"/>
                </a:solidFill>
                <a:latin typeface="Calibri" panose="020F0502020204030204" pitchFamily="34" charset="0"/>
                <a:ea typeface="MS PGothic" panose="020B0600070205080204" pitchFamily="34" charset="-128"/>
              </a:defRPr>
            </a:lvl1pPr>
            <a:lvl2pPr marL="739775" indent="-284163" defTabSz="911225">
              <a:spcBef>
                <a:spcPct val="30000"/>
              </a:spcBef>
              <a:defRPr sz="1200">
                <a:solidFill>
                  <a:schemeClr val="tx1"/>
                </a:solidFill>
                <a:latin typeface="Calibri" panose="020F0502020204030204" pitchFamily="34" charset="0"/>
                <a:ea typeface="MS PGothic" panose="020B0600070205080204" pitchFamily="34" charset="-128"/>
              </a:defRPr>
            </a:lvl2pPr>
            <a:lvl3pPr marL="1138238" indent="-227013" defTabSz="911225">
              <a:spcBef>
                <a:spcPct val="30000"/>
              </a:spcBef>
              <a:defRPr sz="1200">
                <a:solidFill>
                  <a:schemeClr val="tx1"/>
                </a:solidFill>
                <a:latin typeface="Calibri" panose="020F0502020204030204" pitchFamily="34" charset="0"/>
                <a:ea typeface="MS PGothic" panose="020B0600070205080204" pitchFamily="34" charset="-128"/>
              </a:defRPr>
            </a:lvl3pPr>
            <a:lvl4pPr marL="1593850" indent="-227013" defTabSz="911225">
              <a:spcBef>
                <a:spcPct val="30000"/>
              </a:spcBef>
              <a:defRPr sz="1200">
                <a:solidFill>
                  <a:schemeClr val="tx1"/>
                </a:solidFill>
                <a:latin typeface="Calibri" panose="020F0502020204030204" pitchFamily="34" charset="0"/>
                <a:ea typeface="MS PGothic" panose="020B0600070205080204" pitchFamily="34" charset="-128"/>
              </a:defRPr>
            </a:lvl4pPr>
            <a:lvl5pPr marL="2047875" indent="-227013" defTabSz="911225">
              <a:spcBef>
                <a:spcPct val="30000"/>
              </a:spcBef>
              <a:defRPr sz="1200">
                <a:solidFill>
                  <a:schemeClr val="tx1"/>
                </a:solidFill>
                <a:latin typeface="Calibri" panose="020F0502020204030204" pitchFamily="34" charset="0"/>
                <a:ea typeface="MS PGothic" panose="020B0600070205080204" pitchFamily="34" charset="-128"/>
              </a:defRPr>
            </a:lvl5pPr>
            <a:lvl6pPr marL="25050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622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194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766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DE5C1729-79B5-4547-96D3-26F557114269}" type="slidenum">
              <a:rPr lang="en-US" altLang="en-US">
                <a:solidFill>
                  <a:srgbClr val="000000"/>
                </a:solidFill>
                <a:latin typeface="Arial" panose="020B0604020202020204" pitchFamily="34" charset="0"/>
              </a:rPr>
              <a:pPr>
                <a:spcBef>
                  <a:spcPct val="0"/>
                </a:spcBef>
              </a:pPr>
              <a:t>21</a:t>
            </a:fld>
            <a:endParaRPr lang="en-US" altLang="en-US">
              <a:solidFill>
                <a:srgbClr val="000000"/>
              </a:solidFill>
              <a:latin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a:extLst>
              <a:ext uri="{FF2B5EF4-FFF2-40B4-BE49-F238E27FC236}">
                <a16:creationId xmlns:a16="http://schemas.microsoft.com/office/drawing/2014/main" id="{F9A3A324-6C0B-47B5-BE13-EEFC2335BC5B}"/>
              </a:ext>
            </a:extLst>
          </p:cNvPr>
          <p:cNvSpPr>
            <a:spLocks noGrp="1" noRot="1" noChangeAspect="1" noChangeArrowheads="1" noTextEdit="1"/>
          </p:cNvSpPr>
          <p:nvPr>
            <p:ph type="sldImg"/>
          </p:nvPr>
        </p:nvSpPr>
        <p:spPr>
          <a:xfrm>
            <a:off x="400050" y="681038"/>
            <a:ext cx="6056313" cy="3406775"/>
          </a:xfrm>
          <a:ln/>
        </p:spPr>
      </p:sp>
      <p:sp>
        <p:nvSpPr>
          <p:cNvPr id="106499" name="Notes Placeholder 2">
            <a:extLst>
              <a:ext uri="{FF2B5EF4-FFF2-40B4-BE49-F238E27FC236}">
                <a16:creationId xmlns:a16="http://schemas.microsoft.com/office/drawing/2014/main" id="{6AB01092-22F0-4C4C-A2CE-9379BD9E2A2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06500" name="Slide Number Placeholder 3">
            <a:extLst>
              <a:ext uri="{FF2B5EF4-FFF2-40B4-BE49-F238E27FC236}">
                <a16:creationId xmlns:a16="http://schemas.microsoft.com/office/drawing/2014/main" id="{BF8A733A-2A0A-48E9-BC6C-2C3FE0F8966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a:spcBef>
                <a:spcPct val="30000"/>
              </a:spcBef>
              <a:defRPr sz="1200">
                <a:solidFill>
                  <a:schemeClr val="tx1"/>
                </a:solidFill>
                <a:latin typeface="Calibri" panose="020F0502020204030204" pitchFamily="34" charset="0"/>
                <a:ea typeface="MS PGothic" panose="020B0600070205080204" pitchFamily="34" charset="-128"/>
              </a:defRPr>
            </a:lvl1pPr>
            <a:lvl2pPr marL="739775" indent="-284163" defTabSz="911225">
              <a:spcBef>
                <a:spcPct val="30000"/>
              </a:spcBef>
              <a:defRPr sz="1200">
                <a:solidFill>
                  <a:schemeClr val="tx1"/>
                </a:solidFill>
                <a:latin typeface="Calibri" panose="020F0502020204030204" pitchFamily="34" charset="0"/>
                <a:ea typeface="MS PGothic" panose="020B0600070205080204" pitchFamily="34" charset="-128"/>
              </a:defRPr>
            </a:lvl2pPr>
            <a:lvl3pPr marL="1138238" indent="-227013" defTabSz="911225">
              <a:spcBef>
                <a:spcPct val="30000"/>
              </a:spcBef>
              <a:defRPr sz="1200">
                <a:solidFill>
                  <a:schemeClr val="tx1"/>
                </a:solidFill>
                <a:latin typeface="Calibri" panose="020F0502020204030204" pitchFamily="34" charset="0"/>
                <a:ea typeface="MS PGothic" panose="020B0600070205080204" pitchFamily="34" charset="-128"/>
              </a:defRPr>
            </a:lvl3pPr>
            <a:lvl4pPr marL="1593850" indent="-227013" defTabSz="911225">
              <a:spcBef>
                <a:spcPct val="30000"/>
              </a:spcBef>
              <a:defRPr sz="1200">
                <a:solidFill>
                  <a:schemeClr val="tx1"/>
                </a:solidFill>
                <a:latin typeface="Calibri" panose="020F0502020204030204" pitchFamily="34" charset="0"/>
                <a:ea typeface="MS PGothic" panose="020B0600070205080204" pitchFamily="34" charset="-128"/>
              </a:defRPr>
            </a:lvl4pPr>
            <a:lvl5pPr marL="2047875" indent="-227013" defTabSz="911225">
              <a:spcBef>
                <a:spcPct val="30000"/>
              </a:spcBef>
              <a:defRPr sz="1200">
                <a:solidFill>
                  <a:schemeClr val="tx1"/>
                </a:solidFill>
                <a:latin typeface="Calibri" panose="020F0502020204030204" pitchFamily="34" charset="0"/>
                <a:ea typeface="MS PGothic" panose="020B0600070205080204" pitchFamily="34" charset="-128"/>
              </a:defRPr>
            </a:lvl5pPr>
            <a:lvl6pPr marL="25050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622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194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766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D6590B6F-91DB-4382-A496-84D5E95C0FAB}" type="slidenum">
              <a:rPr lang="en-US" altLang="en-US">
                <a:solidFill>
                  <a:srgbClr val="000000"/>
                </a:solidFill>
                <a:latin typeface="Arial" panose="020B0604020202020204" pitchFamily="34" charset="0"/>
              </a:rPr>
              <a:pPr>
                <a:spcBef>
                  <a:spcPct val="0"/>
                </a:spcBef>
              </a:pPr>
              <a:t>22</a:t>
            </a:fld>
            <a:endParaRPr lang="en-US" altLang="en-US">
              <a:solidFill>
                <a:srgbClr val="000000"/>
              </a:solidFill>
              <a:latin typeface="Arial" panose="020B060402020202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a:extLst>
              <a:ext uri="{FF2B5EF4-FFF2-40B4-BE49-F238E27FC236}">
                <a16:creationId xmlns:a16="http://schemas.microsoft.com/office/drawing/2014/main" id="{533584E3-0908-4D85-BEF9-BE0229F9AE2A}"/>
              </a:ext>
            </a:extLst>
          </p:cNvPr>
          <p:cNvSpPr>
            <a:spLocks noGrp="1" noRot="1" noChangeAspect="1" noChangeArrowheads="1" noTextEdit="1"/>
          </p:cNvSpPr>
          <p:nvPr>
            <p:ph type="sldImg"/>
          </p:nvPr>
        </p:nvSpPr>
        <p:spPr>
          <a:xfrm>
            <a:off x="400050" y="681038"/>
            <a:ext cx="6056313" cy="3406775"/>
          </a:xfrm>
          <a:ln/>
        </p:spPr>
      </p:sp>
      <p:sp>
        <p:nvSpPr>
          <p:cNvPr id="108547" name="Notes Placeholder 2">
            <a:extLst>
              <a:ext uri="{FF2B5EF4-FFF2-40B4-BE49-F238E27FC236}">
                <a16:creationId xmlns:a16="http://schemas.microsoft.com/office/drawing/2014/main" id="{81D20D09-1D2D-4AB9-824F-C8EF1DFD679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08548" name="Slide Number Placeholder 3">
            <a:extLst>
              <a:ext uri="{FF2B5EF4-FFF2-40B4-BE49-F238E27FC236}">
                <a16:creationId xmlns:a16="http://schemas.microsoft.com/office/drawing/2014/main" id="{DD1BC7C6-B21E-4360-8250-76009B5EED8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a:spcBef>
                <a:spcPct val="30000"/>
              </a:spcBef>
              <a:defRPr sz="1200">
                <a:solidFill>
                  <a:schemeClr val="tx1"/>
                </a:solidFill>
                <a:latin typeface="Calibri" panose="020F0502020204030204" pitchFamily="34" charset="0"/>
                <a:ea typeface="MS PGothic" panose="020B0600070205080204" pitchFamily="34" charset="-128"/>
              </a:defRPr>
            </a:lvl1pPr>
            <a:lvl2pPr marL="739775" indent="-284163" defTabSz="911225">
              <a:spcBef>
                <a:spcPct val="30000"/>
              </a:spcBef>
              <a:defRPr sz="1200">
                <a:solidFill>
                  <a:schemeClr val="tx1"/>
                </a:solidFill>
                <a:latin typeface="Calibri" panose="020F0502020204030204" pitchFamily="34" charset="0"/>
                <a:ea typeface="MS PGothic" panose="020B0600070205080204" pitchFamily="34" charset="-128"/>
              </a:defRPr>
            </a:lvl2pPr>
            <a:lvl3pPr marL="1138238" indent="-227013" defTabSz="911225">
              <a:spcBef>
                <a:spcPct val="30000"/>
              </a:spcBef>
              <a:defRPr sz="1200">
                <a:solidFill>
                  <a:schemeClr val="tx1"/>
                </a:solidFill>
                <a:latin typeface="Calibri" panose="020F0502020204030204" pitchFamily="34" charset="0"/>
                <a:ea typeface="MS PGothic" panose="020B0600070205080204" pitchFamily="34" charset="-128"/>
              </a:defRPr>
            </a:lvl3pPr>
            <a:lvl4pPr marL="1593850" indent="-227013" defTabSz="911225">
              <a:spcBef>
                <a:spcPct val="30000"/>
              </a:spcBef>
              <a:defRPr sz="1200">
                <a:solidFill>
                  <a:schemeClr val="tx1"/>
                </a:solidFill>
                <a:latin typeface="Calibri" panose="020F0502020204030204" pitchFamily="34" charset="0"/>
                <a:ea typeface="MS PGothic" panose="020B0600070205080204" pitchFamily="34" charset="-128"/>
              </a:defRPr>
            </a:lvl4pPr>
            <a:lvl5pPr marL="2047875" indent="-227013" defTabSz="911225">
              <a:spcBef>
                <a:spcPct val="30000"/>
              </a:spcBef>
              <a:defRPr sz="1200">
                <a:solidFill>
                  <a:schemeClr val="tx1"/>
                </a:solidFill>
                <a:latin typeface="Calibri" panose="020F0502020204030204" pitchFamily="34" charset="0"/>
                <a:ea typeface="MS PGothic" panose="020B0600070205080204" pitchFamily="34" charset="-128"/>
              </a:defRPr>
            </a:lvl5pPr>
            <a:lvl6pPr marL="25050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622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194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766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DB850B8A-990D-4756-9986-CE94B6ACA9FD}" type="slidenum">
              <a:rPr lang="en-US" altLang="en-US">
                <a:solidFill>
                  <a:srgbClr val="000000"/>
                </a:solidFill>
                <a:latin typeface="Arial" panose="020B0604020202020204" pitchFamily="34" charset="0"/>
              </a:rPr>
              <a:pPr>
                <a:spcBef>
                  <a:spcPct val="0"/>
                </a:spcBef>
              </a:pPr>
              <a:t>23</a:t>
            </a:fld>
            <a:endParaRPr lang="en-US" altLang="en-US">
              <a:solidFill>
                <a:srgbClr val="000000"/>
              </a:solidFill>
              <a:latin typeface="Arial" panose="020B060402020202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a:extLst>
              <a:ext uri="{FF2B5EF4-FFF2-40B4-BE49-F238E27FC236}">
                <a16:creationId xmlns:a16="http://schemas.microsoft.com/office/drawing/2014/main" id="{D9FBC630-D3A6-4C5E-B315-19A5F637DF0D}"/>
              </a:ext>
            </a:extLst>
          </p:cNvPr>
          <p:cNvSpPr>
            <a:spLocks noGrp="1" noRot="1" noChangeAspect="1" noChangeArrowheads="1" noTextEdit="1"/>
          </p:cNvSpPr>
          <p:nvPr>
            <p:ph type="sldImg"/>
          </p:nvPr>
        </p:nvSpPr>
        <p:spPr>
          <a:xfrm>
            <a:off x="400050" y="681038"/>
            <a:ext cx="6056313" cy="3406775"/>
          </a:xfrm>
          <a:ln/>
        </p:spPr>
      </p:sp>
      <p:sp>
        <p:nvSpPr>
          <p:cNvPr id="110595" name="Notes Placeholder 2">
            <a:extLst>
              <a:ext uri="{FF2B5EF4-FFF2-40B4-BE49-F238E27FC236}">
                <a16:creationId xmlns:a16="http://schemas.microsoft.com/office/drawing/2014/main" id="{B0031C50-C33F-44E4-91E9-DDE113FD89A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10596" name="Slide Number Placeholder 3">
            <a:extLst>
              <a:ext uri="{FF2B5EF4-FFF2-40B4-BE49-F238E27FC236}">
                <a16:creationId xmlns:a16="http://schemas.microsoft.com/office/drawing/2014/main" id="{0AE44B59-6D17-482D-90EE-3AAACFAE4E9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a:spcBef>
                <a:spcPct val="30000"/>
              </a:spcBef>
              <a:defRPr sz="1200">
                <a:solidFill>
                  <a:schemeClr val="tx1"/>
                </a:solidFill>
                <a:latin typeface="Calibri" panose="020F0502020204030204" pitchFamily="34" charset="0"/>
                <a:ea typeface="MS PGothic" panose="020B0600070205080204" pitchFamily="34" charset="-128"/>
              </a:defRPr>
            </a:lvl1pPr>
            <a:lvl2pPr marL="739775" indent="-284163" defTabSz="911225">
              <a:spcBef>
                <a:spcPct val="30000"/>
              </a:spcBef>
              <a:defRPr sz="1200">
                <a:solidFill>
                  <a:schemeClr val="tx1"/>
                </a:solidFill>
                <a:latin typeface="Calibri" panose="020F0502020204030204" pitchFamily="34" charset="0"/>
                <a:ea typeface="MS PGothic" panose="020B0600070205080204" pitchFamily="34" charset="-128"/>
              </a:defRPr>
            </a:lvl2pPr>
            <a:lvl3pPr marL="1138238" indent="-227013" defTabSz="911225">
              <a:spcBef>
                <a:spcPct val="30000"/>
              </a:spcBef>
              <a:defRPr sz="1200">
                <a:solidFill>
                  <a:schemeClr val="tx1"/>
                </a:solidFill>
                <a:latin typeface="Calibri" panose="020F0502020204030204" pitchFamily="34" charset="0"/>
                <a:ea typeface="MS PGothic" panose="020B0600070205080204" pitchFamily="34" charset="-128"/>
              </a:defRPr>
            </a:lvl3pPr>
            <a:lvl4pPr marL="1593850" indent="-227013" defTabSz="911225">
              <a:spcBef>
                <a:spcPct val="30000"/>
              </a:spcBef>
              <a:defRPr sz="1200">
                <a:solidFill>
                  <a:schemeClr val="tx1"/>
                </a:solidFill>
                <a:latin typeface="Calibri" panose="020F0502020204030204" pitchFamily="34" charset="0"/>
                <a:ea typeface="MS PGothic" panose="020B0600070205080204" pitchFamily="34" charset="-128"/>
              </a:defRPr>
            </a:lvl4pPr>
            <a:lvl5pPr marL="2047875" indent="-227013" defTabSz="911225">
              <a:spcBef>
                <a:spcPct val="30000"/>
              </a:spcBef>
              <a:defRPr sz="1200">
                <a:solidFill>
                  <a:schemeClr val="tx1"/>
                </a:solidFill>
                <a:latin typeface="Calibri" panose="020F0502020204030204" pitchFamily="34" charset="0"/>
                <a:ea typeface="MS PGothic" panose="020B0600070205080204" pitchFamily="34" charset="-128"/>
              </a:defRPr>
            </a:lvl5pPr>
            <a:lvl6pPr marL="25050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622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194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766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24326637-A753-41F3-8102-857F9C2DFA46}" type="slidenum">
              <a:rPr lang="en-US" altLang="en-US">
                <a:solidFill>
                  <a:srgbClr val="000000"/>
                </a:solidFill>
                <a:latin typeface="Arial" panose="020B0604020202020204" pitchFamily="34" charset="0"/>
              </a:rPr>
              <a:pPr>
                <a:spcBef>
                  <a:spcPct val="0"/>
                </a:spcBef>
              </a:pPr>
              <a:t>24</a:t>
            </a:fld>
            <a:endParaRPr lang="en-US" altLang="en-US">
              <a:solidFill>
                <a:srgbClr val="000000"/>
              </a:solidFill>
              <a:latin typeface="Arial" panose="020B060402020202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a:extLst>
              <a:ext uri="{FF2B5EF4-FFF2-40B4-BE49-F238E27FC236}">
                <a16:creationId xmlns:a16="http://schemas.microsoft.com/office/drawing/2014/main" id="{BEC4E00D-925A-475F-AA2D-EC1C893556CB}"/>
              </a:ext>
            </a:extLst>
          </p:cNvPr>
          <p:cNvSpPr>
            <a:spLocks noGrp="1" noRot="1" noChangeAspect="1" noChangeArrowheads="1" noTextEdit="1"/>
          </p:cNvSpPr>
          <p:nvPr>
            <p:ph type="sldImg"/>
          </p:nvPr>
        </p:nvSpPr>
        <p:spPr>
          <a:xfrm>
            <a:off x="400050" y="681038"/>
            <a:ext cx="6056313" cy="3406775"/>
          </a:xfrm>
          <a:ln/>
        </p:spPr>
      </p:sp>
      <p:sp>
        <p:nvSpPr>
          <p:cNvPr id="112643" name="Notes Placeholder 2">
            <a:extLst>
              <a:ext uri="{FF2B5EF4-FFF2-40B4-BE49-F238E27FC236}">
                <a16:creationId xmlns:a16="http://schemas.microsoft.com/office/drawing/2014/main" id="{FDA5026E-AC77-487B-8B5B-5F4822B5D1B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12644" name="Slide Number Placeholder 3">
            <a:extLst>
              <a:ext uri="{FF2B5EF4-FFF2-40B4-BE49-F238E27FC236}">
                <a16:creationId xmlns:a16="http://schemas.microsoft.com/office/drawing/2014/main" id="{32AC2324-097C-4F1C-8CFC-8941B503AF6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a:spcBef>
                <a:spcPct val="30000"/>
              </a:spcBef>
              <a:defRPr sz="1200">
                <a:solidFill>
                  <a:schemeClr val="tx1"/>
                </a:solidFill>
                <a:latin typeface="Calibri" panose="020F0502020204030204" pitchFamily="34" charset="0"/>
                <a:ea typeface="MS PGothic" panose="020B0600070205080204" pitchFamily="34" charset="-128"/>
              </a:defRPr>
            </a:lvl1pPr>
            <a:lvl2pPr marL="739775" indent="-284163" defTabSz="911225">
              <a:spcBef>
                <a:spcPct val="30000"/>
              </a:spcBef>
              <a:defRPr sz="1200">
                <a:solidFill>
                  <a:schemeClr val="tx1"/>
                </a:solidFill>
                <a:latin typeface="Calibri" panose="020F0502020204030204" pitchFamily="34" charset="0"/>
                <a:ea typeface="MS PGothic" panose="020B0600070205080204" pitchFamily="34" charset="-128"/>
              </a:defRPr>
            </a:lvl2pPr>
            <a:lvl3pPr marL="1138238" indent="-227013" defTabSz="911225">
              <a:spcBef>
                <a:spcPct val="30000"/>
              </a:spcBef>
              <a:defRPr sz="1200">
                <a:solidFill>
                  <a:schemeClr val="tx1"/>
                </a:solidFill>
                <a:latin typeface="Calibri" panose="020F0502020204030204" pitchFamily="34" charset="0"/>
                <a:ea typeface="MS PGothic" panose="020B0600070205080204" pitchFamily="34" charset="-128"/>
              </a:defRPr>
            </a:lvl3pPr>
            <a:lvl4pPr marL="1593850" indent="-227013" defTabSz="911225">
              <a:spcBef>
                <a:spcPct val="30000"/>
              </a:spcBef>
              <a:defRPr sz="1200">
                <a:solidFill>
                  <a:schemeClr val="tx1"/>
                </a:solidFill>
                <a:latin typeface="Calibri" panose="020F0502020204030204" pitchFamily="34" charset="0"/>
                <a:ea typeface="MS PGothic" panose="020B0600070205080204" pitchFamily="34" charset="-128"/>
              </a:defRPr>
            </a:lvl4pPr>
            <a:lvl5pPr marL="2047875" indent="-227013" defTabSz="911225">
              <a:spcBef>
                <a:spcPct val="30000"/>
              </a:spcBef>
              <a:defRPr sz="1200">
                <a:solidFill>
                  <a:schemeClr val="tx1"/>
                </a:solidFill>
                <a:latin typeface="Calibri" panose="020F0502020204030204" pitchFamily="34" charset="0"/>
                <a:ea typeface="MS PGothic" panose="020B0600070205080204" pitchFamily="34" charset="-128"/>
              </a:defRPr>
            </a:lvl5pPr>
            <a:lvl6pPr marL="25050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622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194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766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A54F0ED2-DA6F-4BE0-9A66-523E4C63EECB}" type="slidenum">
              <a:rPr lang="en-US" altLang="en-US">
                <a:solidFill>
                  <a:srgbClr val="000000"/>
                </a:solidFill>
                <a:latin typeface="Arial" panose="020B0604020202020204" pitchFamily="34" charset="0"/>
              </a:rPr>
              <a:pPr>
                <a:spcBef>
                  <a:spcPct val="0"/>
                </a:spcBef>
              </a:pPr>
              <a:t>25</a:t>
            </a:fld>
            <a:endParaRPr lang="en-US" altLang="en-US">
              <a:solidFill>
                <a:srgbClr val="000000"/>
              </a:solidFill>
              <a:latin typeface="Arial" panose="020B060402020202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a:extLst>
              <a:ext uri="{FF2B5EF4-FFF2-40B4-BE49-F238E27FC236}">
                <a16:creationId xmlns:a16="http://schemas.microsoft.com/office/drawing/2014/main" id="{0F81D031-4A44-44E5-9C50-2E128BE4038B}"/>
              </a:ext>
            </a:extLst>
          </p:cNvPr>
          <p:cNvSpPr>
            <a:spLocks noGrp="1" noRot="1" noChangeAspect="1" noChangeArrowheads="1" noTextEdit="1"/>
          </p:cNvSpPr>
          <p:nvPr>
            <p:ph type="sldImg"/>
          </p:nvPr>
        </p:nvSpPr>
        <p:spPr>
          <a:xfrm>
            <a:off x="400050" y="681038"/>
            <a:ext cx="6056313" cy="3406775"/>
          </a:xfrm>
          <a:ln/>
        </p:spPr>
      </p:sp>
      <p:sp>
        <p:nvSpPr>
          <p:cNvPr id="114691" name="Notes Placeholder 2">
            <a:extLst>
              <a:ext uri="{FF2B5EF4-FFF2-40B4-BE49-F238E27FC236}">
                <a16:creationId xmlns:a16="http://schemas.microsoft.com/office/drawing/2014/main" id="{386ECB6D-1F16-4721-BE6F-757136F2D23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14692" name="Slide Number Placeholder 3">
            <a:extLst>
              <a:ext uri="{FF2B5EF4-FFF2-40B4-BE49-F238E27FC236}">
                <a16:creationId xmlns:a16="http://schemas.microsoft.com/office/drawing/2014/main" id="{C5C59064-31B7-49C0-8FAF-D9E14479F58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a:spcBef>
                <a:spcPct val="30000"/>
              </a:spcBef>
              <a:defRPr sz="1200">
                <a:solidFill>
                  <a:schemeClr val="tx1"/>
                </a:solidFill>
                <a:latin typeface="Calibri" panose="020F0502020204030204" pitchFamily="34" charset="0"/>
                <a:ea typeface="MS PGothic" panose="020B0600070205080204" pitchFamily="34" charset="-128"/>
              </a:defRPr>
            </a:lvl1pPr>
            <a:lvl2pPr marL="739775" indent="-284163" defTabSz="911225">
              <a:spcBef>
                <a:spcPct val="30000"/>
              </a:spcBef>
              <a:defRPr sz="1200">
                <a:solidFill>
                  <a:schemeClr val="tx1"/>
                </a:solidFill>
                <a:latin typeface="Calibri" panose="020F0502020204030204" pitchFamily="34" charset="0"/>
                <a:ea typeface="MS PGothic" panose="020B0600070205080204" pitchFamily="34" charset="-128"/>
              </a:defRPr>
            </a:lvl2pPr>
            <a:lvl3pPr marL="1138238" indent="-227013" defTabSz="911225">
              <a:spcBef>
                <a:spcPct val="30000"/>
              </a:spcBef>
              <a:defRPr sz="1200">
                <a:solidFill>
                  <a:schemeClr val="tx1"/>
                </a:solidFill>
                <a:latin typeface="Calibri" panose="020F0502020204030204" pitchFamily="34" charset="0"/>
                <a:ea typeface="MS PGothic" panose="020B0600070205080204" pitchFamily="34" charset="-128"/>
              </a:defRPr>
            </a:lvl3pPr>
            <a:lvl4pPr marL="1593850" indent="-227013" defTabSz="911225">
              <a:spcBef>
                <a:spcPct val="30000"/>
              </a:spcBef>
              <a:defRPr sz="1200">
                <a:solidFill>
                  <a:schemeClr val="tx1"/>
                </a:solidFill>
                <a:latin typeface="Calibri" panose="020F0502020204030204" pitchFamily="34" charset="0"/>
                <a:ea typeface="MS PGothic" panose="020B0600070205080204" pitchFamily="34" charset="-128"/>
              </a:defRPr>
            </a:lvl4pPr>
            <a:lvl5pPr marL="2047875" indent="-227013" defTabSz="911225">
              <a:spcBef>
                <a:spcPct val="30000"/>
              </a:spcBef>
              <a:defRPr sz="1200">
                <a:solidFill>
                  <a:schemeClr val="tx1"/>
                </a:solidFill>
                <a:latin typeface="Calibri" panose="020F0502020204030204" pitchFamily="34" charset="0"/>
                <a:ea typeface="MS PGothic" panose="020B0600070205080204" pitchFamily="34" charset="-128"/>
              </a:defRPr>
            </a:lvl5pPr>
            <a:lvl6pPr marL="25050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622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194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766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2BA01F29-9076-4D92-B34E-150F654F9FB1}" type="slidenum">
              <a:rPr lang="en-US" altLang="en-US">
                <a:solidFill>
                  <a:srgbClr val="000000"/>
                </a:solidFill>
                <a:latin typeface="Arial" panose="020B0604020202020204" pitchFamily="34" charset="0"/>
              </a:rPr>
              <a:pPr>
                <a:spcBef>
                  <a:spcPct val="0"/>
                </a:spcBef>
              </a:pPr>
              <a:t>26</a:t>
            </a:fld>
            <a:endParaRPr lang="en-US" altLang="en-US">
              <a:solidFill>
                <a:srgbClr val="000000"/>
              </a:solidFill>
              <a:latin typeface="Arial" panose="020B060402020202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a:extLst>
              <a:ext uri="{FF2B5EF4-FFF2-40B4-BE49-F238E27FC236}">
                <a16:creationId xmlns:a16="http://schemas.microsoft.com/office/drawing/2014/main" id="{8045DA01-51F8-4FF2-861C-A6838243FB38}"/>
              </a:ext>
            </a:extLst>
          </p:cNvPr>
          <p:cNvSpPr>
            <a:spLocks noGrp="1" noRot="1" noChangeAspect="1" noChangeArrowheads="1" noTextEdit="1"/>
          </p:cNvSpPr>
          <p:nvPr>
            <p:ph type="sldImg"/>
          </p:nvPr>
        </p:nvSpPr>
        <p:spPr>
          <a:xfrm>
            <a:off x="400050" y="681038"/>
            <a:ext cx="6056313" cy="3406775"/>
          </a:xfrm>
          <a:ln/>
        </p:spPr>
      </p:sp>
      <p:sp>
        <p:nvSpPr>
          <p:cNvPr id="116739" name="Notes Placeholder 2">
            <a:extLst>
              <a:ext uri="{FF2B5EF4-FFF2-40B4-BE49-F238E27FC236}">
                <a16:creationId xmlns:a16="http://schemas.microsoft.com/office/drawing/2014/main" id="{043EB890-2415-4348-85FD-4F435079141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16740" name="Slide Number Placeholder 3">
            <a:extLst>
              <a:ext uri="{FF2B5EF4-FFF2-40B4-BE49-F238E27FC236}">
                <a16:creationId xmlns:a16="http://schemas.microsoft.com/office/drawing/2014/main" id="{BDCCC8A9-1699-4EE6-893B-5B180E3FD0C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a:spcBef>
                <a:spcPct val="30000"/>
              </a:spcBef>
              <a:defRPr sz="1200">
                <a:solidFill>
                  <a:schemeClr val="tx1"/>
                </a:solidFill>
                <a:latin typeface="Calibri" panose="020F0502020204030204" pitchFamily="34" charset="0"/>
                <a:ea typeface="MS PGothic" panose="020B0600070205080204" pitchFamily="34" charset="-128"/>
              </a:defRPr>
            </a:lvl1pPr>
            <a:lvl2pPr marL="739775" indent="-284163" defTabSz="911225">
              <a:spcBef>
                <a:spcPct val="30000"/>
              </a:spcBef>
              <a:defRPr sz="1200">
                <a:solidFill>
                  <a:schemeClr val="tx1"/>
                </a:solidFill>
                <a:latin typeface="Calibri" panose="020F0502020204030204" pitchFamily="34" charset="0"/>
                <a:ea typeface="MS PGothic" panose="020B0600070205080204" pitchFamily="34" charset="-128"/>
              </a:defRPr>
            </a:lvl2pPr>
            <a:lvl3pPr marL="1138238" indent="-227013" defTabSz="911225">
              <a:spcBef>
                <a:spcPct val="30000"/>
              </a:spcBef>
              <a:defRPr sz="1200">
                <a:solidFill>
                  <a:schemeClr val="tx1"/>
                </a:solidFill>
                <a:latin typeface="Calibri" panose="020F0502020204030204" pitchFamily="34" charset="0"/>
                <a:ea typeface="MS PGothic" panose="020B0600070205080204" pitchFamily="34" charset="-128"/>
              </a:defRPr>
            </a:lvl3pPr>
            <a:lvl4pPr marL="1593850" indent="-227013" defTabSz="911225">
              <a:spcBef>
                <a:spcPct val="30000"/>
              </a:spcBef>
              <a:defRPr sz="1200">
                <a:solidFill>
                  <a:schemeClr val="tx1"/>
                </a:solidFill>
                <a:latin typeface="Calibri" panose="020F0502020204030204" pitchFamily="34" charset="0"/>
                <a:ea typeface="MS PGothic" panose="020B0600070205080204" pitchFamily="34" charset="-128"/>
              </a:defRPr>
            </a:lvl4pPr>
            <a:lvl5pPr marL="2047875" indent="-227013" defTabSz="911225">
              <a:spcBef>
                <a:spcPct val="30000"/>
              </a:spcBef>
              <a:defRPr sz="1200">
                <a:solidFill>
                  <a:schemeClr val="tx1"/>
                </a:solidFill>
                <a:latin typeface="Calibri" panose="020F0502020204030204" pitchFamily="34" charset="0"/>
                <a:ea typeface="MS PGothic" panose="020B0600070205080204" pitchFamily="34" charset="-128"/>
              </a:defRPr>
            </a:lvl5pPr>
            <a:lvl6pPr marL="25050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622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194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766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745BDC10-B561-4B8A-A433-8B5F518CECCD}" type="slidenum">
              <a:rPr lang="en-US" altLang="en-US">
                <a:solidFill>
                  <a:srgbClr val="000000"/>
                </a:solidFill>
                <a:latin typeface="Arial" panose="020B0604020202020204" pitchFamily="34" charset="0"/>
              </a:rPr>
              <a:pPr>
                <a:spcBef>
                  <a:spcPct val="0"/>
                </a:spcBef>
              </a:pPr>
              <a:t>27</a:t>
            </a:fld>
            <a:endParaRPr lang="en-US" altLang="en-US">
              <a:solidFill>
                <a:srgbClr val="000000"/>
              </a:solidFill>
              <a:latin typeface="Arial" panose="020B060402020202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a:extLst>
              <a:ext uri="{FF2B5EF4-FFF2-40B4-BE49-F238E27FC236}">
                <a16:creationId xmlns:a16="http://schemas.microsoft.com/office/drawing/2014/main" id="{4837D406-63ED-4874-9079-0798514D8021}"/>
              </a:ext>
            </a:extLst>
          </p:cNvPr>
          <p:cNvSpPr>
            <a:spLocks noGrp="1" noRot="1" noChangeAspect="1" noChangeArrowheads="1" noTextEdit="1"/>
          </p:cNvSpPr>
          <p:nvPr>
            <p:ph type="sldImg"/>
          </p:nvPr>
        </p:nvSpPr>
        <p:spPr>
          <a:xfrm>
            <a:off x="400050" y="681038"/>
            <a:ext cx="6056313" cy="3406775"/>
          </a:xfrm>
          <a:ln/>
        </p:spPr>
      </p:sp>
      <p:sp>
        <p:nvSpPr>
          <p:cNvPr id="118787" name="Notes Placeholder 2">
            <a:extLst>
              <a:ext uri="{FF2B5EF4-FFF2-40B4-BE49-F238E27FC236}">
                <a16:creationId xmlns:a16="http://schemas.microsoft.com/office/drawing/2014/main" id="{5496ADC5-F97D-4A0E-A3AC-298E0CC34EC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18788" name="Slide Number Placeholder 3">
            <a:extLst>
              <a:ext uri="{FF2B5EF4-FFF2-40B4-BE49-F238E27FC236}">
                <a16:creationId xmlns:a16="http://schemas.microsoft.com/office/drawing/2014/main" id="{720DB31E-2A69-47CE-979E-84F08C3EDA1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a:spcBef>
                <a:spcPct val="30000"/>
              </a:spcBef>
              <a:defRPr sz="1200">
                <a:solidFill>
                  <a:schemeClr val="tx1"/>
                </a:solidFill>
                <a:latin typeface="Calibri" panose="020F0502020204030204" pitchFamily="34" charset="0"/>
                <a:ea typeface="MS PGothic" panose="020B0600070205080204" pitchFamily="34" charset="-128"/>
              </a:defRPr>
            </a:lvl1pPr>
            <a:lvl2pPr marL="739775" indent="-284163" defTabSz="911225">
              <a:spcBef>
                <a:spcPct val="30000"/>
              </a:spcBef>
              <a:defRPr sz="1200">
                <a:solidFill>
                  <a:schemeClr val="tx1"/>
                </a:solidFill>
                <a:latin typeface="Calibri" panose="020F0502020204030204" pitchFamily="34" charset="0"/>
                <a:ea typeface="MS PGothic" panose="020B0600070205080204" pitchFamily="34" charset="-128"/>
              </a:defRPr>
            </a:lvl2pPr>
            <a:lvl3pPr marL="1138238" indent="-227013" defTabSz="911225">
              <a:spcBef>
                <a:spcPct val="30000"/>
              </a:spcBef>
              <a:defRPr sz="1200">
                <a:solidFill>
                  <a:schemeClr val="tx1"/>
                </a:solidFill>
                <a:latin typeface="Calibri" panose="020F0502020204030204" pitchFamily="34" charset="0"/>
                <a:ea typeface="MS PGothic" panose="020B0600070205080204" pitchFamily="34" charset="-128"/>
              </a:defRPr>
            </a:lvl3pPr>
            <a:lvl4pPr marL="1593850" indent="-227013" defTabSz="911225">
              <a:spcBef>
                <a:spcPct val="30000"/>
              </a:spcBef>
              <a:defRPr sz="1200">
                <a:solidFill>
                  <a:schemeClr val="tx1"/>
                </a:solidFill>
                <a:latin typeface="Calibri" panose="020F0502020204030204" pitchFamily="34" charset="0"/>
                <a:ea typeface="MS PGothic" panose="020B0600070205080204" pitchFamily="34" charset="-128"/>
              </a:defRPr>
            </a:lvl4pPr>
            <a:lvl5pPr marL="2047875" indent="-227013" defTabSz="911225">
              <a:spcBef>
                <a:spcPct val="30000"/>
              </a:spcBef>
              <a:defRPr sz="1200">
                <a:solidFill>
                  <a:schemeClr val="tx1"/>
                </a:solidFill>
                <a:latin typeface="Calibri" panose="020F0502020204030204" pitchFamily="34" charset="0"/>
                <a:ea typeface="MS PGothic" panose="020B0600070205080204" pitchFamily="34" charset="-128"/>
              </a:defRPr>
            </a:lvl5pPr>
            <a:lvl6pPr marL="25050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622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194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766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033F1D0F-7774-4FBE-9983-E6FC6E480635}" type="slidenum">
              <a:rPr lang="en-US" altLang="en-US">
                <a:solidFill>
                  <a:srgbClr val="000000"/>
                </a:solidFill>
                <a:latin typeface="Arial" panose="020B0604020202020204" pitchFamily="34" charset="0"/>
              </a:rPr>
              <a:pPr>
                <a:spcBef>
                  <a:spcPct val="0"/>
                </a:spcBef>
              </a:pPr>
              <a:t>28</a:t>
            </a:fld>
            <a:endParaRPr lang="en-US" altLang="en-US">
              <a:solidFill>
                <a:srgbClr val="000000"/>
              </a:solidFill>
              <a:latin typeface="Arial" panose="020B060402020202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a:extLst>
              <a:ext uri="{FF2B5EF4-FFF2-40B4-BE49-F238E27FC236}">
                <a16:creationId xmlns:a16="http://schemas.microsoft.com/office/drawing/2014/main" id="{DA9F3D0E-21D3-4D5D-87B8-E78BA94F4746}"/>
              </a:ext>
            </a:extLst>
          </p:cNvPr>
          <p:cNvSpPr>
            <a:spLocks noGrp="1" noRot="1" noChangeAspect="1" noChangeArrowheads="1" noTextEdit="1"/>
          </p:cNvSpPr>
          <p:nvPr>
            <p:ph type="sldImg"/>
          </p:nvPr>
        </p:nvSpPr>
        <p:spPr>
          <a:xfrm>
            <a:off x="400050" y="681038"/>
            <a:ext cx="6056313" cy="3406775"/>
          </a:xfrm>
          <a:ln/>
        </p:spPr>
      </p:sp>
      <p:sp>
        <p:nvSpPr>
          <p:cNvPr id="120835" name="Notes Placeholder 2">
            <a:extLst>
              <a:ext uri="{FF2B5EF4-FFF2-40B4-BE49-F238E27FC236}">
                <a16:creationId xmlns:a16="http://schemas.microsoft.com/office/drawing/2014/main" id="{3F756554-5865-43A6-8ECC-3110F80A611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20836" name="Slide Number Placeholder 3">
            <a:extLst>
              <a:ext uri="{FF2B5EF4-FFF2-40B4-BE49-F238E27FC236}">
                <a16:creationId xmlns:a16="http://schemas.microsoft.com/office/drawing/2014/main" id="{6A73E840-C4F2-4C9C-B78A-CD8B523FD60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a:spcBef>
                <a:spcPct val="30000"/>
              </a:spcBef>
              <a:defRPr sz="1200">
                <a:solidFill>
                  <a:schemeClr val="tx1"/>
                </a:solidFill>
                <a:latin typeface="Calibri" panose="020F0502020204030204" pitchFamily="34" charset="0"/>
                <a:ea typeface="MS PGothic" panose="020B0600070205080204" pitchFamily="34" charset="-128"/>
              </a:defRPr>
            </a:lvl1pPr>
            <a:lvl2pPr marL="739775" indent="-284163" defTabSz="911225">
              <a:spcBef>
                <a:spcPct val="30000"/>
              </a:spcBef>
              <a:defRPr sz="1200">
                <a:solidFill>
                  <a:schemeClr val="tx1"/>
                </a:solidFill>
                <a:latin typeface="Calibri" panose="020F0502020204030204" pitchFamily="34" charset="0"/>
                <a:ea typeface="MS PGothic" panose="020B0600070205080204" pitchFamily="34" charset="-128"/>
              </a:defRPr>
            </a:lvl2pPr>
            <a:lvl3pPr marL="1138238" indent="-227013" defTabSz="911225">
              <a:spcBef>
                <a:spcPct val="30000"/>
              </a:spcBef>
              <a:defRPr sz="1200">
                <a:solidFill>
                  <a:schemeClr val="tx1"/>
                </a:solidFill>
                <a:latin typeface="Calibri" panose="020F0502020204030204" pitchFamily="34" charset="0"/>
                <a:ea typeface="MS PGothic" panose="020B0600070205080204" pitchFamily="34" charset="-128"/>
              </a:defRPr>
            </a:lvl3pPr>
            <a:lvl4pPr marL="1593850" indent="-227013" defTabSz="911225">
              <a:spcBef>
                <a:spcPct val="30000"/>
              </a:spcBef>
              <a:defRPr sz="1200">
                <a:solidFill>
                  <a:schemeClr val="tx1"/>
                </a:solidFill>
                <a:latin typeface="Calibri" panose="020F0502020204030204" pitchFamily="34" charset="0"/>
                <a:ea typeface="MS PGothic" panose="020B0600070205080204" pitchFamily="34" charset="-128"/>
              </a:defRPr>
            </a:lvl4pPr>
            <a:lvl5pPr marL="2047875" indent="-227013" defTabSz="911225">
              <a:spcBef>
                <a:spcPct val="30000"/>
              </a:spcBef>
              <a:defRPr sz="1200">
                <a:solidFill>
                  <a:schemeClr val="tx1"/>
                </a:solidFill>
                <a:latin typeface="Calibri" panose="020F0502020204030204" pitchFamily="34" charset="0"/>
                <a:ea typeface="MS PGothic" panose="020B0600070205080204" pitchFamily="34" charset="-128"/>
              </a:defRPr>
            </a:lvl5pPr>
            <a:lvl6pPr marL="25050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622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194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766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85A06D4E-AE8E-4611-B7E3-F029EF0DE8C2}" type="slidenum">
              <a:rPr lang="en-US" altLang="en-US">
                <a:solidFill>
                  <a:srgbClr val="000000"/>
                </a:solidFill>
                <a:latin typeface="Arial" panose="020B0604020202020204" pitchFamily="34" charset="0"/>
              </a:rPr>
              <a:pPr>
                <a:spcBef>
                  <a:spcPct val="0"/>
                </a:spcBef>
              </a:pPr>
              <a:t>29</a:t>
            </a:fld>
            <a:endParaRPr lang="en-US" altLang="en-US">
              <a:solidFill>
                <a:srgbClr val="000000"/>
              </a:solidFill>
              <a:latin typeface="Arial" panose="020B060402020202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a:extLst>
              <a:ext uri="{FF2B5EF4-FFF2-40B4-BE49-F238E27FC236}">
                <a16:creationId xmlns:a16="http://schemas.microsoft.com/office/drawing/2014/main" id="{0ACE6EB4-4204-4AD0-8B29-625537FDC03F}"/>
              </a:ext>
            </a:extLst>
          </p:cNvPr>
          <p:cNvSpPr>
            <a:spLocks noGrp="1" noRot="1" noChangeAspect="1" noChangeArrowheads="1" noTextEdit="1"/>
          </p:cNvSpPr>
          <p:nvPr>
            <p:ph type="sldImg"/>
          </p:nvPr>
        </p:nvSpPr>
        <p:spPr>
          <a:xfrm>
            <a:off x="400050" y="681038"/>
            <a:ext cx="6056313" cy="3406775"/>
          </a:xfrm>
          <a:ln/>
        </p:spPr>
      </p:sp>
      <p:sp>
        <p:nvSpPr>
          <p:cNvPr id="122883" name="Notes Placeholder 2">
            <a:extLst>
              <a:ext uri="{FF2B5EF4-FFF2-40B4-BE49-F238E27FC236}">
                <a16:creationId xmlns:a16="http://schemas.microsoft.com/office/drawing/2014/main" id="{DD430B7E-33A4-4938-B8EA-41032389962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22884" name="Slide Number Placeholder 3">
            <a:extLst>
              <a:ext uri="{FF2B5EF4-FFF2-40B4-BE49-F238E27FC236}">
                <a16:creationId xmlns:a16="http://schemas.microsoft.com/office/drawing/2014/main" id="{F2FDA7C0-B87D-4A81-A9E2-D8F892E52C5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a:spcBef>
                <a:spcPct val="30000"/>
              </a:spcBef>
              <a:defRPr sz="1200">
                <a:solidFill>
                  <a:schemeClr val="tx1"/>
                </a:solidFill>
                <a:latin typeface="Calibri" panose="020F0502020204030204" pitchFamily="34" charset="0"/>
                <a:ea typeface="MS PGothic" panose="020B0600070205080204" pitchFamily="34" charset="-128"/>
              </a:defRPr>
            </a:lvl1pPr>
            <a:lvl2pPr marL="739775" indent="-284163" defTabSz="911225">
              <a:spcBef>
                <a:spcPct val="30000"/>
              </a:spcBef>
              <a:defRPr sz="1200">
                <a:solidFill>
                  <a:schemeClr val="tx1"/>
                </a:solidFill>
                <a:latin typeface="Calibri" panose="020F0502020204030204" pitchFamily="34" charset="0"/>
                <a:ea typeface="MS PGothic" panose="020B0600070205080204" pitchFamily="34" charset="-128"/>
              </a:defRPr>
            </a:lvl2pPr>
            <a:lvl3pPr marL="1138238" indent="-227013" defTabSz="911225">
              <a:spcBef>
                <a:spcPct val="30000"/>
              </a:spcBef>
              <a:defRPr sz="1200">
                <a:solidFill>
                  <a:schemeClr val="tx1"/>
                </a:solidFill>
                <a:latin typeface="Calibri" panose="020F0502020204030204" pitchFamily="34" charset="0"/>
                <a:ea typeface="MS PGothic" panose="020B0600070205080204" pitchFamily="34" charset="-128"/>
              </a:defRPr>
            </a:lvl3pPr>
            <a:lvl4pPr marL="1593850" indent="-227013" defTabSz="911225">
              <a:spcBef>
                <a:spcPct val="30000"/>
              </a:spcBef>
              <a:defRPr sz="1200">
                <a:solidFill>
                  <a:schemeClr val="tx1"/>
                </a:solidFill>
                <a:latin typeface="Calibri" panose="020F0502020204030204" pitchFamily="34" charset="0"/>
                <a:ea typeface="MS PGothic" panose="020B0600070205080204" pitchFamily="34" charset="-128"/>
              </a:defRPr>
            </a:lvl4pPr>
            <a:lvl5pPr marL="2047875" indent="-227013" defTabSz="911225">
              <a:spcBef>
                <a:spcPct val="30000"/>
              </a:spcBef>
              <a:defRPr sz="1200">
                <a:solidFill>
                  <a:schemeClr val="tx1"/>
                </a:solidFill>
                <a:latin typeface="Calibri" panose="020F0502020204030204" pitchFamily="34" charset="0"/>
                <a:ea typeface="MS PGothic" panose="020B0600070205080204" pitchFamily="34" charset="-128"/>
              </a:defRPr>
            </a:lvl5pPr>
            <a:lvl6pPr marL="25050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622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194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76675" indent="-227013"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7F876FC6-D061-4E6D-A081-64BA499141FA}" type="slidenum">
              <a:rPr lang="en-US" altLang="en-US">
                <a:solidFill>
                  <a:srgbClr val="000000"/>
                </a:solidFill>
                <a:latin typeface="Arial" panose="020B0604020202020204" pitchFamily="34" charset="0"/>
              </a:rPr>
              <a:pPr>
                <a:spcBef>
                  <a:spcPct val="0"/>
                </a:spcBef>
              </a:pPr>
              <a:t>30</a:t>
            </a:fld>
            <a:endParaRPr lang="en-US" altLang="en-US">
              <a:solidFill>
                <a:srgbClr val="000000"/>
              </a:solidFill>
              <a:latin typeface="Arial" panose="020B060402020202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a:extLst>
              <a:ext uri="{FF2B5EF4-FFF2-40B4-BE49-F238E27FC236}">
                <a16:creationId xmlns:a16="http://schemas.microsoft.com/office/drawing/2014/main" id="{7BA8E575-7ECA-4436-A22F-6DD5BF2E1FF4}"/>
              </a:ext>
            </a:extLst>
          </p:cNvPr>
          <p:cNvSpPr>
            <a:spLocks noGrp="1" noRot="1" noChangeAspect="1" noChangeArrowheads="1" noTextEdit="1"/>
          </p:cNvSpPr>
          <p:nvPr>
            <p:ph type="sldImg"/>
          </p:nvPr>
        </p:nvSpPr>
        <p:spPr>
          <a:xfrm>
            <a:off x="400050" y="681038"/>
            <a:ext cx="6056313" cy="3406775"/>
          </a:xfrm>
          <a:ln/>
        </p:spPr>
      </p:sp>
      <p:sp>
        <p:nvSpPr>
          <p:cNvPr id="124931" name="Rectangle 3">
            <a:extLst>
              <a:ext uri="{FF2B5EF4-FFF2-40B4-BE49-F238E27FC236}">
                <a16:creationId xmlns:a16="http://schemas.microsoft.com/office/drawing/2014/main" id="{7EEF0EDD-51D5-466D-B1A7-E82AB5EDCE1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a:extLst>
              <a:ext uri="{FF2B5EF4-FFF2-40B4-BE49-F238E27FC236}">
                <a16:creationId xmlns:a16="http://schemas.microsoft.com/office/drawing/2014/main" id="{24580C9B-A5B3-4F92-A90E-77BE85826230}"/>
              </a:ext>
            </a:extLst>
          </p:cNvPr>
          <p:cNvSpPr>
            <a:spLocks noGrp="1" noRot="1" noChangeAspect="1" noChangeArrowheads="1" noTextEdit="1"/>
          </p:cNvSpPr>
          <p:nvPr>
            <p:ph type="sldImg"/>
          </p:nvPr>
        </p:nvSpPr>
        <p:spPr>
          <a:xfrm>
            <a:off x="400050" y="681038"/>
            <a:ext cx="6056313" cy="3406775"/>
          </a:xfrm>
          <a:ln/>
        </p:spPr>
      </p:sp>
      <p:sp>
        <p:nvSpPr>
          <p:cNvPr id="126979" name="Rectangle 3">
            <a:extLst>
              <a:ext uri="{FF2B5EF4-FFF2-40B4-BE49-F238E27FC236}">
                <a16:creationId xmlns:a16="http://schemas.microsoft.com/office/drawing/2014/main" id="{CFFF8AB0-8933-4587-8C5B-CF654643B90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a:extLst>
              <a:ext uri="{FF2B5EF4-FFF2-40B4-BE49-F238E27FC236}">
                <a16:creationId xmlns:a16="http://schemas.microsoft.com/office/drawing/2014/main" id="{C1512A54-B756-4B7C-B275-746A9F291DAB}"/>
              </a:ext>
            </a:extLst>
          </p:cNvPr>
          <p:cNvSpPr>
            <a:spLocks noGrp="1" noRot="1" noChangeAspect="1" noChangeArrowheads="1" noTextEdit="1"/>
          </p:cNvSpPr>
          <p:nvPr>
            <p:ph type="sldImg"/>
          </p:nvPr>
        </p:nvSpPr>
        <p:spPr>
          <a:xfrm>
            <a:off x="400050" y="681038"/>
            <a:ext cx="6056313" cy="3406775"/>
          </a:xfrm>
          <a:ln/>
        </p:spPr>
      </p:sp>
      <p:sp>
        <p:nvSpPr>
          <p:cNvPr id="129027" name="Rectangle 3">
            <a:extLst>
              <a:ext uri="{FF2B5EF4-FFF2-40B4-BE49-F238E27FC236}">
                <a16:creationId xmlns:a16="http://schemas.microsoft.com/office/drawing/2014/main" id="{79EC8047-EB08-43CC-8304-DBA54B95F63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a:extLst>
              <a:ext uri="{FF2B5EF4-FFF2-40B4-BE49-F238E27FC236}">
                <a16:creationId xmlns:a16="http://schemas.microsoft.com/office/drawing/2014/main" id="{DAF1738A-AB0D-48E4-8CC5-C33ED286BF24}"/>
              </a:ext>
            </a:extLst>
          </p:cNvPr>
          <p:cNvSpPr>
            <a:spLocks noGrp="1" noRot="1" noChangeAspect="1" noChangeArrowheads="1" noTextEdit="1"/>
          </p:cNvSpPr>
          <p:nvPr>
            <p:ph type="sldImg"/>
          </p:nvPr>
        </p:nvSpPr>
        <p:spPr>
          <a:xfrm>
            <a:off x="400050" y="681038"/>
            <a:ext cx="6056313" cy="3406775"/>
          </a:xfrm>
          <a:ln/>
        </p:spPr>
      </p:sp>
      <p:sp>
        <p:nvSpPr>
          <p:cNvPr id="131075" name="Rectangle 3">
            <a:extLst>
              <a:ext uri="{FF2B5EF4-FFF2-40B4-BE49-F238E27FC236}">
                <a16:creationId xmlns:a16="http://schemas.microsoft.com/office/drawing/2014/main" id="{302EF6A9-B592-4A56-9110-9CFBCACE812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a:extLst>
              <a:ext uri="{FF2B5EF4-FFF2-40B4-BE49-F238E27FC236}">
                <a16:creationId xmlns:a16="http://schemas.microsoft.com/office/drawing/2014/main" id="{6C0C5882-175C-4DCA-BD0E-4ECB056B27A2}"/>
              </a:ext>
            </a:extLst>
          </p:cNvPr>
          <p:cNvSpPr>
            <a:spLocks noGrp="1" noRot="1" noChangeAspect="1" noChangeArrowheads="1" noTextEdit="1"/>
          </p:cNvSpPr>
          <p:nvPr>
            <p:ph type="sldImg"/>
          </p:nvPr>
        </p:nvSpPr>
        <p:spPr>
          <a:xfrm>
            <a:off x="400050" y="681038"/>
            <a:ext cx="6056313" cy="3406775"/>
          </a:xfrm>
          <a:ln/>
        </p:spPr>
      </p:sp>
      <p:sp>
        <p:nvSpPr>
          <p:cNvPr id="133123" name="Rectangle 3">
            <a:extLst>
              <a:ext uri="{FF2B5EF4-FFF2-40B4-BE49-F238E27FC236}">
                <a16:creationId xmlns:a16="http://schemas.microsoft.com/office/drawing/2014/main" id="{07E8FB9E-3BF0-47CA-92DB-B3161ACC095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072" tIns="45537" rIns="91072" bIns="45537"/>
          <a:lstStyle/>
          <a:p>
            <a:endParaRPr lang="en-US"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a:extLst>
              <a:ext uri="{FF2B5EF4-FFF2-40B4-BE49-F238E27FC236}">
                <a16:creationId xmlns:a16="http://schemas.microsoft.com/office/drawing/2014/main" id="{7DCBEB5F-A150-4981-AD55-602DD07E2905}"/>
              </a:ext>
            </a:extLst>
          </p:cNvPr>
          <p:cNvSpPr>
            <a:spLocks noGrp="1" noRot="1" noChangeAspect="1" noChangeArrowheads="1" noTextEdit="1"/>
          </p:cNvSpPr>
          <p:nvPr>
            <p:ph type="sldImg"/>
          </p:nvPr>
        </p:nvSpPr>
        <p:spPr>
          <a:xfrm>
            <a:off x="400050" y="681038"/>
            <a:ext cx="6056313" cy="3406775"/>
          </a:xfrm>
          <a:ln/>
        </p:spPr>
      </p:sp>
      <p:sp>
        <p:nvSpPr>
          <p:cNvPr id="135171" name="Rectangle 3">
            <a:extLst>
              <a:ext uri="{FF2B5EF4-FFF2-40B4-BE49-F238E27FC236}">
                <a16:creationId xmlns:a16="http://schemas.microsoft.com/office/drawing/2014/main" id="{0285CD4C-0961-440C-BF1E-37000A55AC3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a:extLst>
              <a:ext uri="{FF2B5EF4-FFF2-40B4-BE49-F238E27FC236}">
                <a16:creationId xmlns:a16="http://schemas.microsoft.com/office/drawing/2014/main" id="{3278EAD4-065B-4DD0-9A1B-8EE9CD082507}"/>
              </a:ext>
            </a:extLst>
          </p:cNvPr>
          <p:cNvSpPr>
            <a:spLocks noGrp="1" noRot="1" noChangeAspect="1" noChangeArrowheads="1" noTextEdit="1"/>
          </p:cNvSpPr>
          <p:nvPr>
            <p:ph type="sldImg"/>
          </p:nvPr>
        </p:nvSpPr>
        <p:spPr>
          <a:xfrm>
            <a:off x="400050" y="681038"/>
            <a:ext cx="6056313" cy="3406775"/>
          </a:xfrm>
          <a:ln/>
        </p:spPr>
      </p:sp>
      <p:sp>
        <p:nvSpPr>
          <p:cNvPr id="137219" name="Rectangle 3">
            <a:extLst>
              <a:ext uri="{FF2B5EF4-FFF2-40B4-BE49-F238E27FC236}">
                <a16:creationId xmlns:a16="http://schemas.microsoft.com/office/drawing/2014/main" id="{3FD8AD82-CA42-4A5F-816B-E64598E93A6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a:extLst>
              <a:ext uri="{FF2B5EF4-FFF2-40B4-BE49-F238E27FC236}">
                <a16:creationId xmlns:a16="http://schemas.microsoft.com/office/drawing/2014/main" id="{604F41A7-07B8-4421-BA29-327F54682544}"/>
              </a:ext>
            </a:extLst>
          </p:cNvPr>
          <p:cNvSpPr>
            <a:spLocks noGrp="1" noRot="1" noChangeAspect="1" noChangeArrowheads="1" noTextEdit="1"/>
          </p:cNvSpPr>
          <p:nvPr>
            <p:ph type="sldImg"/>
          </p:nvPr>
        </p:nvSpPr>
        <p:spPr>
          <a:xfrm>
            <a:off x="400050" y="681038"/>
            <a:ext cx="6056313" cy="3406775"/>
          </a:xfrm>
          <a:ln/>
        </p:spPr>
      </p:sp>
      <p:sp>
        <p:nvSpPr>
          <p:cNvPr id="140291" name="Rectangle 3">
            <a:extLst>
              <a:ext uri="{FF2B5EF4-FFF2-40B4-BE49-F238E27FC236}">
                <a16:creationId xmlns:a16="http://schemas.microsoft.com/office/drawing/2014/main" id="{0410A0BD-7AE5-4847-BBC0-65AD36D949F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a:extLst>
              <a:ext uri="{FF2B5EF4-FFF2-40B4-BE49-F238E27FC236}">
                <a16:creationId xmlns:a16="http://schemas.microsoft.com/office/drawing/2014/main" id="{6F6F8A58-2C35-47F5-90D2-6F95B8A807F0}"/>
              </a:ext>
            </a:extLst>
          </p:cNvPr>
          <p:cNvSpPr>
            <a:spLocks noGrp="1" noRot="1" noChangeAspect="1" noChangeArrowheads="1" noTextEdit="1"/>
          </p:cNvSpPr>
          <p:nvPr>
            <p:ph type="sldImg"/>
          </p:nvPr>
        </p:nvSpPr>
        <p:spPr>
          <a:xfrm>
            <a:off x="400050" y="681038"/>
            <a:ext cx="6056313" cy="3406775"/>
          </a:xfrm>
          <a:ln/>
        </p:spPr>
      </p:sp>
      <p:sp>
        <p:nvSpPr>
          <p:cNvPr id="142339" name="Rectangle 3">
            <a:extLst>
              <a:ext uri="{FF2B5EF4-FFF2-40B4-BE49-F238E27FC236}">
                <a16:creationId xmlns:a16="http://schemas.microsoft.com/office/drawing/2014/main" id="{73E748A3-ED8F-409C-BD21-A44A3560D11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a:extLst>
              <a:ext uri="{FF2B5EF4-FFF2-40B4-BE49-F238E27FC236}">
                <a16:creationId xmlns:a16="http://schemas.microsoft.com/office/drawing/2014/main" id="{E5706978-B144-4711-B6FF-1E9E38EF590C}"/>
              </a:ext>
            </a:extLst>
          </p:cNvPr>
          <p:cNvSpPr>
            <a:spLocks noGrp="1" noRot="1" noChangeAspect="1" noChangeArrowheads="1" noTextEdit="1"/>
          </p:cNvSpPr>
          <p:nvPr>
            <p:ph type="sldImg"/>
          </p:nvPr>
        </p:nvSpPr>
        <p:spPr>
          <a:xfrm>
            <a:off x="400050" y="681038"/>
            <a:ext cx="6056313" cy="3406775"/>
          </a:xfrm>
          <a:ln/>
        </p:spPr>
      </p:sp>
      <p:sp>
        <p:nvSpPr>
          <p:cNvPr id="144387" name="Notes Placeholder 2">
            <a:extLst>
              <a:ext uri="{FF2B5EF4-FFF2-40B4-BE49-F238E27FC236}">
                <a16:creationId xmlns:a16="http://schemas.microsoft.com/office/drawing/2014/main" id="{2E68F418-2E4F-4EA9-A97B-0F3DD3D44DC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44388" name="Slide Number Placeholder 3">
            <a:extLst>
              <a:ext uri="{FF2B5EF4-FFF2-40B4-BE49-F238E27FC236}">
                <a16:creationId xmlns:a16="http://schemas.microsoft.com/office/drawing/2014/main" id="{C5B0A348-64BB-4154-8532-B6670316368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defTabSz="911225">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defTabSz="911225">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defTabSz="911225">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defTabSz="911225">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defTabSz="9112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8505279A-8435-492F-84A1-A88477FCB444}" type="slidenum">
              <a:rPr lang="en-US" altLang="en-US">
                <a:solidFill>
                  <a:srgbClr val="000000"/>
                </a:solidFill>
                <a:latin typeface="Book Antiqua" panose="02040602050305030304" pitchFamily="18" charset="0"/>
              </a:rPr>
              <a:pPr>
                <a:spcBef>
                  <a:spcPct val="0"/>
                </a:spcBef>
              </a:pPr>
              <a:t>41</a:t>
            </a:fld>
            <a:endParaRPr lang="en-US" altLang="en-US">
              <a:solidFill>
                <a:srgbClr val="000000"/>
              </a:solidFill>
              <a:latin typeface="Book Antiqua" panose="02040602050305030304" pitchFamily="18"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a:extLst>
              <a:ext uri="{FF2B5EF4-FFF2-40B4-BE49-F238E27FC236}">
                <a16:creationId xmlns:a16="http://schemas.microsoft.com/office/drawing/2014/main" id="{B78E5262-4454-4AFE-9CF5-4069740902FA}"/>
              </a:ext>
            </a:extLst>
          </p:cNvPr>
          <p:cNvSpPr>
            <a:spLocks noGrp="1" noRot="1" noChangeAspect="1" noChangeArrowheads="1" noTextEdit="1"/>
          </p:cNvSpPr>
          <p:nvPr>
            <p:ph type="sldImg"/>
          </p:nvPr>
        </p:nvSpPr>
        <p:spPr>
          <a:xfrm>
            <a:off x="400050" y="681038"/>
            <a:ext cx="6056313" cy="3406775"/>
          </a:xfrm>
          <a:ln/>
        </p:spPr>
      </p:sp>
      <p:sp>
        <p:nvSpPr>
          <p:cNvPr id="146435" name="Rectangle 3">
            <a:extLst>
              <a:ext uri="{FF2B5EF4-FFF2-40B4-BE49-F238E27FC236}">
                <a16:creationId xmlns:a16="http://schemas.microsoft.com/office/drawing/2014/main" id="{D2A0BB95-2483-4FED-967F-8481111A9BF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a:extLst>
              <a:ext uri="{FF2B5EF4-FFF2-40B4-BE49-F238E27FC236}">
                <a16:creationId xmlns:a16="http://schemas.microsoft.com/office/drawing/2014/main" id="{DF8CA2E2-1A0F-4F71-987B-92065A4F626B}"/>
              </a:ext>
            </a:extLst>
          </p:cNvPr>
          <p:cNvSpPr>
            <a:spLocks noGrp="1" noRot="1" noChangeAspect="1" noChangeArrowheads="1" noTextEdit="1"/>
          </p:cNvSpPr>
          <p:nvPr>
            <p:ph type="sldImg"/>
          </p:nvPr>
        </p:nvSpPr>
        <p:spPr>
          <a:xfrm>
            <a:off x="400050" y="681038"/>
            <a:ext cx="6056313" cy="3406775"/>
          </a:xfrm>
          <a:ln/>
        </p:spPr>
      </p:sp>
      <p:sp>
        <p:nvSpPr>
          <p:cNvPr id="148483" name="Rectangle 3">
            <a:extLst>
              <a:ext uri="{FF2B5EF4-FFF2-40B4-BE49-F238E27FC236}">
                <a16:creationId xmlns:a16="http://schemas.microsoft.com/office/drawing/2014/main" id="{AE8C5B15-ACF2-4D62-B723-00C142B5A16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a:extLst>
              <a:ext uri="{FF2B5EF4-FFF2-40B4-BE49-F238E27FC236}">
                <a16:creationId xmlns:a16="http://schemas.microsoft.com/office/drawing/2014/main" id="{2FA42E4A-B968-0485-A8BF-158CB8F5C349}"/>
              </a:ext>
            </a:extLst>
          </p:cNvPr>
          <p:cNvSpPr>
            <a:spLocks noRot="1" noChangeArrowheads="1" noTextEdit="1"/>
          </p:cNvSpPr>
          <p:nvPr>
            <p:ph type="sldImg"/>
          </p:nvPr>
        </p:nvSpPr>
        <p:spPr>
          <a:ln/>
        </p:spPr>
      </p:sp>
      <p:sp>
        <p:nvSpPr>
          <p:cNvPr id="103427" name="Rectangle 3">
            <a:extLst>
              <a:ext uri="{FF2B5EF4-FFF2-40B4-BE49-F238E27FC236}">
                <a16:creationId xmlns:a16="http://schemas.microsoft.com/office/drawing/2014/main" id="{B1FC771D-F546-3EB1-77CE-97002014936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a:extLst>
              <a:ext uri="{FF2B5EF4-FFF2-40B4-BE49-F238E27FC236}">
                <a16:creationId xmlns:a16="http://schemas.microsoft.com/office/drawing/2014/main" id="{5E8D09C2-C4F8-DC25-1B59-9DAC9FE6EF96}"/>
              </a:ext>
            </a:extLst>
          </p:cNvPr>
          <p:cNvSpPr>
            <a:spLocks noRot="1" noChangeArrowheads="1" noTextEdit="1"/>
          </p:cNvSpPr>
          <p:nvPr>
            <p:ph type="sldImg"/>
          </p:nvPr>
        </p:nvSpPr>
        <p:spPr>
          <a:ln/>
        </p:spPr>
      </p:sp>
      <p:sp>
        <p:nvSpPr>
          <p:cNvPr id="105475" name="Rectangle 3">
            <a:extLst>
              <a:ext uri="{FF2B5EF4-FFF2-40B4-BE49-F238E27FC236}">
                <a16:creationId xmlns:a16="http://schemas.microsoft.com/office/drawing/2014/main" id="{1BDB48C0-1B06-2550-A194-83D42D1B9F80}"/>
              </a:ext>
            </a:extLst>
          </p:cNvPr>
          <p:cNvSpPr>
            <a:spLocks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a:extLst>
              <a:ext uri="{FF2B5EF4-FFF2-40B4-BE49-F238E27FC236}">
                <a16:creationId xmlns:a16="http://schemas.microsoft.com/office/drawing/2014/main" id="{BF28DF78-B626-B4D3-74FB-36F1B4561BCB}"/>
              </a:ext>
            </a:extLst>
          </p:cNvPr>
          <p:cNvSpPr>
            <a:spLocks noRot="1" noChangeArrowheads="1" noTextEdit="1"/>
          </p:cNvSpPr>
          <p:nvPr>
            <p:ph type="sldImg"/>
          </p:nvPr>
        </p:nvSpPr>
        <p:spPr>
          <a:ln/>
        </p:spPr>
      </p:sp>
      <p:sp>
        <p:nvSpPr>
          <p:cNvPr id="107523" name="Rectangle 3">
            <a:extLst>
              <a:ext uri="{FF2B5EF4-FFF2-40B4-BE49-F238E27FC236}">
                <a16:creationId xmlns:a16="http://schemas.microsoft.com/office/drawing/2014/main" id="{BE2DAF0B-79F0-C384-8FFC-5078FCED259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a:extLst>
              <a:ext uri="{FF2B5EF4-FFF2-40B4-BE49-F238E27FC236}">
                <a16:creationId xmlns:a16="http://schemas.microsoft.com/office/drawing/2014/main" id="{BF28DF78-B626-B4D3-74FB-36F1B4561BCB}"/>
              </a:ext>
            </a:extLst>
          </p:cNvPr>
          <p:cNvSpPr>
            <a:spLocks noRot="1" noChangeArrowheads="1" noTextEdit="1"/>
          </p:cNvSpPr>
          <p:nvPr>
            <p:ph type="sldImg"/>
          </p:nvPr>
        </p:nvSpPr>
        <p:spPr>
          <a:ln/>
        </p:spPr>
      </p:sp>
      <p:sp>
        <p:nvSpPr>
          <p:cNvPr id="107523" name="Rectangle 3">
            <a:extLst>
              <a:ext uri="{FF2B5EF4-FFF2-40B4-BE49-F238E27FC236}">
                <a16:creationId xmlns:a16="http://schemas.microsoft.com/office/drawing/2014/main" id="{BE2DAF0B-79F0-C384-8FFC-5078FCED259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55825723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a:extLst>
              <a:ext uri="{FF2B5EF4-FFF2-40B4-BE49-F238E27FC236}">
                <a16:creationId xmlns:a16="http://schemas.microsoft.com/office/drawing/2014/main" id="{1A8510E1-7A00-70B4-EC5E-20B947F2AE90}"/>
              </a:ext>
            </a:extLst>
          </p:cNvPr>
          <p:cNvSpPr>
            <a:spLocks noRot="1" noChangeArrowheads="1" noTextEdit="1"/>
          </p:cNvSpPr>
          <p:nvPr>
            <p:ph type="sldImg"/>
          </p:nvPr>
        </p:nvSpPr>
        <p:spPr>
          <a:ln/>
        </p:spPr>
      </p:sp>
      <p:sp>
        <p:nvSpPr>
          <p:cNvPr id="113667" name="Rectangle 3">
            <a:extLst>
              <a:ext uri="{FF2B5EF4-FFF2-40B4-BE49-F238E27FC236}">
                <a16:creationId xmlns:a16="http://schemas.microsoft.com/office/drawing/2014/main" id="{6CDD2643-99FA-F1C6-07F5-DF255C97C227}"/>
              </a:ext>
            </a:extLst>
          </p:cNvPr>
          <p:cNvSpPr>
            <a:spLocks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3A8CF883-8178-85AB-F7B8-EFAF833C7944}"/>
              </a:ext>
            </a:extLst>
          </p:cNvPr>
          <p:cNvSpPr>
            <a:spLocks noRot="1" noChangeArrowheads="1" noTextEdit="1"/>
          </p:cNvSpPr>
          <p:nvPr>
            <p:ph type="sldImg"/>
          </p:nvPr>
        </p:nvSpPr>
        <p:spPr>
          <a:ln/>
        </p:spPr>
      </p:sp>
      <p:sp>
        <p:nvSpPr>
          <p:cNvPr id="29699" name="Rectangle 3">
            <a:extLst>
              <a:ext uri="{FF2B5EF4-FFF2-40B4-BE49-F238E27FC236}">
                <a16:creationId xmlns:a16="http://schemas.microsoft.com/office/drawing/2014/main" id="{4371D48C-E28A-35FF-BC7C-B2DFEE118D0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BB25B324-76C1-69C4-1EE5-BF48694068F9}"/>
              </a:ext>
            </a:extLst>
          </p:cNvPr>
          <p:cNvSpPr>
            <a:spLocks noRot="1" noChangeArrowheads="1" noTextEdit="1"/>
          </p:cNvSpPr>
          <p:nvPr>
            <p:ph type="sldImg"/>
          </p:nvPr>
        </p:nvSpPr>
        <p:spPr>
          <a:ln/>
        </p:spPr>
      </p:sp>
      <p:sp>
        <p:nvSpPr>
          <p:cNvPr id="31747" name="Rectangle 3">
            <a:extLst>
              <a:ext uri="{FF2B5EF4-FFF2-40B4-BE49-F238E27FC236}">
                <a16:creationId xmlns:a16="http://schemas.microsoft.com/office/drawing/2014/main" id="{A96B6152-5631-085A-AF72-26F93411111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D6A9A8B1-E816-8476-2599-21FA458ECAFA}"/>
              </a:ext>
            </a:extLst>
          </p:cNvPr>
          <p:cNvSpPr>
            <a:spLocks noRot="1" noChangeArrowheads="1" noTextEdit="1"/>
          </p:cNvSpPr>
          <p:nvPr>
            <p:ph type="sldImg"/>
          </p:nvPr>
        </p:nvSpPr>
        <p:spPr>
          <a:ln/>
        </p:spPr>
      </p:sp>
      <p:sp>
        <p:nvSpPr>
          <p:cNvPr id="33795" name="Rectangle 3">
            <a:extLst>
              <a:ext uri="{FF2B5EF4-FFF2-40B4-BE49-F238E27FC236}">
                <a16:creationId xmlns:a16="http://schemas.microsoft.com/office/drawing/2014/main" id="{C41B3BA0-3260-7249-E6E6-22657781363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ED7BD624-7442-4218-FE8D-FB4E79F5A4F8}"/>
              </a:ext>
            </a:extLst>
          </p:cNvPr>
          <p:cNvSpPr>
            <a:spLocks noRot="1" noChangeArrowheads="1" noTextEdit="1"/>
          </p:cNvSpPr>
          <p:nvPr>
            <p:ph type="sldImg"/>
          </p:nvPr>
        </p:nvSpPr>
        <p:spPr>
          <a:ln/>
        </p:spPr>
      </p:sp>
      <p:sp>
        <p:nvSpPr>
          <p:cNvPr id="35843" name="Rectangle 3">
            <a:extLst>
              <a:ext uri="{FF2B5EF4-FFF2-40B4-BE49-F238E27FC236}">
                <a16:creationId xmlns:a16="http://schemas.microsoft.com/office/drawing/2014/main" id="{3B3A13D0-DDC0-35F4-8169-55CDF80A57A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9174821E-6C7A-665F-44CC-838665F356F8}"/>
              </a:ext>
            </a:extLst>
          </p:cNvPr>
          <p:cNvSpPr>
            <a:spLocks noRot="1" noChangeArrowheads="1" noTextEdit="1"/>
          </p:cNvSpPr>
          <p:nvPr>
            <p:ph type="sldImg"/>
          </p:nvPr>
        </p:nvSpPr>
        <p:spPr>
          <a:ln/>
        </p:spPr>
      </p:sp>
      <p:sp>
        <p:nvSpPr>
          <p:cNvPr id="37891" name="Rectangle 3">
            <a:extLst>
              <a:ext uri="{FF2B5EF4-FFF2-40B4-BE49-F238E27FC236}">
                <a16:creationId xmlns:a16="http://schemas.microsoft.com/office/drawing/2014/main" id="{61E55611-432B-3535-FDB4-E3E789A56D5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D2788E45-B531-81FB-E452-A3B7AB7EDEED}"/>
              </a:ext>
            </a:extLst>
          </p:cNvPr>
          <p:cNvSpPr>
            <a:spLocks noRot="1" noChangeArrowheads="1" noTextEdit="1"/>
          </p:cNvSpPr>
          <p:nvPr>
            <p:ph type="sldImg"/>
          </p:nvPr>
        </p:nvSpPr>
        <p:spPr>
          <a:ln/>
        </p:spPr>
      </p:sp>
      <p:sp>
        <p:nvSpPr>
          <p:cNvPr id="39939" name="Rectangle 3">
            <a:extLst>
              <a:ext uri="{FF2B5EF4-FFF2-40B4-BE49-F238E27FC236}">
                <a16:creationId xmlns:a16="http://schemas.microsoft.com/office/drawing/2014/main" id="{A0DBEDA2-70F7-D434-7165-9D2B4DDF2B0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F6393C4A-0901-0655-C6D2-906C3B521EB4}"/>
              </a:ext>
            </a:extLst>
          </p:cNvPr>
          <p:cNvSpPr>
            <a:spLocks noRot="1" noChangeArrowheads="1" noTextEdit="1"/>
          </p:cNvSpPr>
          <p:nvPr>
            <p:ph type="sldImg"/>
          </p:nvPr>
        </p:nvSpPr>
        <p:spPr>
          <a:ln/>
        </p:spPr>
      </p:sp>
      <p:sp>
        <p:nvSpPr>
          <p:cNvPr id="41987" name="Rectangle 3">
            <a:extLst>
              <a:ext uri="{FF2B5EF4-FFF2-40B4-BE49-F238E27FC236}">
                <a16:creationId xmlns:a16="http://schemas.microsoft.com/office/drawing/2014/main" id="{1F6D4D61-EAC4-2390-2E82-DDC0A9CFE05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11FF34BF-CC48-CCA1-F4C1-A0700E4679CF}"/>
              </a:ext>
            </a:extLst>
          </p:cNvPr>
          <p:cNvSpPr>
            <a:spLocks noRot="1" noChangeArrowheads="1" noTextEdit="1"/>
          </p:cNvSpPr>
          <p:nvPr>
            <p:ph type="sldImg"/>
          </p:nvPr>
        </p:nvSpPr>
        <p:spPr>
          <a:ln/>
        </p:spPr>
      </p:sp>
      <p:sp>
        <p:nvSpPr>
          <p:cNvPr id="44035" name="Rectangle 3">
            <a:extLst>
              <a:ext uri="{FF2B5EF4-FFF2-40B4-BE49-F238E27FC236}">
                <a16:creationId xmlns:a16="http://schemas.microsoft.com/office/drawing/2014/main" id="{9B8C5CBC-388D-35A0-08AA-684FCE741310}"/>
              </a:ext>
            </a:extLst>
          </p:cNvPr>
          <p:cNvSpPr>
            <a:spLocks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FFE7D8B1-E26F-2D1C-6388-5FE265BBCB3D}"/>
              </a:ext>
            </a:extLst>
          </p:cNvPr>
          <p:cNvSpPr>
            <a:spLocks noRot="1" noChangeArrowheads="1" noTextEdit="1"/>
          </p:cNvSpPr>
          <p:nvPr>
            <p:ph type="sldImg"/>
          </p:nvPr>
        </p:nvSpPr>
        <p:spPr>
          <a:ln/>
        </p:spPr>
      </p:sp>
      <p:sp>
        <p:nvSpPr>
          <p:cNvPr id="46083" name="Rectangle 3">
            <a:extLst>
              <a:ext uri="{FF2B5EF4-FFF2-40B4-BE49-F238E27FC236}">
                <a16:creationId xmlns:a16="http://schemas.microsoft.com/office/drawing/2014/main" id="{3687D80E-EFFC-0178-93D2-4648F926C3F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D8A5224B-1467-6A85-4EA9-DDAE50865FB6}"/>
              </a:ext>
            </a:extLst>
          </p:cNvPr>
          <p:cNvSpPr>
            <a:spLocks noRot="1" noChangeArrowheads="1" noTextEdit="1"/>
          </p:cNvSpPr>
          <p:nvPr>
            <p:ph type="sldImg"/>
          </p:nvPr>
        </p:nvSpPr>
        <p:spPr>
          <a:ln/>
        </p:spPr>
      </p:sp>
      <p:sp>
        <p:nvSpPr>
          <p:cNvPr id="48131" name="Rectangle 3">
            <a:extLst>
              <a:ext uri="{FF2B5EF4-FFF2-40B4-BE49-F238E27FC236}">
                <a16:creationId xmlns:a16="http://schemas.microsoft.com/office/drawing/2014/main" id="{D73EE867-BC72-33A0-1A19-2EDE17DA8AF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FE404BF9-9992-791B-DA21-3CDB672DDFAC}"/>
              </a:ext>
            </a:extLst>
          </p:cNvPr>
          <p:cNvSpPr>
            <a:spLocks noRot="1" noChangeArrowheads="1" noTextEdit="1"/>
          </p:cNvSpPr>
          <p:nvPr>
            <p:ph type="sldImg"/>
          </p:nvPr>
        </p:nvSpPr>
        <p:spPr>
          <a:ln/>
        </p:spPr>
      </p:sp>
      <p:sp>
        <p:nvSpPr>
          <p:cNvPr id="50179" name="Rectangle 3">
            <a:extLst>
              <a:ext uri="{FF2B5EF4-FFF2-40B4-BE49-F238E27FC236}">
                <a16:creationId xmlns:a16="http://schemas.microsoft.com/office/drawing/2014/main" id="{1BCEDDD2-FA1A-6BF1-DF9D-75F0819CF93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DC6E5051-DEE3-9FE8-69A2-E207E62AD6EB}"/>
              </a:ext>
            </a:extLst>
          </p:cNvPr>
          <p:cNvSpPr>
            <a:spLocks noRot="1" noChangeArrowheads="1" noTextEdit="1"/>
          </p:cNvSpPr>
          <p:nvPr>
            <p:ph type="sldImg"/>
          </p:nvPr>
        </p:nvSpPr>
        <p:spPr>
          <a:ln/>
        </p:spPr>
      </p:sp>
      <p:sp>
        <p:nvSpPr>
          <p:cNvPr id="56323" name="Rectangle 3">
            <a:extLst>
              <a:ext uri="{FF2B5EF4-FFF2-40B4-BE49-F238E27FC236}">
                <a16:creationId xmlns:a16="http://schemas.microsoft.com/office/drawing/2014/main" id="{C0961AD4-2B7F-B861-ABB7-1FEA3951B8C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BB0B52D0-55C9-3B96-F18F-BDCCA2EC8A27}"/>
              </a:ext>
            </a:extLst>
          </p:cNvPr>
          <p:cNvSpPr>
            <a:spLocks noRot="1" noChangeArrowheads="1" noTextEdit="1"/>
          </p:cNvSpPr>
          <p:nvPr>
            <p:ph type="sldImg"/>
          </p:nvPr>
        </p:nvSpPr>
        <p:spPr>
          <a:ln/>
        </p:spPr>
      </p:sp>
      <p:sp>
        <p:nvSpPr>
          <p:cNvPr id="58371" name="Rectangle 3">
            <a:extLst>
              <a:ext uri="{FF2B5EF4-FFF2-40B4-BE49-F238E27FC236}">
                <a16:creationId xmlns:a16="http://schemas.microsoft.com/office/drawing/2014/main" id="{28EC0BF2-266D-7BDF-585C-3BFA7479ABB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6A6B64E0-B551-44C2-925D-9F803B59F026}"/>
              </a:ext>
            </a:extLst>
          </p:cNvPr>
          <p:cNvSpPr>
            <a:spLocks noRot="1" noChangeArrowheads="1" noTextEdit="1"/>
          </p:cNvSpPr>
          <p:nvPr>
            <p:ph type="sldImg"/>
          </p:nvPr>
        </p:nvSpPr>
        <p:spPr>
          <a:ln/>
        </p:spPr>
      </p:sp>
      <p:sp>
        <p:nvSpPr>
          <p:cNvPr id="60419" name="Rectangle 3">
            <a:extLst>
              <a:ext uri="{FF2B5EF4-FFF2-40B4-BE49-F238E27FC236}">
                <a16:creationId xmlns:a16="http://schemas.microsoft.com/office/drawing/2014/main" id="{91E56E3D-3703-9C60-499D-831FEC6BD07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8912720B-0ECF-7060-F5C7-218C74D3BFF4}"/>
              </a:ext>
            </a:extLst>
          </p:cNvPr>
          <p:cNvSpPr>
            <a:spLocks noRot="1" noChangeArrowheads="1" noTextEdit="1"/>
          </p:cNvSpPr>
          <p:nvPr>
            <p:ph type="sldImg"/>
          </p:nvPr>
        </p:nvSpPr>
        <p:spPr>
          <a:ln/>
        </p:spPr>
      </p:sp>
      <p:sp>
        <p:nvSpPr>
          <p:cNvPr id="62467" name="Rectangle 3">
            <a:extLst>
              <a:ext uri="{FF2B5EF4-FFF2-40B4-BE49-F238E27FC236}">
                <a16:creationId xmlns:a16="http://schemas.microsoft.com/office/drawing/2014/main" id="{B20AA88F-4581-F78B-EEC7-D8CBC484418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2106C484-FA0A-445E-BC22-D80ACC6D5EBA}"/>
              </a:ext>
            </a:extLst>
          </p:cNvPr>
          <p:cNvGrpSpPr>
            <a:grpSpLocks/>
          </p:cNvGrpSpPr>
          <p:nvPr/>
        </p:nvGrpSpPr>
        <p:grpSpPr bwMode="auto">
          <a:xfrm>
            <a:off x="1" y="0"/>
            <a:ext cx="12198351" cy="6851650"/>
            <a:chOff x="1" y="0"/>
            <a:chExt cx="5763" cy="4316"/>
          </a:xfrm>
        </p:grpSpPr>
        <p:sp>
          <p:nvSpPr>
            <p:cNvPr id="5" name="Freeform 3">
              <a:extLst>
                <a:ext uri="{FF2B5EF4-FFF2-40B4-BE49-F238E27FC236}">
                  <a16:creationId xmlns:a16="http://schemas.microsoft.com/office/drawing/2014/main" id="{65F73071-642F-46D9-A07F-EEE19BDC79D0}"/>
                </a:ext>
              </a:extLst>
            </p:cNvPr>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defRPr/>
              </a:pPr>
              <a:endParaRPr lang="en-US" altLang="en-US" sz="1800"/>
            </a:p>
          </p:txBody>
        </p:sp>
        <p:sp>
          <p:nvSpPr>
            <p:cNvPr id="6" name="Freeform 4">
              <a:extLst>
                <a:ext uri="{FF2B5EF4-FFF2-40B4-BE49-F238E27FC236}">
                  <a16:creationId xmlns:a16="http://schemas.microsoft.com/office/drawing/2014/main" id="{370A1B5D-CB45-4D77-9B02-D1D5B0DCDC6D}"/>
                </a:ext>
              </a:extLst>
            </p:cNvPr>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defRPr/>
              </a:pPr>
              <a:endParaRPr lang="en-US" altLang="en-US" sz="1800"/>
            </a:p>
          </p:txBody>
        </p:sp>
        <p:sp>
          <p:nvSpPr>
            <p:cNvPr id="7" name="Freeform 5">
              <a:extLst>
                <a:ext uri="{FF2B5EF4-FFF2-40B4-BE49-F238E27FC236}">
                  <a16:creationId xmlns:a16="http://schemas.microsoft.com/office/drawing/2014/main" id="{CE343431-A8AC-4372-9778-833F0530D95C}"/>
                </a:ext>
              </a:extLst>
            </p:cNvPr>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defRPr/>
              </a:pPr>
              <a:endParaRPr lang="en-US" altLang="en-US" sz="1800"/>
            </a:p>
          </p:txBody>
        </p:sp>
        <p:grpSp>
          <p:nvGrpSpPr>
            <p:cNvPr id="8" name="Group 6">
              <a:extLst>
                <a:ext uri="{FF2B5EF4-FFF2-40B4-BE49-F238E27FC236}">
                  <a16:creationId xmlns:a16="http://schemas.microsoft.com/office/drawing/2014/main" id="{44EF791E-E08A-4D4F-AF19-3498D2D678B4}"/>
                </a:ext>
              </a:extLst>
            </p:cNvPr>
            <p:cNvGrpSpPr>
              <a:grpSpLocks/>
            </p:cNvGrpSpPr>
            <p:nvPr/>
          </p:nvGrpSpPr>
          <p:grpSpPr bwMode="auto">
            <a:xfrm>
              <a:off x="288" y="0"/>
              <a:ext cx="5098" cy="4316"/>
              <a:chOff x="288" y="0"/>
              <a:chExt cx="5098" cy="4316"/>
            </a:xfrm>
          </p:grpSpPr>
          <p:sp>
            <p:nvSpPr>
              <p:cNvPr id="28" name="Freeform 7">
                <a:extLst>
                  <a:ext uri="{FF2B5EF4-FFF2-40B4-BE49-F238E27FC236}">
                    <a16:creationId xmlns:a16="http://schemas.microsoft.com/office/drawing/2014/main" id="{5A8F8DF4-4D4D-4BDB-AA5E-FB70314EE604}"/>
                  </a:ext>
                </a:extLst>
              </p:cNvPr>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defRPr/>
                </a:pPr>
                <a:endParaRPr lang="en-US" altLang="en-US" sz="1800"/>
              </a:p>
            </p:txBody>
          </p:sp>
          <p:sp>
            <p:nvSpPr>
              <p:cNvPr id="29" name="Freeform 8">
                <a:extLst>
                  <a:ext uri="{FF2B5EF4-FFF2-40B4-BE49-F238E27FC236}">
                    <a16:creationId xmlns:a16="http://schemas.microsoft.com/office/drawing/2014/main" id="{A078DBAF-1501-475D-BBFA-2E7BFB03BE5F}"/>
                  </a:ext>
                </a:extLst>
              </p:cNvPr>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defRPr/>
                </a:pPr>
                <a:endParaRPr lang="en-US" altLang="en-US" sz="1800"/>
              </a:p>
            </p:txBody>
          </p:sp>
          <p:sp>
            <p:nvSpPr>
              <p:cNvPr id="30" name="Freeform 9">
                <a:extLst>
                  <a:ext uri="{FF2B5EF4-FFF2-40B4-BE49-F238E27FC236}">
                    <a16:creationId xmlns:a16="http://schemas.microsoft.com/office/drawing/2014/main" id="{1EC54270-ACF8-4531-A6FD-135D0145BCB2}"/>
                  </a:ext>
                </a:extLst>
              </p:cNvPr>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defRPr/>
                </a:pPr>
                <a:endParaRPr lang="en-US" altLang="en-US" sz="1800"/>
              </a:p>
            </p:txBody>
          </p:sp>
          <p:sp>
            <p:nvSpPr>
              <p:cNvPr id="31" name="Freeform 10">
                <a:extLst>
                  <a:ext uri="{FF2B5EF4-FFF2-40B4-BE49-F238E27FC236}">
                    <a16:creationId xmlns:a16="http://schemas.microsoft.com/office/drawing/2014/main" id="{82EEC203-7B8A-4418-AF4D-899B9BC95A90}"/>
                  </a:ext>
                </a:extLst>
              </p:cNvPr>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defRPr/>
                </a:pPr>
                <a:endParaRPr lang="en-US" altLang="en-US" sz="1800"/>
              </a:p>
            </p:txBody>
          </p:sp>
          <p:sp>
            <p:nvSpPr>
              <p:cNvPr id="32" name="Freeform 11">
                <a:extLst>
                  <a:ext uri="{FF2B5EF4-FFF2-40B4-BE49-F238E27FC236}">
                    <a16:creationId xmlns:a16="http://schemas.microsoft.com/office/drawing/2014/main" id="{EA99F346-600D-4CF1-A4A1-BBBC5EBDC0B0}"/>
                  </a:ext>
                </a:extLst>
              </p:cNvPr>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defRPr/>
                </a:pPr>
                <a:endParaRPr lang="en-US" altLang="en-US" sz="1800"/>
              </a:p>
            </p:txBody>
          </p:sp>
          <p:sp>
            <p:nvSpPr>
              <p:cNvPr id="33" name="Freeform 12">
                <a:extLst>
                  <a:ext uri="{FF2B5EF4-FFF2-40B4-BE49-F238E27FC236}">
                    <a16:creationId xmlns:a16="http://schemas.microsoft.com/office/drawing/2014/main" id="{926A4B05-E0CC-4F0A-A02E-AB957C0D3785}"/>
                  </a:ext>
                </a:extLst>
              </p:cNvPr>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defRPr/>
                </a:pPr>
                <a:endParaRPr lang="en-US" altLang="en-US" sz="1800"/>
              </a:p>
            </p:txBody>
          </p:sp>
          <p:sp>
            <p:nvSpPr>
              <p:cNvPr id="34" name="Freeform 13">
                <a:extLst>
                  <a:ext uri="{FF2B5EF4-FFF2-40B4-BE49-F238E27FC236}">
                    <a16:creationId xmlns:a16="http://schemas.microsoft.com/office/drawing/2014/main" id="{F7084881-0297-4E59-8C96-D5C4951DCCF1}"/>
                  </a:ext>
                </a:extLst>
              </p:cNvPr>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defRPr/>
                </a:pPr>
                <a:endParaRPr lang="en-US" altLang="en-US" sz="1800"/>
              </a:p>
            </p:txBody>
          </p:sp>
          <p:sp>
            <p:nvSpPr>
              <p:cNvPr id="35" name="Freeform 14">
                <a:extLst>
                  <a:ext uri="{FF2B5EF4-FFF2-40B4-BE49-F238E27FC236}">
                    <a16:creationId xmlns:a16="http://schemas.microsoft.com/office/drawing/2014/main" id="{23D61080-A372-491B-A0CD-F7D4F95709F8}"/>
                  </a:ext>
                </a:extLst>
              </p:cNvPr>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defRPr/>
                </a:pPr>
                <a:endParaRPr lang="en-US" altLang="en-US" sz="1800"/>
              </a:p>
            </p:txBody>
          </p:sp>
          <p:sp>
            <p:nvSpPr>
              <p:cNvPr id="36" name="Freeform 15">
                <a:extLst>
                  <a:ext uri="{FF2B5EF4-FFF2-40B4-BE49-F238E27FC236}">
                    <a16:creationId xmlns:a16="http://schemas.microsoft.com/office/drawing/2014/main" id="{7F7BEFB2-400F-4BAC-89D4-2A956D91DD64}"/>
                  </a:ext>
                </a:extLst>
              </p:cNvPr>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defRPr/>
                </a:pPr>
                <a:endParaRPr lang="en-US" altLang="en-US" sz="1800"/>
              </a:p>
            </p:txBody>
          </p:sp>
          <p:sp>
            <p:nvSpPr>
              <p:cNvPr id="37" name="Freeform 16">
                <a:extLst>
                  <a:ext uri="{FF2B5EF4-FFF2-40B4-BE49-F238E27FC236}">
                    <a16:creationId xmlns:a16="http://schemas.microsoft.com/office/drawing/2014/main" id="{0BECE395-453D-4727-85E4-81005B7D9F03}"/>
                  </a:ext>
                </a:extLst>
              </p:cNvPr>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defRPr/>
                </a:pPr>
                <a:endParaRPr lang="en-US" altLang="en-US" sz="1800"/>
              </a:p>
            </p:txBody>
          </p:sp>
          <p:sp>
            <p:nvSpPr>
              <p:cNvPr id="38" name="Freeform 17">
                <a:extLst>
                  <a:ext uri="{FF2B5EF4-FFF2-40B4-BE49-F238E27FC236}">
                    <a16:creationId xmlns:a16="http://schemas.microsoft.com/office/drawing/2014/main" id="{7B0DC45F-7C24-4D44-938D-49B6E21AF6CE}"/>
                  </a:ext>
                </a:extLst>
              </p:cNvPr>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defRPr/>
                </a:pPr>
                <a:endParaRPr lang="en-US" altLang="en-US" sz="1800"/>
              </a:p>
            </p:txBody>
          </p:sp>
          <p:sp>
            <p:nvSpPr>
              <p:cNvPr id="39" name="Freeform 18">
                <a:extLst>
                  <a:ext uri="{FF2B5EF4-FFF2-40B4-BE49-F238E27FC236}">
                    <a16:creationId xmlns:a16="http://schemas.microsoft.com/office/drawing/2014/main" id="{BE79B24F-2BF0-495F-A6BE-AAA4627D33A4}"/>
                  </a:ext>
                </a:extLst>
              </p:cNvPr>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defRPr/>
                </a:pPr>
                <a:endParaRPr lang="en-US" altLang="en-US" sz="1800"/>
              </a:p>
            </p:txBody>
          </p:sp>
          <p:sp>
            <p:nvSpPr>
              <p:cNvPr id="40" name="Freeform 19">
                <a:extLst>
                  <a:ext uri="{FF2B5EF4-FFF2-40B4-BE49-F238E27FC236}">
                    <a16:creationId xmlns:a16="http://schemas.microsoft.com/office/drawing/2014/main" id="{5FA379B8-41A7-49E3-B1BA-A599932554B0}"/>
                  </a:ext>
                </a:extLst>
              </p:cNvPr>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defRPr/>
                </a:pPr>
                <a:endParaRPr lang="en-US" altLang="en-US" sz="1800"/>
              </a:p>
            </p:txBody>
          </p:sp>
        </p:grpSp>
        <p:sp>
          <p:nvSpPr>
            <p:cNvPr id="9" name="Freeform 20">
              <a:extLst>
                <a:ext uri="{FF2B5EF4-FFF2-40B4-BE49-F238E27FC236}">
                  <a16:creationId xmlns:a16="http://schemas.microsoft.com/office/drawing/2014/main" id="{32449728-685E-4F5A-9896-06799911D0FD}"/>
                </a:ext>
              </a:extLst>
            </p:cNvPr>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defRPr/>
              </a:pPr>
              <a:endParaRPr lang="en-US" altLang="en-US" sz="1800"/>
            </a:p>
          </p:txBody>
        </p:sp>
        <p:sp>
          <p:nvSpPr>
            <p:cNvPr id="10" name="Freeform 21">
              <a:extLst>
                <a:ext uri="{FF2B5EF4-FFF2-40B4-BE49-F238E27FC236}">
                  <a16:creationId xmlns:a16="http://schemas.microsoft.com/office/drawing/2014/main" id="{CFE0F374-D573-4C76-8A8D-1312C1FE5349}"/>
                </a:ext>
              </a:extLst>
            </p:cNvPr>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defRPr/>
              </a:pPr>
              <a:endParaRPr lang="en-US" altLang="en-US" sz="1800"/>
            </a:p>
          </p:txBody>
        </p:sp>
        <p:sp>
          <p:nvSpPr>
            <p:cNvPr id="11" name="Freeform 22">
              <a:extLst>
                <a:ext uri="{FF2B5EF4-FFF2-40B4-BE49-F238E27FC236}">
                  <a16:creationId xmlns:a16="http://schemas.microsoft.com/office/drawing/2014/main" id="{EDC58C4F-FA0B-484B-A2FB-2CBE3DC60EA6}"/>
                </a:ext>
              </a:extLst>
            </p:cNvPr>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defRPr/>
              </a:pPr>
              <a:endParaRPr lang="en-US" altLang="en-US" sz="1800"/>
            </a:p>
          </p:txBody>
        </p:sp>
        <p:sp>
          <p:nvSpPr>
            <p:cNvPr id="12" name="Freeform 23">
              <a:extLst>
                <a:ext uri="{FF2B5EF4-FFF2-40B4-BE49-F238E27FC236}">
                  <a16:creationId xmlns:a16="http://schemas.microsoft.com/office/drawing/2014/main" id="{9C70ADA2-77D3-4119-8B34-B79426285DF7}"/>
                </a:ext>
              </a:extLst>
            </p:cNvPr>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defRPr/>
              </a:pPr>
              <a:endParaRPr lang="en-US" altLang="en-US" sz="1800"/>
            </a:p>
          </p:txBody>
        </p:sp>
        <p:sp>
          <p:nvSpPr>
            <p:cNvPr id="13" name="Freeform 24">
              <a:extLst>
                <a:ext uri="{FF2B5EF4-FFF2-40B4-BE49-F238E27FC236}">
                  <a16:creationId xmlns:a16="http://schemas.microsoft.com/office/drawing/2014/main" id="{E731549A-5A7E-44D2-96C2-F2B9EE1872B2}"/>
                </a:ext>
              </a:extLst>
            </p:cNvPr>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defRPr/>
              </a:pPr>
              <a:endParaRPr lang="en-US" altLang="en-US" sz="1800"/>
            </a:p>
          </p:txBody>
        </p:sp>
        <p:sp>
          <p:nvSpPr>
            <p:cNvPr id="14" name="Freeform 25">
              <a:extLst>
                <a:ext uri="{FF2B5EF4-FFF2-40B4-BE49-F238E27FC236}">
                  <a16:creationId xmlns:a16="http://schemas.microsoft.com/office/drawing/2014/main" id="{9FB721C4-11F8-4714-9EA7-9E96FEEDFC5B}"/>
                </a:ext>
              </a:extLst>
            </p:cNvPr>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defRPr/>
              </a:pPr>
              <a:endParaRPr lang="en-US" altLang="en-US" sz="1800"/>
            </a:p>
          </p:txBody>
        </p:sp>
        <p:sp>
          <p:nvSpPr>
            <p:cNvPr id="15" name="Freeform 26">
              <a:extLst>
                <a:ext uri="{FF2B5EF4-FFF2-40B4-BE49-F238E27FC236}">
                  <a16:creationId xmlns:a16="http://schemas.microsoft.com/office/drawing/2014/main" id="{A1ABEC37-2E1E-4EEC-9FBA-4F74131BBC49}"/>
                </a:ext>
              </a:extLst>
            </p:cNvPr>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defRPr/>
              </a:pPr>
              <a:endParaRPr lang="en-US" altLang="en-US" sz="1800"/>
            </a:p>
          </p:txBody>
        </p:sp>
        <p:sp>
          <p:nvSpPr>
            <p:cNvPr id="16" name="Freeform 27">
              <a:extLst>
                <a:ext uri="{FF2B5EF4-FFF2-40B4-BE49-F238E27FC236}">
                  <a16:creationId xmlns:a16="http://schemas.microsoft.com/office/drawing/2014/main" id="{BB197FCE-9DFE-4BCF-BF76-DE4319E1C136}"/>
                </a:ext>
              </a:extLst>
            </p:cNvPr>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defRPr/>
              </a:pPr>
              <a:endParaRPr lang="en-US" altLang="en-US" sz="1800"/>
            </a:p>
          </p:txBody>
        </p:sp>
        <p:sp>
          <p:nvSpPr>
            <p:cNvPr id="17" name="Line 28">
              <a:extLst>
                <a:ext uri="{FF2B5EF4-FFF2-40B4-BE49-F238E27FC236}">
                  <a16:creationId xmlns:a16="http://schemas.microsoft.com/office/drawing/2014/main" id="{C7A55DF3-ACE3-4485-9A84-980F25932154}"/>
                </a:ext>
              </a:extLst>
            </p:cNvPr>
            <p:cNvSpPr>
              <a:spLocks noChangeShapeType="1"/>
            </p:cNvSpPr>
            <p:nvPr/>
          </p:nvSpPr>
          <p:spPr bwMode="hidden">
            <a:xfrm>
              <a:off x="1" y="2749"/>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 name="Line 29">
              <a:extLst>
                <a:ext uri="{FF2B5EF4-FFF2-40B4-BE49-F238E27FC236}">
                  <a16:creationId xmlns:a16="http://schemas.microsoft.com/office/drawing/2014/main" id="{C8B1E428-1B83-4B9A-9F3C-7C9D50276F56}"/>
                </a:ext>
              </a:extLst>
            </p:cNvPr>
            <p:cNvSpPr>
              <a:spLocks noChangeShapeType="1"/>
            </p:cNvSpPr>
            <p:nvPr/>
          </p:nvSpPr>
          <p:spPr bwMode="hidden">
            <a:xfrm>
              <a:off x="1" y="2356"/>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 name="Line 30">
              <a:extLst>
                <a:ext uri="{FF2B5EF4-FFF2-40B4-BE49-F238E27FC236}">
                  <a16:creationId xmlns:a16="http://schemas.microsoft.com/office/drawing/2014/main" id="{2108E653-99BA-4BA9-838C-B817EFA670EE}"/>
                </a:ext>
              </a:extLst>
            </p:cNvPr>
            <p:cNvSpPr>
              <a:spLocks noChangeShapeType="1"/>
            </p:cNvSpPr>
            <p:nvPr/>
          </p:nvSpPr>
          <p:spPr bwMode="hidden">
            <a:xfrm>
              <a:off x="1" y="3142"/>
              <a:ext cx="5758" cy="0"/>
            </a:xfrm>
            <a:prstGeom prst="line">
              <a:avLst/>
            </a:prstGeom>
            <a:noFill/>
            <a:ln w="1587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20" name="Group 31">
              <a:extLst>
                <a:ext uri="{FF2B5EF4-FFF2-40B4-BE49-F238E27FC236}">
                  <a16:creationId xmlns:a16="http://schemas.microsoft.com/office/drawing/2014/main" id="{A7756843-3FBF-4164-B03A-9022BF5D925B}"/>
                </a:ext>
              </a:extLst>
            </p:cNvPr>
            <p:cNvGrpSpPr>
              <a:grpSpLocks/>
            </p:cNvGrpSpPr>
            <p:nvPr/>
          </p:nvGrpSpPr>
          <p:grpSpPr bwMode="auto">
            <a:xfrm>
              <a:off x="1" y="392"/>
              <a:ext cx="5758" cy="1571"/>
              <a:chOff x="1" y="392"/>
              <a:chExt cx="5758" cy="1571"/>
            </a:xfrm>
          </p:grpSpPr>
          <p:sp>
            <p:nvSpPr>
              <p:cNvPr id="23" name="Line 32">
                <a:extLst>
                  <a:ext uri="{FF2B5EF4-FFF2-40B4-BE49-F238E27FC236}">
                    <a16:creationId xmlns:a16="http://schemas.microsoft.com/office/drawing/2014/main" id="{2706189E-A322-49E8-8969-E68377A09DBF}"/>
                  </a:ext>
                </a:extLst>
              </p:cNvPr>
              <p:cNvSpPr>
                <a:spLocks noChangeShapeType="1"/>
              </p:cNvSpPr>
              <p:nvPr userDrawn="1"/>
            </p:nvSpPr>
            <p:spPr bwMode="hidden">
              <a:xfrm>
                <a:off x="1" y="784"/>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 name="Line 33">
                <a:extLst>
                  <a:ext uri="{FF2B5EF4-FFF2-40B4-BE49-F238E27FC236}">
                    <a16:creationId xmlns:a16="http://schemas.microsoft.com/office/drawing/2014/main" id="{9D45C758-5688-4244-A7FB-4DAC8607FCD5}"/>
                  </a:ext>
                </a:extLst>
              </p:cNvPr>
              <p:cNvSpPr>
                <a:spLocks noChangeShapeType="1"/>
              </p:cNvSpPr>
              <p:nvPr userDrawn="1"/>
            </p:nvSpPr>
            <p:spPr bwMode="hidden">
              <a:xfrm>
                <a:off x="1" y="1963"/>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5" name="Line 34">
                <a:extLst>
                  <a:ext uri="{FF2B5EF4-FFF2-40B4-BE49-F238E27FC236}">
                    <a16:creationId xmlns:a16="http://schemas.microsoft.com/office/drawing/2014/main" id="{BBE73C20-61FF-4DDC-9876-D0A01F10A1CA}"/>
                  </a:ext>
                </a:extLst>
              </p:cNvPr>
              <p:cNvSpPr>
                <a:spLocks noChangeShapeType="1"/>
              </p:cNvSpPr>
              <p:nvPr userDrawn="1"/>
            </p:nvSpPr>
            <p:spPr bwMode="hidden">
              <a:xfrm>
                <a:off x="1" y="1570"/>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6" name="Line 35">
                <a:extLst>
                  <a:ext uri="{FF2B5EF4-FFF2-40B4-BE49-F238E27FC236}">
                    <a16:creationId xmlns:a16="http://schemas.microsoft.com/office/drawing/2014/main" id="{513422DE-C967-4886-9324-9FE2D1D382EE}"/>
                  </a:ext>
                </a:extLst>
              </p:cNvPr>
              <p:cNvSpPr>
                <a:spLocks noChangeShapeType="1"/>
              </p:cNvSpPr>
              <p:nvPr userDrawn="1"/>
            </p:nvSpPr>
            <p:spPr bwMode="hidden">
              <a:xfrm>
                <a:off x="1" y="1177"/>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 name="Line 36">
                <a:extLst>
                  <a:ext uri="{FF2B5EF4-FFF2-40B4-BE49-F238E27FC236}">
                    <a16:creationId xmlns:a16="http://schemas.microsoft.com/office/drawing/2014/main" id="{DA01ADC4-8255-43C7-AB31-283CC367ECB7}"/>
                  </a:ext>
                </a:extLst>
              </p:cNvPr>
              <p:cNvSpPr>
                <a:spLocks noChangeShapeType="1"/>
              </p:cNvSpPr>
              <p:nvPr userDrawn="1"/>
            </p:nvSpPr>
            <p:spPr bwMode="hidden">
              <a:xfrm>
                <a:off x="1" y="392"/>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21" name="Line 37">
              <a:extLst>
                <a:ext uri="{FF2B5EF4-FFF2-40B4-BE49-F238E27FC236}">
                  <a16:creationId xmlns:a16="http://schemas.microsoft.com/office/drawing/2014/main" id="{7F6B18F0-D86B-4F1A-ABA4-79432817A264}"/>
                </a:ext>
              </a:extLst>
            </p:cNvPr>
            <p:cNvSpPr>
              <a:spLocks noChangeShapeType="1"/>
            </p:cNvSpPr>
            <p:nvPr/>
          </p:nvSpPr>
          <p:spPr bwMode="hidden">
            <a:xfrm>
              <a:off x="1" y="3928"/>
              <a:ext cx="5758" cy="0"/>
            </a:xfrm>
            <a:prstGeom prst="line">
              <a:avLst/>
            </a:prstGeom>
            <a:noFill/>
            <a:ln w="1587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 name="Line 38">
              <a:extLst>
                <a:ext uri="{FF2B5EF4-FFF2-40B4-BE49-F238E27FC236}">
                  <a16:creationId xmlns:a16="http://schemas.microsoft.com/office/drawing/2014/main" id="{24AE49D1-F1BD-4F8A-8548-6EB00606AF70}"/>
                </a:ext>
              </a:extLst>
            </p:cNvPr>
            <p:cNvSpPr>
              <a:spLocks noChangeShapeType="1"/>
            </p:cNvSpPr>
            <p:nvPr/>
          </p:nvSpPr>
          <p:spPr bwMode="hidden">
            <a:xfrm>
              <a:off x="1" y="3535"/>
              <a:ext cx="5758" cy="0"/>
            </a:xfrm>
            <a:prstGeom prst="line">
              <a:avLst/>
            </a:prstGeom>
            <a:noFill/>
            <a:ln w="1587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3703" name="Rectangle 39"/>
          <p:cNvSpPr>
            <a:spLocks noGrp="1" noChangeArrowheads="1"/>
          </p:cNvSpPr>
          <p:nvPr>
            <p:ph type="ctrTitle" sz="quarter"/>
          </p:nvPr>
        </p:nvSpPr>
        <p:spPr>
          <a:xfrm>
            <a:off x="914400" y="1692276"/>
            <a:ext cx="10363200" cy="1736725"/>
          </a:xfrm>
        </p:spPr>
        <p:txBody>
          <a:bodyPr anchor="b"/>
          <a:lstStyle>
            <a:lvl1pPr>
              <a:defRPr sz="5400"/>
            </a:lvl1pPr>
          </a:lstStyle>
          <a:p>
            <a:r>
              <a:rPr lang="en-US"/>
              <a:t>Click to edit Master title style</a:t>
            </a:r>
          </a:p>
        </p:txBody>
      </p:sp>
      <p:sp>
        <p:nvSpPr>
          <p:cNvPr id="113704" name="Rectangle 40"/>
          <p:cNvSpPr>
            <a:spLocks noGrp="1" noChangeArrowheads="1"/>
          </p:cNvSpPr>
          <p:nvPr>
            <p:ph type="subTitle" sz="quarter" idx="1"/>
          </p:nvPr>
        </p:nvSpPr>
        <p:spPr>
          <a:xfrm>
            <a:off x="1828800" y="3886200"/>
            <a:ext cx="8534400" cy="1752600"/>
          </a:xfrm>
        </p:spPr>
        <p:txBody>
          <a:bodyPr/>
          <a:lstStyle>
            <a:lvl1pPr marL="0" indent="0" algn="ctr">
              <a:buFont typeface="Wingdings" charset="2"/>
              <a:buNone/>
              <a:defRPr/>
            </a:lvl1pPr>
          </a:lstStyle>
          <a:p>
            <a:r>
              <a:rPr lang="en-US"/>
              <a:t>Click to edit Master subtitle style</a:t>
            </a:r>
          </a:p>
        </p:txBody>
      </p:sp>
      <p:sp>
        <p:nvSpPr>
          <p:cNvPr id="41" name="Rectangle 41">
            <a:extLst>
              <a:ext uri="{FF2B5EF4-FFF2-40B4-BE49-F238E27FC236}">
                <a16:creationId xmlns:a16="http://schemas.microsoft.com/office/drawing/2014/main" id="{3B64A4BC-03BD-4597-B52A-66C7EB795EA3}"/>
              </a:ext>
            </a:extLst>
          </p:cNvPr>
          <p:cNvSpPr>
            <a:spLocks noGrp="1" noChangeArrowheads="1"/>
          </p:cNvSpPr>
          <p:nvPr>
            <p:ph type="dt" sz="quarter" idx="10"/>
          </p:nvPr>
        </p:nvSpPr>
        <p:spPr/>
        <p:txBody>
          <a:bodyPr/>
          <a:lstStyle>
            <a:lvl1pPr>
              <a:defRPr/>
            </a:lvl1pPr>
          </a:lstStyle>
          <a:p>
            <a:pPr>
              <a:defRPr/>
            </a:pPr>
            <a:fld id="{A1ED58C8-E730-4412-9570-408938710BD2}" type="datetime1">
              <a:rPr lang="en-US" altLang="en-US"/>
              <a:pPr>
                <a:defRPr/>
              </a:pPr>
              <a:t>9/19/2024</a:t>
            </a:fld>
            <a:endParaRPr lang="en-US" altLang="en-US"/>
          </a:p>
        </p:txBody>
      </p:sp>
      <p:sp>
        <p:nvSpPr>
          <p:cNvPr id="42" name="Rectangle 42">
            <a:extLst>
              <a:ext uri="{FF2B5EF4-FFF2-40B4-BE49-F238E27FC236}">
                <a16:creationId xmlns:a16="http://schemas.microsoft.com/office/drawing/2014/main" id="{9314B3E1-AA14-4A56-810B-ED5B53C9FF1A}"/>
              </a:ext>
            </a:extLst>
          </p:cNvPr>
          <p:cNvSpPr>
            <a:spLocks noGrp="1" noChangeArrowheads="1"/>
          </p:cNvSpPr>
          <p:nvPr>
            <p:ph type="ftr" sz="quarter" idx="11"/>
          </p:nvPr>
        </p:nvSpPr>
        <p:spPr/>
        <p:txBody>
          <a:bodyPr/>
          <a:lstStyle>
            <a:lvl1pPr>
              <a:defRPr/>
            </a:lvl1pPr>
          </a:lstStyle>
          <a:p>
            <a:pPr>
              <a:defRPr/>
            </a:pPr>
            <a:endParaRPr lang="en-US" altLang="en-US"/>
          </a:p>
        </p:txBody>
      </p:sp>
      <p:sp>
        <p:nvSpPr>
          <p:cNvPr id="43" name="Rectangle 43">
            <a:extLst>
              <a:ext uri="{FF2B5EF4-FFF2-40B4-BE49-F238E27FC236}">
                <a16:creationId xmlns:a16="http://schemas.microsoft.com/office/drawing/2014/main" id="{27E630EA-E7EB-4160-952E-952046FAD630}"/>
              </a:ext>
            </a:extLst>
          </p:cNvPr>
          <p:cNvSpPr>
            <a:spLocks noGrp="1" noChangeArrowheads="1"/>
          </p:cNvSpPr>
          <p:nvPr>
            <p:ph type="sldNum" sz="quarter" idx="12"/>
          </p:nvPr>
        </p:nvSpPr>
        <p:spPr/>
        <p:txBody>
          <a:bodyPr/>
          <a:lstStyle>
            <a:lvl1pPr>
              <a:defRPr smtClean="0"/>
            </a:lvl1pPr>
          </a:lstStyle>
          <a:p>
            <a:pPr>
              <a:defRPr/>
            </a:pPr>
            <a:fld id="{CEDC1DCB-191B-4ECB-8D6A-BF2489D6BC62}" type="slidenum">
              <a:rPr lang="en-US" altLang="en-US"/>
              <a:pPr>
                <a:defRPr/>
              </a:pPr>
              <a:t>‹#›</a:t>
            </a:fld>
            <a:endParaRPr lang="en-US" altLang="en-US"/>
          </a:p>
        </p:txBody>
      </p:sp>
    </p:spTree>
    <p:extLst>
      <p:ext uri="{BB962C8B-B14F-4D97-AF65-F5344CB8AC3E}">
        <p14:creationId xmlns:p14="http://schemas.microsoft.com/office/powerpoint/2010/main" val="13427896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a:extLst>
              <a:ext uri="{FF2B5EF4-FFF2-40B4-BE49-F238E27FC236}">
                <a16:creationId xmlns:a16="http://schemas.microsoft.com/office/drawing/2014/main" id="{F706A508-2D61-4634-9C76-ABE6ACEF5CE3}"/>
              </a:ext>
            </a:extLst>
          </p:cNvPr>
          <p:cNvSpPr>
            <a:spLocks noGrp="1" noChangeArrowheads="1"/>
          </p:cNvSpPr>
          <p:nvPr>
            <p:ph type="dt" sz="half" idx="10"/>
          </p:nvPr>
        </p:nvSpPr>
        <p:spPr>
          <a:ln/>
        </p:spPr>
        <p:txBody>
          <a:bodyPr/>
          <a:lstStyle>
            <a:lvl1pPr>
              <a:defRPr/>
            </a:lvl1pPr>
          </a:lstStyle>
          <a:p>
            <a:pPr>
              <a:defRPr/>
            </a:pPr>
            <a:fld id="{32A1E9AC-9CFA-4CE6-A7A8-461E8A5B4122}" type="datetime1">
              <a:rPr lang="en-US" altLang="en-US"/>
              <a:pPr>
                <a:defRPr/>
              </a:pPr>
              <a:t>9/19/2024</a:t>
            </a:fld>
            <a:endParaRPr lang="en-US" altLang="en-US"/>
          </a:p>
        </p:txBody>
      </p:sp>
      <p:sp>
        <p:nvSpPr>
          <p:cNvPr id="5" name="Rectangle 41">
            <a:extLst>
              <a:ext uri="{FF2B5EF4-FFF2-40B4-BE49-F238E27FC236}">
                <a16:creationId xmlns:a16="http://schemas.microsoft.com/office/drawing/2014/main" id="{3CE16FF3-8432-4292-8EB6-5FD0CCD94BF3}"/>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42">
            <a:extLst>
              <a:ext uri="{FF2B5EF4-FFF2-40B4-BE49-F238E27FC236}">
                <a16:creationId xmlns:a16="http://schemas.microsoft.com/office/drawing/2014/main" id="{C950490E-80BC-4CCA-802B-00DA14D30B62}"/>
              </a:ext>
            </a:extLst>
          </p:cNvPr>
          <p:cNvSpPr>
            <a:spLocks noGrp="1" noChangeArrowheads="1"/>
          </p:cNvSpPr>
          <p:nvPr>
            <p:ph type="sldNum" sz="quarter" idx="12"/>
          </p:nvPr>
        </p:nvSpPr>
        <p:spPr>
          <a:ln/>
        </p:spPr>
        <p:txBody>
          <a:bodyPr/>
          <a:lstStyle>
            <a:lvl1pPr>
              <a:defRPr/>
            </a:lvl1pPr>
          </a:lstStyle>
          <a:p>
            <a:pPr>
              <a:defRPr/>
            </a:pPr>
            <a:fld id="{A630568E-E8B0-4DAD-8B49-DD485D894662}" type="slidenum">
              <a:rPr lang="en-US" altLang="en-US"/>
              <a:pPr>
                <a:defRPr/>
              </a:pPr>
              <a:t>‹#›</a:t>
            </a:fld>
            <a:endParaRPr lang="en-US" altLang="en-US"/>
          </a:p>
        </p:txBody>
      </p:sp>
    </p:spTree>
    <p:extLst>
      <p:ext uri="{BB962C8B-B14F-4D97-AF65-F5344CB8AC3E}">
        <p14:creationId xmlns:p14="http://schemas.microsoft.com/office/powerpoint/2010/main" val="5372357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0">
            <a:extLst>
              <a:ext uri="{FF2B5EF4-FFF2-40B4-BE49-F238E27FC236}">
                <a16:creationId xmlns:a16="http://schemas.microsoft.com/office/drawing/2014/main" id="{678E049F-37D5-42E8-AA96-71BE1ACF45EB}"/>
              </a:ext>
            </a:extLst>
          </p:cNvPr>
          <p:cNvSpPr>
            <a:spLocks noGrp="1" noChangeArrowheads="1"/>
          </p:cNvSpPr>
          <p:nvPr>
            <p:ph type="dt" sz="half" idx="10"/>
          </p:nvPr>
        </p:nvSpPr>
        <p:spPr>
          <a:ln/>
        </p:spPr>
        <p:txBody>
          <a:bodyPr/>
          <a:lstStyle>
            <a:lvl1pPr>
              <a:defRPr/>
            </a:lvl1pPr>
          </a:lstStyle>
          <a:p>
            <a:pPr>
              <a:defRPr/>
            </a:pPr>
            <a:fld id="{493EBB99-A30F-4C6F-82C9-42990DF3EB5F}" type="datetime1">
              <a:rPr lang="en-US" altLang="en-US"/>
              <a:pPr>
                <a:defRPr/>
              </a:pPr>
              <a:t>9/19/2024</a:t>
            </a:fld>
            <a:endParaRPr lang="en-US" altLang="en-US"/>
          </a:p>
        </p:txBody>
      </p:sp>
      <p:sp>
        <p:nvSpPr>
          <p:cNvPr id="5" name="Rectangle 41">
            <a:extLst>
              <a:ext uri="{FF2B5EF4-FFF2-40B4-BE49-F238E27FC236}">
                <a16:creationId xmlns:a16="http://schemas.microsoft.com/office/drawing/2014/main" id="{8AF809BE-3F82-49FB-A77D-111BCA041AEB}"/>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42">
            <a:extLst>
              <a:ext uri="{FF2B5EF4-FFF2-40B4-BE49-F238E27FC236}">
                <a16:creationId xmlns:a16="http://schemas.microsoft.com/office/drawing/2014/main" id="{5B716823-87DC-470B-A651-3A1300FC231E}"/>
              </a:ext>
            </a:extLst>
          </p:cNvPr>
          <p:cNvSpPr>
            <a:spLocks noGrp="1" noChangeArrowheads="1"/>
          </p:cNvSpPr>
          <p:nvPr>
            <p:ph type="sldNum" sz="quarter" idx="12"/>
          </p:nvPr>
        </p:nvSpPr>
        <p:spPr>
          <a:ln/>
        </p:spPr>
        <p:txBody>
          <a:bodyPr/>
          <a:lstStyle>
            <a:lvl1pPr>
              <a:defRPr/>
            </a:lvl1pPr>
          </a:lstStyle>
          <a:p>
            <a:pPr>
              <a:defRPr/>
            </a:pPr>
            <a:fld id="{37FB06D9-68C6-4776-9A0F-D6E7859B32C0}" type="slidenum">
              <a:rPr lang="en-US" altLang="en-US"/>
              <a:pPr>
                <a:defRPr/>
              </a:pPr>
              <a:t>‹#›</a:t>
            </a:fld>
            <a:endParaRPr lang="en-US" altLang="en-US"/>
          </a:p>
        </p:txBody>
      </p:sp>
    </p:spTree>
    <p:extLst>
      <p:ext uri="{BB962C8B-B14F-4D97-AF65-F5344CB8AC3E}">
        <p14:creationId xmlns:p14="http://schemas.microsoft.com/office/powerpoint/2010/main" val="29771295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0">
            <a:extLst>
              <a:ext uri="{FF2B5EF4-FFF2-40B4-BE49-F238E27FC236}">
                <a16:creationId xmlns:a16="http://schemas.microsoft.com/office/drawing/2014/main" id="{3CC0A846-83A0-43AE-AAD6-BF6E3F48AF39}"/>
              </a:ext>
            </a:extLst>
          </p:cNvPr>
          <p:cNvSpPr>
            <a:spLocks noGrp="1" noChangeArrowheads="1"/>
          </p:cNvSpPr>
          <p:nvPr>
            <p:ph type="dt" sz="half" idx="10"/>
          </p:nvPr>
        </p:nvSpPr>
        <p:spPr>
          <a:ln/>
        </p:spPr>
        <p:txBody>
          <a:bodyPr/>
          <a:lstStyle>
            <a:lvl1pPr>
              <a:defRPr/>
            </a:lvl1pPr>
          </a:lstStyle>
          <a:p>
            <a:pPr>
              <a:defRPr/>
            </a:pPr>
            <a:fld id="{990C7E2A-E351-4937-B6C6-9E2156E5A34C}" type="datetime1">
              <a:rPr lang="en-US" altLang="en-US"/>
              <a:pPr>
                <a:defRPr/>
              </a:pPr>
              <a:t>9/19/2024</a:t>
            </a:fld>
            <a:endParaRPr lang="en-US" altLang="en-US"/>
          </a:p>
        </p:txBody>
      </p:sp>
      <p:sp>
        <p:nvSpPr>
          <p:cNvPr id="6" name="Rectangle 41">
            <a:extLst>
              <a:ext uri="{FF2B5EF4-FFF2-40B4-BE49-F238E27FC236}">
                <a16:creationId xmlns:a16="http://schemas.microsoft.com/office/drawing/2014/main" id="{FBED604D-75A3-44A1-AA43-698FEE5E8647}"/>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42">
            <a:extLst>
              <a:ext uri="{FF2B5EF4-FFF2-40B4-BE49-F238E27FC236}">
                <a16:creationId xmlns:a16="http://schemas.microsoft.com/office/drawing/2014/main" id="{1D62A902-44A2-4F1F-B38C-85A19AF7A653}"/>
              </a:ext>
            </a:extLst>
          </p:cNvPr>
          <p:cNvSpPr>
            <a:spLocks noGrp="1" noChangeArrowheads="1"/>
          </p:cNvSpPr>
          <p:nvPr>
            <p:ph type="sldNum" sz="quarter" idx="12"/>
          </p:nvPr>
        </p:nvSpPr>
        <p:spPr>
          <a:ln/>
        </p:spPr>
        <p:txBody>
          <a:bodyPr/>
          <a:lstStyle>
            <a:lvl1pPr>
              <a:defRPr/>
            </a:lvl1pPr>
          </a:lstStyle>
          <a:p>
            <a:pPr>
              <a:defRPr/>
            </a:pPr>
            <a:fld id="{80988F62-16B3-47C4-BF26-70C8B6F6D348}" type="slidenum">
              <a:rPr lang="en-US" altLang="en-US"/>
              <a:pPr>
                <a:defRPr/>
              </a:pPr>
              <a:t>‹#›</a:t>
            </a:fld>
            <a:endParaRPr lang="en-US" altLang="en-US"/>
          </a:p>
        </p:txBody>
      </p:sp>
    </p:spTree>
    <p:extLst>
      <p:ext uri="{BB962C8B-B14F-4D97-AF65-F5344CB8AC3E}">
        <p14:creationId xmlns:p14="http://schemas.microsoft.com/office/powerpoint/2010/main" val="1851807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0">
            <a:extLst>
              <a:ext uri="{FF2B5EF4-FFF2-40B4-BE49-F238E27FC236}">
                <a16:creationId xmlns:a16="http://schemas.microsoft.com/office/drawing/2014/main" id="{3907B19C-DA2F-493A-91E8-BCB1BC9A31D5}"/>
              </a:ext>
            </a:extLst>
          </p:cNvPr>
          <p:cNvSpPr>
            <a:spLocks noGrp="1" noChangeArrowheads="1"/>
          </p:cNvSpPr>
          <p:nvPr>
            <p:ph type="dt" sz="half" idx="10"/>
          </p:nvPr>
        </p:nvSpPr>
        <p:spPr>
          <a:ln/>
        </p:spPr>
        <p:txBody>
          <a:bodyPr/>
          <a:lstStyle>
            <a:lvl1pPr>
              <a:defRPr/>
            </a:lvl1pPr>
          </a:lstStyle>
          <a:p>
            <a:pPr>
              <a:defRPr/>
            </a:pPr>
            <a:fld id="{52A35D4E-DEA4-49D0-A726-1949A83DB224}" type="datetime1">
              <a:rPr lang="en-US" altLang="en-US"/>
              <a:pPr>
                <a:defRPr/>
              </a:pPr>
              <a:t>9/19/2024</a:t>
            </a:fld>
            <a:endParaRPr lang="en-US" altLang="en-US"/>
          </a:p>
        </p:txBody>
      </p:sp>
      <p:sp>
        <p:nvSpPr>
          <p:cNvPr id="8" name="Rectangle 41">
            <a:extLst>
              <a:ext uri="{FF2B5EF4-FFF2-40B4-BE49-F238E27FC236}">
                <a16:creationId xmlns:a16="http://schemas.microsoft.com/office/drawing/2014/main" id="{784FEBAC-6742-4138-AF88-9551FA3C6782}"/>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42">
            <a:extLst>
              <a:ext uri="{FF2B5EF4-FFF2-40B4-BE49-F238E27FC236}">
                <a16:creationId xmlns:a16="http://schemas.microsoft.com/office/drawing/2014/main" id="{DD9BB2D6-4591-4709-B1A8-D810E5C78346}"/>
              </a:ext>
            </a:extLst>
          </p:cNvPr>
          <p:cNvSpPr>
            <a:spLocks noGrp="1" noChangeArrowheads="1"/>
          </p:cNvSpPr>
          <p:nvPr>
            <p:ph type="sldNum" sz="quarter" idx="12"/>
          </p:nvPr>
        </p:nvSpPr>
        <p:spPr>
          <a:ln/>
        </p:spPr>
        <p:txBody>
          <a:bodyPr/>
          <a:lstStyle>
            <a:lvl1pPr>
              <a:defRPr/>
            </a:lvl1pPr>
          </a:lstStyle>
          <a:p>
            <a:pPr>
              <a:defRPr/>
            </a:pPr>
            <a:fld id="{C7272004-C5B5-4C6A-B36B-FDEE2BFF5C02}" type="slidenum">
              <a:rPr lang="en-US" altLang="en-US"/>
              <a:pPr>
                <a:defRPr/>
              </a:pPr>
              <a:t>‹#›</a:t>
            </a:fld>
            <a:endParaRPr lang="en-US" altLang="en-US"/>
          </a:p>
        </p:txBody>
      </p:sp>
    </p:spTree>
    <p:extLst>
      <p:ext uri="{BB962C8B-B14F-4D97-AF65-F5344CB8AC3E}">
        <p14:creationId xmlns:p14="http://schemas.microsoft.com/office/powerpoint/2010/main" val="3142902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0">
            <a:extLst>
              <a:ext uri="{FF2B5EF4-FFF2-40B4-BE49-F238E27FC236}">
                <a16:creationId xmlns:a16="http://schemas.microsoft.com/office/drawing/2014/main" id="{12A1DA45-B6D8-42E7-AF0A-4D867063B6AD}"/>
              </a:ext>
            </a:extLst>
          </p:cNvPr>
          <p:cNvSpPr>
            <a:spLocks noGrp="1" noChangeArrowheads="1"/>
          </p:cNvSpPr>
          <p:nvPr>
            <p:ph type="dt" sz="half" idx="10"/>
          </p:nvPr>
        </p:nvSpPr>
        <p:spPr>
          <a:ln/>
        </p:spPr>
        <p:txBody>
          <a:bodyPr/>
          <a:lstStyle>
            <a:lvl1pPr>
              <a:defRPr/>
            </a:lvl1pPr>
          </a:lstStyle>
          <a:p>
            <a:pPr>
              <a:defRPr/>
            </a:pPr>
            <a:fld id="{73FC4DD4-C825-4EED-8936-9E7785272A6F}" type="datetime1">
              <a:rPr lang="en-US" altLang="en-US"/>
              <a:pPr>
                <a:defRPr/>
              </a:pPr>
              <a:t>9/19/2024</a:t>
            </a:fld>
            <a:endParaRPr lang="en-US" altLang="en-US"/>
          </a:p>
        </p:txBody>
      </p:sp>
      <p:sp>
        <p:nvSpPr>
          <p:cNvPr id="4" name="Rectangle 41">
            <a:extLst>
              <a:ext uri="{FF2B5EF4-FFF2-40B4-BE49-F238E27FC236}">
                <a16:creationId xmlns:a16="http://schemas.microsoft.com/office/drawing/2014/main" id="{7E8472F8-7E95-4482-AD56-C8BB12993877}"/>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42">
            <a:extLst>
              <a:ext uri="{FF2B5EF4-FFF2-40B4-BE49-F238E27FC236}">
                <a16:creationId xmlns:a16="http://schemas.microsoft.com/office/drawing/2014/main" id="{C8B3D05C-996F-47C0-BEEA-09A840235D1C}"/>
              </a:ext>
            </a:extLst>
          </p:cNvPr>
          <p:cNvSpPr>
            <a:spLocks noGrp="1" noChangeArrowheads="1"/>
          </p:cNvSpPr>
          <p:nvPr>
            <p:ph type="sldNum" sz="quarter" idx="12"/>
          </p:nvPr>
        </p:nvSpPr>
        <p:spPr>
          <a:ln/>
        </p:spPr>
        <p:txBody>
          <a:bodyPr/>
          <a:lstStyle>
            <a:lvl1pPr>
              <a:defRPr/>
            </a:lvl1pPr>
          </a:lstStyle>
          <a:p>
            <a:pPr>
              <a:defRPr/>
            </a:pPr>
            <a:fld id="{DF81C6D6-35FC-4213-8B7E-5D6D1973370D}" type="slidenum">
              <a:rPr lang="en-US" altLang="en-US"/>
              <a:pPr>
                <a:defRPr/>
              </a:pPr>
              <a:t>‹#›</a:t>
            </a:fld>
            <a:endParaRPr lang="en-US" altLang="en-US"/>
          </a:p>
        </p:txBody>
      </p:sp>
    </p:spTree>
    <p:extLst>
      <p:ext uri="{BB962C8B-B14F-4D97-AF65-F5344CB8AC3E}">
        <p14:creationId xmlns:p14="http://schemas.microsoft.com/office/powerpoint/2010/main" val="24674232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0">
            <a:extLst>
              <a:ext uri="{FF2B5EF4-FFF2-40B4-BE49-F238E27FC236}">
                <a16:creationId xmlns:a16="http://schemas.microsoft.com/office/drawing/2014/main" id="{8A699A0D-FE6A-497D-B96D-EEE3B7F7F646}"/>
              </a:ext>
            </a:extLst>
          </p:cNvPr>
          <p:cNvSpPr>
            <a:spLocks noGrp="1" noChangeArrowheads="1"/>
          </p:cNvSpPr>
          <p:nvPr>
            <p:ph type="dt" sz="half" idx="10"/>
          </p:nvPr>
        </p:nvSpPr>
        <p:spPr>
          <a:ln/>
        </p:spPr>
        <p:txBody>
          <a:bodyPr/>
          <a:lstStyle>
            <a:lvl1pPr>
              <a:defRPr/>
            </a:lvl1pPr>
          </a:lstStyle>
          <a:p>
            <a:pPr>
              <a:defRPr/>
            </a:pPr>
            <a:fld id="{50B8D10E-18A5-4661-91DF-6D9EAC8199E3}" type="datetime1">
              <a:rPr lang="en-US" altLang="en-US"/>
              <a:pPr>
                <a:defRPr/>
              </a:pPr>
              <a:t>9/19/2024</a:t>
            </a:fld>
            <a:endParaRPr lang="en-US" altLang="en-US"/>
          </a:p>
        </p:txBody>
      </p:sp>
      <p:sp>
        <p:nvSpPr>
          <p:cNvPr id="3" name="Rectangle 41">
            <a:extLst>
              <a:ext uri="{FF2B5EF4-FFF2-40B4-BE49-F238E27FC236}">
                <a16:creationId xmlns:a16="http://schemas.microsoft.com/office/drawing/2014/main" id="{49827788-2EA8-4F63-8FF1-DEA1BAE100BC}"/>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42">
            <a:extLst>
              <a:ext uri="{FF2B5EF4-FFF2-40B4-BE49-F238E27FC236}">
                <a16:creationId xmlns:a16="http://schemas.microsoft.com/office/drawing/2014/main" id="{85F18D62-3534-4848-90CA-888F0C118F1D}"/>
              </a:ext>
            </a:extLst>
          </p:cNvPr>
          <p:cNvSpPr>
            <a:spLocks noGrp="1" noChangeArrowheads="1"/>
          </p:cNvSpPr>
          <p:nvPr>
            <p:ph type="sldNum" sz="quarter" idx="12"/>
          </p:nvPr>
        </p:nvSpPr>
        <p:spPr>
          <a:ln/>
        </p:spPr>
        <p:txBody>
          <a:bodyPr/>
          <a:lstStyle>
            <a:lvl1pPr>
              <a:defRPr/>
            </a:lvl1pPr>
          </a:lstStyle>
          <a:p>
            <a:pPr>
              <a:defRPr/>
            </a:pPr>
            <a:fld id="{AEE6789F-B371-4658-9A73-87AE2A7D194A}" type="slidenum">
              <a:rPr lang="en-US" altLang="en-US"/>
              <a:pPr>
                <a:defRPr/>
              </a:pPr>
              <a:t>‹#›</a:t>
            </a:fld>
            <a:endParaRPr lang="en-US" altLang="en-US"/>
          </a:p>
        </p:txBody>
      </p:sp>
    </p:spTree>
    <p:extLst>
      <p:ext uri="{BB962C8B-B14F-4D97-AF65-F5344CB8AC3E}">
        <p14:creationId xmlns:p14="http://schemas.microsoft.com/office/powerpoint/2010/main" val="22101214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a:extLst>
              <a:ext uri="{FF2B5EF4-FFF2-40B4-BE49-F238E27FC236}">
                <a16:creationId xmlns:a16="http://schemas.microsoft.com/office/drawing/2014/main" id="{14B1BB90-7C39-45BE-A240-6AAEF2345886}"/>
              </a:ext>
            </a:extLst>
          </p:cNvPr>
          <p:cNvSpPr>
            <a:spLocks noGrp="1" noChangeArrowheads="1"/>
          </p:cNvSpPr>
          <p:nvPr>
            <p:ph type="dt" sz="half" idx="10"/>
          </p:nvPr>
        </p:nvSpPr>
        <p:spPr>
          <a:ln/>
        </p:spPr>
        <p:txBody>
          <a:bodyPr/>
          <a:lstStyle>
            <a:lvl1pPr>
              <a:defRPr/>
            </a:lvl1pPr>
          </a:lstStyle>
          <a:p>
            <a:pPr>
              <a:defRPr/>
            </a:pPr>
            <a:fld id="{55974CE9-7718-45DA-96C3-1C35440E6E51}" type="datetime1">
              <a:rPr lang="en-US" altLang="en-US"/>
              <a:pPr>
                <a:defRPr/>
              </a:pPr>
              <a:t>9/19/2024</a:t>
            </a:fld>
            <a:endParaRPr lang="en-US" altLang="en-US"/>
          </a:p>
        </p:txBody>
      </p:sp>
      <p:sp>
        <p:nvSpPr>
          <p:cNvPr id="6" name="Rectangle 41">
            <a:extLst>
              <a:ext uri="{FF2B5EF4-FFF2-40B4-BE49-F238E27FC236}">
                <a16:creationId xmlns:a16="http://schemas.microsoft.com/office/drawing/2014/main" id="{F9F13820-A1B4-49D8-8A0A-5430BA80AF92}"/>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42">
            <a:extLst>
              <a:ext uri="{FF2B5EF4-FFF2-40B4-BE49-F238E27FC236}">
                <a16:creationId xmlns:a16="http://schemas.microsoft.com/office/drawing/2014/main" id="{0AC6D2B4-2F03-49FA-803A-312948275778}"/>
              </a:ext>
            </a:extLst>
          </p:cNvPr>
          <p:cNvSpPr>
            <a:spLocks noGrp="1" noChangeArrowheads="1"/>
          </p:cNvSpPr>
          <p:nvPr>
            <p:ph type="sldNum" sz="quarter" idx="12"/>
          </p:nvPr>
        </p:nvSpPr>
        <p:spPr>
          <a:ln/>
        </p:spPr>
        <p:txBody>
          <a:bodyPr/>
          <a:lstStyle>
            <a:lvl1pPr>
              <a:defRPr/>
            </a:lvl1pPr>
          </a:lstStyle>
          <a:p>
            <a:pPr>
              <a:defRPr/>
            </a:pPr>
            <a:fld id="{90A0E136-51C7-445F-8455-2ED5D96F3326}" type="slidenum">
              <a:rPr lang="en-US" altLang="en-US"/>
              <a:pPr>
                <a:defRPr/>
              </a:pPr>
              <a:t>‹#›</a:t>
            </a:fld>
            <a:endParaRPr lang="en-US" altLang="en-US"/>
          </a:p>
        </p:txBody>
      </p:sp>
    </p:spTree>
    <p:extLst>
      <p:ext uri="{BB962C8B-B14F-4D97-AF65-F5344CB8AC3E}">
        <p14:creationId xmlns:p14="http://schemas.microsoft.com/office/powerpoint/2010/main" val="21491113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a:extLst>
              <a:ext uri="{FF2B5EF4-FFF2-40B4-BE49-F238E27FC236}">
                <a16:creationId xmlns:a16="http://schemas.microsoft.com/office/drawing/2014/main" id="{34714D8A-5DC8-4FB5-AAAA-0A7E5ADB2885}"/>
              </a:ext>
            </a:extLst>
          </p:cNvPr>
          <p:cNvSpPr>
            <a:spLocks noGrp="1" noChangeArrowheads="1"/>
          </p:cNvSpPr>
          <p:nvPr>
            <p:ph type="dt" sz="half" idx="10"/>
          </p:nvPr>
        </p:nvSpPr>
        <p:spPr>
          <a:ln/>
        </p:spPr>
        <p:txBody>
          <a:bodyPr/>
          <a:lstStyle>
            <a:lvl1pPr>
              <a:defRPr/>
            </a:lvl1pPr>
          </a:lstStyle>
          <a:p>
            <a:pPr>
              <a:defRPr/>
            </a:pPr>
            <a:fld id="{8789C7AB-B952-4087-A757-E06AB02E9471}" type="datetime1">
              <a:rPr lang="en-US" altLang="en-US"/>
              <a:pPr>
                <a:defRPr/>
              </a:pPr>
              <a:t>9/19/2024</a:t>
            </a:fld>
            <a:endParaRPr lang="en-US" altLang="en-US"/>
          </a:p>
        </p:txBody>
      </p:sp>
      <p:sp>
        <p:nvSpPr>
          <p:cNvPr id="6" name="Rectangle 41">
            <a:extLst>
              <a:ext uri="{FF2B5EF4-FFF2-40B4-BE49-F238E27FC236}">
                <a16:creationId xmlns:a16="http://schemas.microsoft.com/office/drawing/2014/main" id="{C76F680C-2E34-4952-BDBA-312973F8A440}"/>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42">
            <a:extLst>
              <a:ext uri="{FF2B5EF4-FFF2-40B4-BE49-F238E27FC236}">
                <a16:creationId xmlns:a16="http://schemas.microsoft.com/office/drawing/2014/main" id="{203ADBAF-DDDC-4B16-8578-7F6504112EC5}"/>
              </a:ext>
            </a:extLst>
          </p:cNvPr>
          <p:cNvSpPr>
            <a:spLocks noGrp="1" noChangeArrowheads="1"/>
          </p:cNvSpPr>
          <p:nvPr>
            <p:ph type="sldNum" sz="quarter" idx="12"/>
          </p:nvPr>
        </p:nvSpPr>
        <p:spPr>
          <a:ln/>
        </p:spPr>
        <p:txBody>
          <a:bodyPr/>
          <a:lstStyle>
            <a:lvl1pPr>
              <a:defRPr/>
            </a:lvl1pPr>
          </a:lstStyle>
          <a:p>
            <a:pPr>
              <a:defRPr/>
            </a:pPr>
            <a:fld id="{003FEAA7-4CA6-4C1B-B80A-178983A21CB1}" type="slidenum">
              <a:rPr lang="en-US" altLang="en-US"/>
              <a:pPr>
                <a:defRPr/>
              </a:pPr>
              <a:t>‹#›</a:t>
            </a:fld>
            <a:endParaRPr lang="en-US" altLang="en-US"/>
          </a:p>
        </p:txBody>
      </p:sp>
    </p:spTree>
    <p:extLst>
      <p:ext uri="{BB962C8B-B14F-4D97-AF65-F5344CB8AC3E}">
        <p14:creationId xmlns:p14="http://schemas.microsoft.com/office/powerpoint/2010/main" val="40212368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a:extLst>
              <a:ext uri="{FF2B5EF4-FFF2-40B4-BE49-F238E27FC236}">
                <a16:creationId xmlns:a16="http://schemas.microsoft.com/office/drawing/2014/main" id="{81AD7B3D-25C7-4F2A-8A3C-389E3E911E70}"/>
              </a:ext>
            </a:extLst>
          </p:cNvPr>
          <p:cNvSpPr>
            <a:spLocks noGrp="1" noChangeArrowheads="1"/>
          </p:cNvSpPr>
          <p:nvPr>
            <p:ph type="dt" sz="half" idx="10"/>
          </p:nvPr>
        </p:nvSpPr>
        <p:spPr>
          <a:ln/>
        </p:spPr>
        <p:txBody>
          <a:bodyPr/>
          <a:lstStyle>
            <a:lvl1pPr>
              <a:defRPr/>
            </a:lvl1pPr>
          </a:lstStyle>
          <a:p>
            <a:pPr>
              <a:defRPr/>
            </a:pPr>
            <a:fld id="{5874EE79-2F91-49E5-9D85-3423A5235051}" type="datetime1">
              <a:rPr lang="en-US" altLang="en-US"/>
              <a:pPr>
                <a:defRPr/>
              </a:pPr>
              <a:t>9/19/2024</a:t>
            </a:fld>
            <a:endParaRPr lang="en-US" altLang="en-US"/>
          </a:p>
        </p:txBody>
      </p:sp>
      <p:sp>
        <p:nvSpPr>
          <p:cNvPr id="5" name="Rectangle 41">
            <a:extLst>
              <a:ext uri="{FF2B5EF4-FFF2-40B4-BE49-F238E27FC236}">
                <a16:creationId xmlns:a16="http://schemas.microsoft.com/office/drawing/2014/main" id="{BCD7B99A-81DC-49E1-8CCD-AE618A28464C}"/>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42">
            <a:extLst>
              <a:ext uri="{FF2B5EF4-FFF2-40B4-BE49-F238E27FC236}">
                <a16:creationId xmlns:a16="http://schemas.microsoft.com/office/drawing/2014/main" id="{ECB14B3D-FD88-4DC5-8E8D-D88CA38D40D2}"/>
              </a:ext>
            </a:extLst>
          </p:cNvPr>
          <p:cNvSpPr>
            <a:spLocks noGrp="1" noChangeArrowheads="1"/>
          </p:cNvSpPr>
          <p:nvPr>
            <p:ph type="sldNum" sz="quarter" idx="12"/>
          </p:nvPr>
        </p:nvSpPr>
        <p:spPr>
          <a:ln/>
        </p:spPr>
        <p:txBody>
          <a:bodyPr/>
          <a:lstStyle>
            <a:lvl1pPr>
              <a:defRPr/>
            </a:lvl1pPr>
          </a:lstStyle>
          <a:p>
            <a:pPr>
              <a:defRPr/>
            </a:pPr>
            <a:fld id="{D69B2D32-5087-4892-ABFE-689633D73532}" type="slidenum">
              <a:rPr lang="en-US" altLang="en-US"/>
              <a:pPr>
                <a:defRPr/>
              </a:pPr>
              <a:t>‹#›</a:t>
            </a:fld>
            <a:endParaRPr lang="en-US" altLang="en-US"/>
          </a:p>
        </p:txBody>
      </p:sp>
    </p:spTree>
    <p:extLst>
      <p:ext uri="{BB962C8B-B14F-4D97-AF65-F5344CB8AC3E}">
        <p14:creationId xmlns:p14="http://schemas.microsoft.com/office/powerpoint/2010/main" val="17392323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7813"/>
            <a:ext cx="27432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7813"/>
            <a:ext cx="80264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a:extLst>
              <a:ext uri="{FF2B5EF4-FFF2-40B4-BE49-F238E27FC236}">
                <a16:creationId xmlns:a16="http://schemas.microsoft.com/office/drawing/2014/main" id="{73A0559B-E0F2-4F25-9409-23A743AC4E70}"/>
              </a:ext>
            </a:extLst>
          </p:cNvPr>
          <p:cNvSpPr>
            <a:spLocks noGrp="1" noChangeArrowheads="1"/>
          </p:cNvSpPr>
          <p:nvPr>
            <p:ph type="dt" sz="half" idx="10"/>
          </p:nvPr>
        </p:nvSpPr>
        <p:spPr>
          <a:ln/>
        </p:spPr>
        <p:txBody>
          <a:bodyPr/>
          <a:lstStyle>
            <a:lvl1pPr>
              <a:defRPr/>
            </a:lvl1pPr>
          </a:lstStyle>
          <a:p>
            <a:pPr>
              <a:defRPr/>
            </a:pPr>
            <a:fld id="{9016B7AA-DBA4-46A8-8F67-3070A4D1A966}" type="datetime1">
              <a:rPr lang="en-US" altLang="en-US"/>
              <a:pPr>
                <a:defRPr/>
              </a:pPr>
              <a:t>9/19/2024</a:t>
            </a:fld>
            <a:endParaRPr lang="en-US" altLang="en-US"/>
          </a:p>
        </p:txBody>
      </p:sp>
      <p:sp>
        <p:nvSpPr>
          <p:cNvPr id="5" name="Rectangle 41">
            <a:extLst>
              <a:ext uri="{FF2B5EF4-FFF2-40B4-BE49-F238E27FC236}">
                <a16:creationId xmlns:a16="http://schemas.microsoft.com/office/drawing/2014/main" id="{EB8DC026-5D2D-40B7-AF88-6AA7327FF47C}"/>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42">
            <a:extLst>
              <a:ext uri="{FF2B5EF4-FFF2-40B4-BE49-F238E27FC236}">
                <a16:creationId xmlns:a16="http://schemas.microsoft.com/office/drawing/2014/main" id="{BC109049-CCC8-4E53-9C58-9EBC6FFFC4B1}"/>
              </a:ext>
            </a:extLst>
          </p:cNvPr>
          <p:cNvSpPr>
            <a:spLocks noGrp="1" noChangeArrowheads="1"/>
          </p:cNvSpPr>
          <p:nvPr>
            <p:ph type="sldNum" sz="quarter" idx="12"/>
          </p:nvPr>
        </p:nvSpPr>
        <p:spPr>
          <a:ln/>
        </p:spPr>
        <p:txBody>
          <a:bodyPr/>
          <a:lstStyle>
            <a:lvl1pPr>
              <a:defRPr/>
            </a:lvl1pPr>
          </a:lstStyle>
          <a:p>
            <a:pPr>
              <a:defRPr/>
            </a:pPr>
            <a:fld id="{C86ACF2B-2917-435E-8E51-6291335C7F6D}" type="slidenum">
              <a:rPr lang="en-US" altLang="en-US"/>
              <a:pPr>
                <a:defRPr/>
              </a:pPr>
              <a:t>‹#›</a:t>
            </a:fld>
            <a:endParaRPr lang="en-US" altLang="en-US"/>
          </a:p>
        </p:txBody>
      </p:sp>
    </p:spTree>
    <p:extLst>
      <p:ext uri="{BB962C8B-B14F-4D97-AF65-F5344CB8AC3E}">
        <p14:creationId xmlns:p14="http://schemas.microsoft.com/office/powerpoint/2010/main" val="4552732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133600" y="609600"/>
            <a:ext cx="9448800" cy="1828800"/>
          </a:xfrm>
        </p:spPr>
        <p:txBody>
          <a:bodyPr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lang="en-US"/>
              <a:t>Click to edit Master title style</a:t>
            </a:r>
          </a:p>
        </p:txBody>
      </p:sp>
      <p:sp>
        <p:nvSpPr>
          <p:cNvPr id="3" name="Text Placeholder 2"/>
          <p:cNvSpPr>
            <a:spLocks noGrp="1"/>
          </p:cNvSpPr>
          <p:nvPr>
            <p:ph type="body" idx="1"/>
          </p:nvPr>
        </p:nvSpPr>
        <p:spPr>
          <a:xfrm>
            <a:off x="2133600" y="2507786"/>
            <a:ext cx="9448800" cy="1509712"/>
          </a:xfrm>
        </p:spPr>
        <p:txBody>
          <a:bodyPr/>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4" name="Date Placeholder 3">
            <a:extLst>
              <a:ext uri="{FF2B5EF4-FFF2-40B4-BE49-F238E27FC236}">
                <a16:creationId xmlns:a16="http://schemas.microsoft.com/office/drawing/2014/main" id="{EC26AFC4-D9E9-40D0-806D-22E95DE0036D}"/>
              </a:ext>
            </a:extLst>
          </p:cNvPr>
          <p:cNvSpPr>
            <a:spLocks noGrp="1"/>
          </p:cNvSpPr>
          <p:nvPr>
            <p:ph type="dt" sz="half" idx="10"/>
          </p:nvPr>
        </p:nvSpPr>
        <p:spPr/>
        <p:txBody>
          <a:bodyPr/>
          <a:lstStyle>
            <a:lvl1pPr>
              <a:defRPr/>
            </a:lvl1pPr>
          </a:lstStyle>
          <a:p>
            <a:pPr>
              <a:defRPr/>
            </a:pPr>
            <a:fld id="{C2E7058B-9658-47CC-8429-89B61DAF6B87}" type="datetime1">
              <a:rPr lang="en-US" altLang="en-US"/>
              <a:pPr>
                <a:defRPr/>
              </a:pPr>
              <a:t>9/19/2024</a:t>
            </a:fld>
            <a:endParaRPr lang="en-US" altLang="en-US"/>
          </a:p>
        </p:txBody>
      </p:sp>
      <p:sp>
        <p:nvSpPr>
          <p:cNvPr id="5" name="Footer Placeholder 4">
            <a:extLst>
              <a:ext uri="{FF2B5EF4-FFF2-40B4-BE49-F238E27FC236}">
                <a16:creationId xmlns:a16="http://schemas.microsoft.com/office/drawing/2014/main" id="{E47A4139-DDFA-49A1-8677-CE10EE23C26A}"/>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2DD46C41-F6CB-4486-B339-5EFD6FC61951}"/>
              </a:ext>
            </a:extLst>
          </p:cNvPr>
          <p:cNvSpPr>
            <a:spLocks noGrp="1"/>
          </p:cNvSpPr>
          <p:nvPr>
            <p:ph type="sldNum" sz="quarter" idx="12"/>
          </p:nvPr>
        </p:nvSpPr>
        <p:spPr/>
        <p:txBody>
          <a:bodyPr/>
          <a:lstStyle>
            <a:lvl1pPr>
              <a:defRPr smtClean="0"/>
            </a:lvl1pPr>
          </a:lstStyle>
          <a:p>
            <a:pPr>
              <a:defRPr/>
            </a:pPr>
            <a:fld id="{B968EF44-2F74-4212-B5F0-5B2842AA34D8}" type="slidenum">
              <a:rPr lang="en-US" altLang="en-US"/>
              <a:pPr>
                <a:defRPr/>
              </a:pPr>
              <a:t>‹#›</a:t>
            </a:fld>
            <a:endParaRPr lang="en-US" altLang="en-US"/>
          </a:p>
        </p:txBody>
      </p:sp>
    </p:spTree>
    <p:extLst>
      <p:ext uri="{BB962C8B-B14F-4D97-AF65-F5344CB8AC3E}">
        <p14:creationId xmlns:p14="http://schemas.microsoft.com/office/powerpoint/2010/main" val="1736563687"/>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ound Diagonal Corner Rectangle 7">
            <a:extLst>
              <a:ext uri="{FF2B5EF4-FFF2-40B4-BE49-F238E27FC236}">
                <a16:creationId xmlns:a16="http://schemas.microsoft.com/office/drawing/2014/main" id="{8F903DE8-4CC5-4DAA-A900-3A05F7DBA08C}"/>
              </a:ext>
            </a:extLst>
          </p:cNvPr>
          <p:cNvSpPr/>
          <p:nvPr/>
        </p:nvSpPr>
        <p:spPr>
          <a:xfrm>
            <a:off x="219456" y="146304"/>
            <a:ext cx="11753088"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2800">
              <a:solidFill>
                <a:prstClr val="white"/>
              </a:solidFill>
            </a:endParaRPr>
          </a:p>
        </p:txBody>
      </p:sp>
      <p:sp>
        <p:nvSpPr>
          <p:cNvPr id="8" name="Title 7"/>
          <p:cNvSpPr>
            <a:spLocks noGrp="1"/>
          </p:cNvSpPr>
          <p:nvPr>
            <p:ph type="ctrTitle"/>
          </p:nvPr>
        </p:nvSpPr>
        <p:spPr>
          <a:xfrm>
            <a:off x="618979" y="381001"/>
            <a:ext cx="10972800" cy="2209800"/>
          </a:xfrm>
        </p:spPr>
        <p:txBody>
          <a:bodyPr lIns="45720" rIns="228600"/>
          <a:lstStyle>
            <a:lvl1pPr marL="0" algn="r">
              <a:defRPr sz="4800"/>
            </a:lvl1pPr>
            <a:extLst/>
          </a:lstStyle>
          <a:p>
            <a:r>
              <a:rPr lang="en-US"/>
              <a:t>Click to edit Master title style</a:t>
            </a:r>
          </a:p>
        </p:txBody>
      </p:sp>
      <p:sp>
        <p:nvSpPr>
          <p:cNvPr id="9" name="Subtitle 8"/>
          <p:cNvSpPr>
            <a:spLocks noGrp="1"/>
          </p:cNvSpPr>
          <p:nvPr>
            <p:ph type="subTitle" idx="1"/>
          </p:nvPr>
        </p:nvSpPr>
        <p:spPr>
          <a:xfrm>
            <a:off x="2844800" y="2819400"/>
            <a:ext cx="8746979"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a:t>Click to edit Master subtitle style</a:t>
            </a:r>
          </a:p>
        </p:txBody>
      </p:sp>
      <p:sp>
        <p:nvSpPr>
          <p:cNvPr id="5" name="Date Placeholder 9">
            <a:extLst>
              <a:ext uri="{FF2B5EF4-FFF2-40B4-BE49-F238E27FC236}">
                <a16:creationId xmlns:a16="http://schemas.microsoft.com/office/drawing/2014/main" id="{2B751B0D-10D8-4FE5-928A-9435BCE7F345}"/>
              </a:ext>
            </a:extLst>
          </p:cNvPr>
          <p:cNvSpPr>
            <a:spLocks noGrp="1"/>
          </p:cNvSpPr>
          <p:nvPr>
            <p:ph type="dt" sz="half" idx="10"/>
          </p:nvPr>
        </p:nvSpPr>
        <p:spPr>
          <a:xfrm>
            <a:off x="7416801" y="6508750"/>
            <a:ext cx="4002617" cy="274638"/>
          </a:xfrm>
        </p:spPr>
        <p:txBody>
          <a:bodyPr vert="horz" rtlCol="0"/>
          <a:lstStyle>
            <a:lvl1pPr>
              <a:defRPr>
                <a:cs typeface="Arial" charset="0"/>
              </a:defRPr>
            </a:lvl1pPr>
            <a:extLst/>
          </a:lstStyle>
          <a:p>
            <a:pPr>
              <a:defRPr/>
            </a:pPr>
            <a:endParaRPr lang="en-US"/>
          </a:p>
        </p:txBody>
      </p:sp>
      <p:sp>
        <p:nvSpPr>
          <p:cNvPr id="6" name="Slide Number Placeholder 10">
            <a:extLst>
              <a:ext uri="{FF2B5EF4-FFF2-40B4-BE49-F238E27FC236}">
                <a16:creationId xmlns:a16="http://schemas.microsoft.com/office/drawing/2014/main" id="{8E84F936-CDB6-45AB-8165-26A87FBD22CB}"/>
              </a:ext>
            </a:extLst>
          </p:cNvPr>
          <p:cNvSpPr>
            <a:spLocks noGrp="1"/>
          </p:cNvSpPr>
          <p:nvPr>
            <p:ph type="sldNum" sz="quarter" idx="11"/>
          </p:nvPr>
        </p:nvSpPr>
        <p:spPr>
          <a:xfrm>
            <a:off x="11518900" y="6508750"/>
            <a:ext cx="618067" cy="274638"/>
          </a:xfrm>
        </p:spPr>
        <p:txBody>
          <a:bodyPr/>
          <a:lstStyle>
            <a:lvl1pPr>
              <a:defRPr smtClean="0"/>
            </a:lvl1pPr>
          </a:lstStyle>
          <a:p>
            <a:pPr>
              <a:defRPr/>
            </a:pPr>
            <a:fld id="{E0E4D967-71CC-4F94-A80C-D2746AA6EB39}" type="slidenum">
              <a:rPr lang="en-US" altLang="en-US"/>
              <a:pPr>
                <a:defRPr/>
              </a:pPr>
              <a:t>‹#›</a:t>
            </a:fld>
            <a:endParaRPr lang="en-US" altLang="en-US"/>
          </a:p>
        </p:txBody>
      </p:sp>
      <p:sp>
        <p:nvSpPr>
          <p:cNvPr id="7" name="Footer Placeholder 11">
            <a:extLst>
              <a:ext uri="{FF2B5EF4-FFF2-40B4-BE49-F238E27FC236}">
                <a16:creationId xmlns:a16="http://schemas.microsoft.com/office/drawing/2014/main" id="{15D4A0AB-169E-49D9-842B-D2D4EB880077}"/>
              </a:ext>
            </a:extLst>
          </p:cNvPr>
          <p:cNvSpPr>
            <a:spLocks noGrp="1"/>
          </p:cNvSpPr>
          <p:nvPr>
            <p:ph type="ftr" sz="quarter" idx="12"/>
          </p:nvPr>
        </p:nvSpPr>
        <p:spPr>
          <a:xfrm>
            <a:off x="2133600" y="6508750"/>
            <a:ext cx="5209117" cy="274638"/>
          </a:xfrm>
        </p:spPr>
        <p:txBody>
          <a:bodyPr vert="horz" rtlCol="0"/>
          <a:lstStyle>
            <a:lvl1pPr>
              <a:defRPr>
                <a:cs typeface="Arial" charset="0"/>
              </a:defRPr>
            </a:lvl1pPr>
            <a:extLst/>
          </a:lstStyle>
          <a:p>
            <a:pPr>
              <a:defRPr/>
            </a:pPr>
            <a:endParaRPr lang="en-US"/>
          </a:p>
        </p:txBody>
      </p:sp>
    </p:spTree>
    <p:extLst>
      <p:ext uri="{BB962C8B-B14F-4D97-AF65-F5344CB8AC3E}">
        <p14:creationId xmlns:p14="http://schemas.microsoft.com/office/powerpoint/2010/main" val="13081955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003892A-7FD4-41A8-A10A-C9D397BF7AB0}"/>
              </a:ext>
            </a:extLst>
          </p:cNvPr>
          <p:cNvSpPr/>
          <p:nvPr/>
        </p:nvSpPr>
        <p:spPr>
          <a:xfrm>
            <a:off x="785284" y="1423989"/>
            <a:ext cx="10668000"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2800">
              <a:solidFill>
                <a:prstClr val="white"/>
              </a:solidFill>
            </a:endParaRPr>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315BCA77-448C-48B9-9990-09609D8A1893}"/>
              </a:ext>
            </a:extLst>
          </p:cNvPr>
          <p:cNvSpPr>
            <a:spLocks noGrp="1"/>
          </p:cNvSpPr>
          <p:nvPr>
            <p:ph type="dt" sz="half" idx="10"/>
          </p:nvPr>
        </p:nvSpPr>
        <p:spPr/>
        <p:txBody>
          <a:bodyPr/>
          <a:lstStyle>
            <a:lvl1pPr>
              <a:defRPr>
                <a:cs typeface="Arial" charset="0"/>
              </a:defRPr>
            </a:lvl1pPr>
            <a:extLst/>
          </a:lstStyle>
          <a:p>
            <a:pPr>
              <a:defRPr/>
            </a:pPr>
            <a:endParaRPr lang="en-US"/>
          </a:p>
        </p:txBody>
      </p:sp>
      <p:sp>
        <p:nvSpPr>
          <p:cNvPr id="6" name="Footer Placeholder 4">
            <a:extLst>
              <a:ext uri="{FF2B5EF4-FFF2-40B4-BE49-F238E27FC236}">
                <a16:creationId xmlns:a16="http://schemas.microsoft.com/office/drawing/2014/main" id="{82528B9F-3746-4F78-BBE8-47D48B40BEB4}"/>
              </a:ext>
            </a:extLst>
          </p:cNvPr>
          <p:cNvSpPr>
            <a:spLocks noGrp="1"/>
          </p:cNvSpPr>
          <p:nvPr>
            <p:ph type="ftr" sz="quarter" idx="11"/>
          </p:nvPr>
        </p:nvSpPr>
        <p:spPr/>
        <p:txBody>
          <a:bodyPr/>
          <a:lstStyle>
            <a:lvl1pPr>
              <a:defRPr>
                <a:cs typeface="Arial" charset="0"/>
              </a:defRPr>
            </a:lvl1pPr>
            <a:extLst/>
          </a:lstStyle>
          <a:p>
            <a:pPr>
              <a:defRPr/>
            </a:pPr>
            <a:endParaRPr lang="en-US"/>
          </a:p>
        </p:txBody>
      </p:sp>
      <p:sp>
        <p:nvSpPr>
          <p:cNvPr id="7" name="Slide Number Placeholder 5">
            <a:extLst>
              <a:ext uri="{FF2B5EF4-FFF2-40B4-BE49-F238E27FC236}">
                <a16:creationId xmlns:a16="http://schemas.microsoft.com/office/drawing/2014/main" id="{8BCBEE2B-6EC4-49D8-8D80-74D548862096}"/>
              </a:ext>
            </a:extLst>
          </p:cNvPr>
          <p:cNvSpPr>
            <a:spLocks noGrp="1"/>
          </p:cNvSpPr>
          <p:nvPr>
            <p:ph type="sldNum" sz="quarter" idx="12"/>
          </p:nvPr>
        </p:nvSpPr>
        <p:spPr/>
        <p:txBody>
          <a:bodyPr/>
          <a:lstStyle>
            <a:lvl1pPr>
              <a:defRPr smtClean="0"/>
            </a:lvl1pPr>
          </a:lstStyle>
          <a:p>
            <a:pPr>
              <a:defRPr/>
            </a:pPr>
            <a:fld id="{4A164E18-F878-4864-8EAE-A377B87299FA}" type="slidenum">
              <a:rPr lang="en-US" altLang="en-US"/>
              <a:pPr>
                <a:defRPr/>
              </a:pPr>
              <a:t>‹#›</a:t>
            </a:fld>
            <a:endParaRPr lang="en-US" altLang="en-US"/>
          </a:p>
        </p:txBody>
      </p:sp>
    </p:spTree>
    <p:extLst>
      <p:ext uri="{BB962C8B-B14F-4D97-AF65-F5344CB8AC3E}">
        <p14:creationId xmlns:p14="http://schemas.microsoft.com/office/powerpoint/2010/main" val="4362890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1E34517-D3A9-4E9A-B2C0-F799640A24A5}"/>
              </a:ext>
            </a:extLst>
          </p:cNvPr>
          <p:cNvSpPr/>
          <p:nvPr/>
        </p:nvSpPr>
        <p:spPr>
          <a:xfrm>
            <a:off x="1333501" y="3267076"/>
            <a:ext cx="9876367"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2800">
              <a:solidFill>
                <a:prstClr val="white"/>
              </a:solidFill>
            </a:endParaRPr>
          </a:p>
        </p:txBody>
      </p:sp>
      <p:sp>
        <p:nvSpPr>
          <p:cNvPr id="2" name="Title 1"/>
          <p:cNvSpPr>
            <a:spLocks noGrp="1"/>
          </p:cNvSpPr>
          <p:nvPr>
            <p:ph type="title"/>
          </p:nvPr>
        </p:nvSpPr>
        <p:spPr>
          <a:xfrm>
            <a:off x="963168" y="498230"/>
            <a:ext cx="10363200" cy="2731008"/>
          </a:xfrm>
        </p:spPr>
        <p:txBody>
          <a:bodyPr rIns="100584"/>
          <a:lstStyle>
            <a:lvl1pPr algn="r">
              <a:buNone/>
              <a:defRPr sz="4000" b="1" cap="none">
                <a:solidFill>
                  <a:schemeClr val="accent1">
                    <a:tint val="95000"/>
                    <a:satMod val="200000"/>
                  </a:schemeClr>
                </a:solidFill>
              </a:defRPr>
            </a:lvl1pPr>
            <a:extLst/>
          </a:lstStyle>
          <a:p>
            <a:r>
              <a:rPr lang="en-US"/>
              <a:t>Click to edit Master title style</a:t>
            </a:r>
          </a:p>
        </p:txBody>
      </p:sp>
      <p:sp>
        <p:nvSpPr>
          <p:cNvPr id="3" name="Text Placeholder 2"/>
          <p:cNvSpPr>
            <a:spLocks noGrp="1"/>
          </p:cNvSpPr>
          <p:nvPr>
            <p:ph type="body" idx="1"/>
          </p:nvPr>
        </p:nvSpPr>
        <p:spPr>
          <a:xfrm>
            <a:off x="963084" y="3287713"/>
            <a:ext cx="10363200" cy="1509712"/>
          </a:xfrm>
        </p:spPr>
        <p:txBody>
          <a:bodyPr rIns="128016"/>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a:t>Click to edit Master text styles</a:t>
            </a:r>
          </a:p>
        </p:txBody>
      </p:sp>
      <p:sp>
        <p:nvSpPr>
          <p:cNvPr id="5" name="Date Placeholder 7">
            <a:extLst>
              <a:ext uri="{FF2B5EF4-FFF2-40B4-BE49-F238E27FC236}">
                <a16:creationId xmlns:a16="http://schemas.microsoft.com/office/drawing/2014/main" id="{29904BE7-1F65-47F8-818B-BC95E5686F32}"/>
              </a:ext>
            </a:extLst>
          </p:cNvPr>
          <p:cNvSpPr>
            <a:spLocks noGrp="1"/>
          </p:cNvSpPr>
          <p:nvPr>
            <p:ph type="dt" sz="half" idx="10"/>
          </p:nvPr>
        </p:nvSpPr>
        <p:spPr>
          <a:xfrm>
            <a:off x="7416801" y="6513514"/>
            <a:ext cx="4002617" cy="274637"/>
          </a:xfrm>
        </p:spPr>
        <p:txBody>
          <a:bodyPr vert="horz" rtlCol="0"/>
          <a:lstStyle>
            <a:lvl1pPr>
              <a:defRPr>
                <a:cs typeface="Arial" charset="0"/>
              </a:defRPr>
            </a:lvl1pPr>
            <a:extLst/>
          </a:lstStyle>
          <a:p>
            <a:pPr>
              <a:defRPr/>
            </a:pPr>
            <a:endParaRPr lang="en-US"/>
          </a:p>
        </p:txBody>
      </p:sp>
      <p:sp>
        <p:nvSpPr>
          <p:cNvPr id="6" name="Slide Number Placeholder 8">
            <a:extLst>
              <a:ext uri="{FF2B5EF4-FFF2-40B4-BE49-F238E27FC236}">
                <a16:creationId xmlns:a16="http://schemas.microsoft.com/office/drawing/2014/main" id="{917ED8F3-CAA8-4DDB-8409-461740EF16DB}"/>
              </a:ext>
            </a:extLst>
          </p:cNvPr>
          <p:cNvSpPr>
            <a:spLocks noGrp="1"/>
          </p:cNvSpPr>
          <p:nvPr>
            <p:ph type="sldNum" sz="quarter" idx="11"/>
          </p:nvPr>
        </p:nvSpPr>
        <p:spPr>
          <a:xfrm>
            <a:off x="11518900" y="6513514"/>
            <a:ext cx="618067" cy="274637"/>
          </a:xfrm>
        </p:spPr>
        <p:txBody>
          <a:bodyPr/>
          <a:lstStyle>
            <a:lvl1pPr>
              <a:defRPr smtClean="0"/>
            </a:lvl1pPr>
          </a:lstStyle>
          <a:p>
            <a:pPr>
              <a:defRPr/>
            </a:pPr>
            <a:fld id="{20073FAE-B5F2-46AD-B6FF-F22E5757DCD8}" type="slidenum">
              <a:rPr lang="en-US" altLang="en-US"/>
              <a:pPr>
                <a:defRPr/>
              </a:pPr>
              <a:t>‹#›</a:t>
            </a:fld>
            <a:endParaRPr lang="en-US" altLang="en-US"/>
          </a:p>
        </p:txBody>
      </p:sp>
      <p:sp>
        <p:nvSpPr>
          <p:cNvPr id="7" name="Footer Placeholder 9">
            <a:extLst>
              <a:ext uri="{FF2B5EF4-FFF2-40B4-BE49-F238E27FC236}">
                <a16:creationId xmlns:a16="http://schemas.microsoft.com/office/drawing/2014/main" id="{476639BF-ECE6-4AF7-82FA-8721D24CEEBF}"/>
              </a:ext>
            </a:extLst>
          </p:cNvPr>
          <p:cNvSpPr>
            <a:spLocks noGrp="1"/>
          </p:cNvSpPr>
          <p:nvPr>
            <p:ph type="ftr" sz="quarter" idx="12"/>
          </p:nvPr>
        </p:nvSpPr>
        <p:spPr>
          <a:xfrm>
            <a:off x="2133600" y="6513514"/>
            <a:ext cx="5209117" cy="274637"/>
          </a:xfrm>
        </p:spPr>
        <p:txBody>
          <a:bodyPr vert="horz" rtlCol="0"/>
          <a:lstStyle>
            <a:lvl1pPr>
              <a:defRPr>
                <a:cs typeface="Arial" charset="0"/>
              </a:defRPr>
            </a:lvl1pPr>
            <a:extLst/>
          </a:lstStyle>
          <a:p>
            <a:pPr>
              <a:defRPr/>
            </a:pPr>
            <a:endParaRPr lang="en-US"/>
          </a:p>
        </p:txBody>
      </p:sp>
    </p:spTree>
    <p:extLst>
      <p:ext uri="{BB962C8B-B14F-4D97-AF65-F5344CB8AC3E}">
        <p14:creationId xmlns:p14="http://schemas.microsoft.com/office/powerpoint/2010/main" val="2051145031"/>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FA4F916-098F-462B-8C8D-F005CAACDA5E}"/>
              </a:ext>
            </a:extLst>
          </p:cNvPr>
          <p:cNvSpPr/>
          <p:nvPr/>
        </p:nvSpPr>
        <p:spPr>
          <a:xfrm>
            <a:off x="785284" y="1423989"/>
            <a:ext cx="10668000"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2800">
              <a:solidFill>
                <a:prstClr val="white"/>
              </a:solidFill>
            </a:endParaRPr>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45920"/>
            <a:ext cx="5384800" cy="4526280"/>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45920"/>
            <a:ext cx="5384800" cy="4526280"/>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4">
            <a:extLst>
              <a:ext uri="{FF2B5EF4-FFF2-40B4-BE49-F238E27FC236}">
                <a16:creationId xmlns:a16="http://schemas.microsoft.com/office/drawing/2014/main" id="{93859443-E9B2-4F11-8168-84DD30F410A2}"/>
              </a:ext>
            </a:extLst>
          </p:cNvPr>
          <p:cNvSpPr>
            <a:spLocks noGrp="1"/>
          </p:cNvSpPr>
          <p:nvPr>
            <p:ph type="dt" sz="half" idx="10"/>
          </p:nvPr>
        </p:nvSpPr>
        <p:spPr/>
        <p:txBody>
          <a:bodyPr/>
          <a:lstStyle>
            <a:lvl1pPr>
              <a:defRPr>
                <a:cs typeface="Arial" charset="0"/>
              </a:defRPr>
            </a:lvl1pPr>
            <a:extLst/>
          </a:lstStyle>
          <a:p>
            <a:pPr>
              <a:defRPr/>
            </a:pPr>
            <a:endParaRPr lang="en-US"/>
          </a:p>
        </p:txBody>
      </p:sp>
      <p:sp>
        <p:nvSpPr>
          <p:cNvPr id="7" name="Footer Placeholder 5">
            <a:extLst>
              <a:ext uri="{FF2B5EF4-FFF2-40B4-BE49-F238E27FC236}">
                <a16:creationId xmlns:a16="http://schemas.microsoft.com/office/drawing/2014/main" id="{B8E5A5DC-7B2A-445E-8851-42BD14D708AF}"/>
              </a:ext>
            </a:extLst>
          </p:cNvPr>
          <p:cNvSpPr>
            <a:spLocks noGrp="1"/>
          </p:cNvSpPr>
          <p:nvPr>
            <p:ph type="ftr" sz="quarter" idx="11"/>
          </p:nvPr>
        </p:nvSpPr>
        <p:spPr/>
        <p:txBody>
          <a:bodyPr/>
          <a:lstStyle>
            <a:lvl1pPr>
              <a:defRPr>
                <a:cs typeface="Arial" charset="0"/>
              </a:defRPr>
            </a:lvl1pPr>
            <a:extLst/>
          </a:lstStyle>
          <a:p>
            <a:pPr>
              <a:defRPr/>
            </a:pPr>
            <a:endParaRPr lang="en-US"/>
          </a:p>
        </p:txBody>
      </p:sp>
      <p:sp>
        <p:nvSpPr>
          <p:cNvPr id="8" name="Slide Number Placeholder 6">
            <a:extLst>
              <a:ext uri="{FF2B5EF4-FFF2-40B4-BE49-F238E27FC236}">
                <a16:creationId xmlns:a16="http://schemas.microsoft.com/office/drawing/2014/main" id="{42AF431B-6A32-46CE-866A-F0ED669634B6}"/>
              </a:ext>
            </a:extLst>
          </p:cNvPr>
          <p:cNvSpPr>
            <a:spLocks noGrp="1"/>
          </p:cNvSpPr>
          <p:nvPr>
            <p:ph type="sldNum" sz="quarter" idx="12"/>
          </p:nvPr>
        </p:nvSpPr>
        <p:spPr>
          <a:xfrm>
            <a:off x="11521018" y="6515100"/>
            <a:ext cx="620183" cy="273050"/>
          </a:xfrm>
        </p:spPr>
        <p:txBody>
          <a:bodyPr/>
          <a:lstStyle>
            <a:lvl1pPr>
              <a:defRPr smtClean="0"/>
            </a:lvl1pPr>
          </a:lstStyle>
          <a:p>
            <a:pPr>
              <a:defRPr/>
            </a:pPr>
            <a:fld id="{CE10C407-BD58-4007-8132-D54191CBD6F0}" type="slidenum">
              <a:rPr lang="en-US" altLang="en-US"/>
              <a:pPr>
                <a:defRPr/>
              </a:pPr>
              <a:t>‹#›</a:t>
            </a:fld>
            <a:endParaRPr lang="en-US" altLang="en-US"/>
          </a:p>
        </p:txBody>
      </p:sp>
    </p:spTree>
    <p:extLst>
      <p:ext uri="{BB962C8B-B14F-4D97-AF65-F5344CB8AC3E}">
        <p14:creationId xmlns:p14="http://schemas.microsoft.com/office/powerpoint/2010/main" val="11349166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372CB26-FF34-4902-9F9A-114D16DBE864}"/>
              </a:ext>
            </a:extLst>
          </p:cNvPr>
          <p:cNvSpPr/>
          <p:nvPr/>
        </p:nvSpPr>
        <p:spPr>
          <a:xfrm>
            <a:off x="823385" y="2165351"/>
            <a:ext cx="4997449"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eaLnBrk="1" hangingPunct="1">
              <a:defRPr/>
            </a:pPr>
            <a:endParaRPr lang="en-US" sz="2800">
              <a:solidFill>
                <a:prstClr val="white"/>
              </a:solidFill>
            </a:endParaRPr>
          </a:p>
        </p:txBody>
      </p:sp>
      <p:sp>
        <p:nvSpPr>
          <p:cNvPr id="8" name="Rectangle 7">
            <a:extLst>
              <a:ext uri="{FF2B5EF4-FFF2-40B4-BE49-F238E27FC236}">
                <a16:creationId xmlns:a16="http://schemas.microsoft.com/office/drawing/2014/main" id="{D4BFFB41-3061-42A7-A92F-CF5C80C850A1}"/>
              </a:ext>
            </a:extLst>
          </p:cNvPr>
          <p:cNvSpPr/>
          <p:nvPr/>
        </p:nvSpPr>
        <p:spPr>
          <a:xfrm>
            <a:off x="6400801" y="2165351"/>
            <a:ext cx="4999567"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eaLnBrk="1" hangingPunct="1">
              <a:defRPr/>
            </a:pPr>
            <a:endParaRPr lang="en-US" sz="2800">
              <a:solidFill>
                <a:prstClr val="white"/>
              </a:solidFill>
            </a:endParaRPr>
          </a:p>
        </p:txBody>
      </p:sp>
      <p:sp>
        <p:nvSpPr>
          <p:cNvPr id="2" name="Title 1"/>
          <p:cNvSpPr>
            <a:spLocks noGrp="1"/>
          </p:cNvSpPr>
          <p:nvPr>
            <p:ph type="title"/>
          </p:nvPr>
        </p:nvSpPr>
        <p:spPr>
          <a:xfrm>
            <a:off x="609600" y="251948"/>
            <a:ext cx="10972800" cy="1143000"/>
          </a:xfrm>
        </p:spPr>
        <p:txBody>
          <a:bodyPr/>
          <a:lstStyle>
            <a:lvl1pPr>
              <a:defRPr/>
            </a:lvl1pPr>
            <a:extLst/>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4" name="Text Placeholder 3"/>
          <p:cNvSpPr>
            <a:spLocks noGrp="1"/>
          </p:cNvSpPr>
          <p:nvPr>
            <p:ph type="body" sz="half" idx="3"/>
          </p:nvPr>
        </p:nvSpPr>
        <p:spPr>
          <a:xfrm>
            <a:off x="6193368" y="1535113"/>
            <a:ext cx="5389033"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5" name="Content Placeholder 4"/>
          <p:cNvSpPr>
            <a:spLocks noGrp="1"/>
          </p:cNvSpPr>
          <p:nvPr>
            <p:ph sz="quarter" idx="2"/>
          </p:nvPr>
        </p:nvSpPr>
        <p:spPr>
          <a:xfrm>
            <a:off x="609600" y="2362201"/>
            <a:ext cx="5386917" cy="3941763"/>
          </a:xfrm>
        </p:spPr>
        <p:txBody>
          <a:bodyPr/>
          <a:lstStyle>
            <a:lvl1pPr>
              <a:defRPr sz="22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193368" y="2362201"/>
            <a:ext cx="5389033" cy="3941763"/>
          </a:xfrm>
        </p:spPr>
        <p:txBody>
          <a:bodyPr/>
          <a:lstStyle>
            <a:lvl1pPr>
              <a:defRPr sz="22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Date Placeholder 6">
            <a:extLst>
              <a:ext uri="{FF2B5EF4-FFF2-40B4-BE49-F238E27FC236}">
                <a16:creationId xmlns:a16="http://schemas.microsoft.com/office/drawing/2014/main" id="{19750A84-3978-4DF1-9F19-7D0A8C3C0844}"/>
              </a:ext>
            </a:extLst>
          </p:cNvPr>
          <p:cNvSpPr>
            <a:spLocks noGrp="1"/>
          </p:cNvSpPr>
          <p:nvPr>
            <p:ph type="dt" sz="half" idx="10"/>
          </p:nvPr>
        </p:nvSpPr>
        <p:spPr/>
        <p:txBody>
          <a:bodyPr/>
          <a:lstStyle>
            <a:lvl1pPr>
              <a:defRPr>
                <a:cs typeface="Arial" charset="0"/>
              </a:defRPr>
            </a:lvl1pPr>
            <a:extLst/>
          </a:lstStyle>
          <a:p>
            <a:pPr>
              <a:defRPr/>
            </a:pPr>
            <a:endParaRPr lang="en-US"/>
          </a:p>
        </p:txBody>
      </p:sp>
      <p:sp>
        <p:nvSpPr>
          <p:cNvPr id="10" name="Footer Placeholder 7">
            <a:extLst>
              <a:ext uri="{FF2B5EF4-FFF2-40B4-BE49-F238E27FC236}">
                <a16:creationId xmlns:a16="http://schemas.microsoft.com/office/drawing/2014/main" id="{E1065551-B1EB-44E1-A78D-A539FA68A346}"/>
              </a:ext>
            </a:extLst>
          </p:cNvPr>
          <p:cNvSpPr>
            <a:spLocks noGrp="1"/>
          </p:cNvSpPr>
          <p:nvPr>
            <p:ph type="ftr" sz="quarter" idx="11"/>
          </p:nvPr>
        </p:nvSpPr>
        <p:spPr/>
        <p:txBody>
          <a:bodyPr/>
          <a:lstStyle>
            <a:lvl1pPr>
              <a:defRPr>
                <a:cs typeface="Arial" charset="0"/>
              </a:defRPr>
            </a:lvl1pPr>
            <a:extLst/>
          </a:lstStyle>
          <a:p>
            <a:pPr>
              <a:defRPr/>
            </a:pPr>
            <a:endParaRPr lang="en-US"/>
          </a:p>
        </p:txBody>
      </p:sp>
      <p:sp>
        <p:nvSpPr>
          <p:cNvPr id="11" name="Slide Number Placeholder 8">
            <a:extLst>
              <a:ext uri="{FF2B5EF4-FFF2-40B4-BE49-F238E27FC236}">
                <a16:creationId xmlns:a16="http://schemas.microsoft.com/office/drawing/2014/main" id="{2E437517-AF50-4970-B896-3FBA73F8656B}"/>
              </a:ext>
            </a:extLst>
          </p:cNvPr>
          <p:cNvSpPr>
            <a:spLocks noGrp="1"/>
          </p:cNvSpPr>
          <p:nvPr>
            <p:ph type="sldNum" sz="quarter" idx="12"/>
          </p:nvPr>
        </p:nvSpPr>
        <p:spPr>
          <a:xfrm>
            <a:off x="11521018" y="6515100"/>
            <a:ext cx="620183" cy="273050"/>
          </a:xfrm>
        </p:spPr>
        <p:txBody>
          <a:bodyPr/>
          <a:lstStyle>
            <a:lvl1pPr>
              <a:defRPr smtClean="0"/>
            </a:lvl1pPr>
          </a:lstStyle>
          <a:p>
            <a:pPr>
              <a:defRPr/>
            </a:pPr>
            <a:fld id="{5EE3BFAF-C164-4FDB-8BF7-566D56B0C07F}" type="slidenum">
              <a:rPr lang="en-US" altLang="en-US"/>
              <a:pPr>
                <a:defRPr/>
              </a:pPr>
              <a:t>‹#›</a:t>
            </a:fld>
            <a:endParaRPr lang="en-US" altLang="en-US"/>
          </a:p>
        </p:txBody>
      </p:sp>
    </p:spTree>
    <p:extLst>
      <p:ext uri="{BB962C8B-B14F-4D97-AF65-F5344CB8AC3E}">
        <p14:creationId xmlns:p14="http://schemas.microsoft.com/office/powerpoint/2010/main" val="42764211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BE84D57-9888-4B2D-97DE-454E764D98AD}"/>
              </a:ext>
            </a:extLst>
          </p:cNvPr>
          <p:cNvSpPr/>
          <p:nvPr/>
        </p:nvSpPr>
        <p:spPr>
          <a:xfrm>
            <a:off x="785284" y="1423989"/>
            <a:ext cx="10668000"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2800">
              <a:solidFill>
                <a:prstClr val="white"/>
              </a:solidFill>
            </a:endParaRPr>
          </a:p>
        </p:txBody>
      </p:sp>
      <p:sp>
        <p:nvSpPr>
          <p:cNvPr id="2" name="Title 1"/>
          <p:cNvSpPr>
            <a:spLocks noGrp="1"/>
          </p:cNvSpPr>
          <p:nvPr>
            <p:ph type="title"/>
          </p:nvPr>
        </p:nvSpPr>
        <p:spPr>
          <a:xfrm>
            <a:off x="609600" y="253218"/>
            <a:ext cx="10972800" cy="1143000"/>
          </a:xfrm>
        </p:spPr>
        <p:txBody>
          <a:bodyPr/>
          <a:lstStyle/>
          <a:p>
            <a:r>
              <a:rPr lang="en-US"/>
              <a:t>Click to edit Master title style</a:t>
            </a:r>
          </a:p>
        </p:txBody>
      </p:sp>
      <p:sp>
        <p:nvSpPr>
          <p:cNvPr id="4" name="Date Placeholder 2">
            <a:extLst>
              <a:ext uri="{FF2B5EF4-FFF2-40B4-BE49-F238E27FC236}">
                <a16:creationId xmlns:a16="http://schemas.microsoft.com/office/drawing/2014/main" id="{570D2C93-2336-4BB7-87D7-2836518CE88D}"/>
              </a:ext>
            </a:extLst>
          </p:cNvPr>
          <p:cNvSpPr>
            <a:spLocks noGrp="1"/>
          </p:cNvSpPr>
          <p:nvPr>
            <p:ph type="dt" sz="half" idx="10"/>
          </p:nvPr>
        </p:nvSpPr>
        <p:spPr/>
        <p:txBody>
          <a:bodyPr/>
          <a:lstStyle>
            <a:lvl1pPr>
              <a:defRPr>
                <a:cs typeface="Arial" charset="0"/>
              </a:defRPr>
            </a:lvl1pPr>
            <a:extLst/>
          </a:lstStyle>
          <a:p>
            <a:pPr>
              <a:defRPr/>
            </a:pPr>
            <a:endParaRPr lang="en-US"/>
          </a:p>
        </p:txBody>
      </p:sp>
      <p:sp>
        <p:nvSpPr>
          <p:cNvPr id="5" name="Footer Placeholder 3">
            <a:extLst>
              <a:ext uri="{FF2B5EF4-FFF2-40B4-BE49-F238E27FC236}">
                <a16:creationId xmlns:a16="http://schemas.microsoft.com/office/drawing/2014/main" id="{FBF811D3-9057-4252-9B14-81C488C918A1}"/>
              </a:ext>
            </a:extLst>
          </p:cNvPr>
          <p:cNvSpPr>
            <a:spLocks noGrp="1"/>
          </p:cNvSpPr>
          <p:nvPr>
            <p:ph type="ftr" sz="quarter" idx="11"/>
          </p:nvPr>
        </p:nvSpPr>
        <p:spPr/>
        <p:txBody>
          <a:bodyPr/>
          <a:lstStyle>
            <a:lvl1pPr>
              <a:defRPr>
                <a:cs typeface="Arial" charset="0"/>
              </a:defRPr>
            </a:lvl1pPr>
            <a:extLst/>
          </a:lstStyle>
          <a:p>
            <a:pPr>
              <a:defRPr/>
            </a:pPr>
            <a:endParaRPr lang="en-US"/>
          </a:p>
        </p:txBody>
      </p:sp>
      <p:sp>
        <p:nvSpPr>
          <p:cNvPr id="6" name="Slide Number Placeholder 4">
            <a:extLst>
              <a:ext uri="{FF2B5EF4-FFF2-40B4-BE49-F238E27FC236}">
                <a16:creationId xmlns:a16="http://schemas.microsoft.com/office/drawing/2014/main" id="{61C98439-FE83-4CB3-80C1-9A08B0623FF5}"/>
              </a:ext>
            </a:extLst>
          </p:cNvPr>
          <p:cNvSpPr>
            <a:spLocks noGrp="1"/>
          </p:cNvSpPr>
          <p:nvPr>
            <p:ph type="sldNum" sz="quarter" idx="12"/>
          </p:nvPr>
        </p:nvSpPr>
        <p:spPr/>
        <p:txBody>
          <a:bodyPr/>
          <a:lstStyle>
            <a:lvl1pPr>
              <a:defRPr smtClean="0"/>
            </a:lvl1pPr>
          </a:lstStyle>
          <a:p>
            <a:pPr>
              <a:defRPr/>
            </a:pPr>
            <a:fld id="{C82E583B-A3FC-456F-B53E-9BE44CED385F}" type="slidenum">
              <a:rPr lang="en-US" altLang="en-US"/>
              <a:pPr>
                <a:defRPr/>
              </a:pPr>
              <a:t>‹#›</a:t>
            </a:fld>
            <a:endParaRPr lang="en-US" altLang="en-US"/>
          </a:p>
        </p:txBody>
      </p:sp>
    </p:spTree>
    <p:extLst>
      <p:ext uri="{BB962C8B-B14F-4D97-AF65-F5344CB8AC3E}">
        <p14:creationId xmlns:p14="http://schemas.microsoft.com/office/powerpoint/2010/main" val="41234935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2">
            <a:extLst>
              <a:ext uri="{FF2B5EF4-FFF2-40B4-BE49-F238E27FC236}">
                <a16:creationId xmlns:a16="http://schemas.microsoft.com/office/drawing/2014/main" id="{764761BF-11E9-4662-9FC1-DC01C72BBFD4}"/>
              </a:ext>
            </a:extLst>
          </p:cNvPr>
          <p:cNvSpPr>
            <a:spLocks noGrp="1"/>
          </p:cNvSpPr>
          <p:nvPr>
            <p:ph type="ftr" sz="quarter" idx="10"/>
          </p:nvPr>
        </p:nvSpPr>
        <p:spPr/>
        <p:txBody>
          <a:bodyPr/>
          <a:lstStyle>
            <a:lvl1pPr>
              <a:defRPr>
                <a:cs typeface="Arial" charset="0"/>
              </a:defRPr>
            </a:lvl1pPr>
          </a:lstStyle>
          <a:p>
            <a:pPr>
              <a:defRPr/>
            </a:pPr>
            <a:endParaRPr lang="en-US"/>
          </a:p>
        </p:txBody>
      </p:sp>
      <p:sp>
        <p:nvSpPr>
          <p:cNvPr id="3" name="Date Placeholder 13">
            <a:extLst>
              <a:ext uri="{FF2B5EF4-FFF2-40B4-BE49-F238E27FC236}">
                <a16:creationId xmlns:a16="http://schemas.microsoft.com/office/drawing/2014/main" id="{8FBF929A-E43F-43E0-B5A1-1FA6740CB725}"/>
              </a:ext>
            </a:extLst>
          </p:cNvPr>
          <p:cNvSpPr>
            <a:spLocks noGrp="1"/>
          </p:cNvSpPr>
          <p:nvPr>
            <p:ph type="dt" sz="half" idx="11"/>
          </p:nvPr>
        </p:nvSpPr>
        <p:spPr/>
        <p:txBody>
          <a:bodyPr/>
          <a:lstStyle>
            <a:lvl1pPr>
              <a:defRPr>
                <a:cs typeface="Arial" charset="0"/>
              </a:defRPr>
            </a:lvl1pPr>
          </a:lstStyle>
          <a:p>
            <a:pPr>
              <a:defRPr/>
            </a:pPr>
            <a:endParaRPr lang="en-US"/>
          </a:p>
        </p:txBody>
      </p:sp>
      <p:sp>
        <p:nvSpPr>
          <p:cNvPr id="4" name="Slide Number Placeholder 22">
            <a:extLst>
              <a:ext uri="{FF2B5EF4-FFF2-40B4-BE49-F238E27FC236}">
                <a16:creationId xmlns:a16="http://schemas.microsoft.com/office/drawing/2014/main" id="{0FB9B2AD-3D5D-4ABA-9007-660EFA978A80}"/>
              </a:ext>
            </a:extLst>
          </p:cNvPr>
          <p:cNvSpPr>
            <a:spLocks noGrp="1"/>
          </p:cNvSpPr>
          <p:nvPr>
            <p:ph type="sldNum" sz="quarter" idx="12"/>
          </p:nvPr>
        </p:nvSpPr>
        <p:spPr/>
        <p:txBody>
          <a:bodyPr/>
          <a:lstStyle>
            <a:lvl1pPr>
              <a:defRPr smtClean="0"/>
            </a:lvl1pPr>
          </a:lstStyle>
          <a:p>
            <a:pPr>
              <a:defRPr/>
            </a:pPr>
            <a:fld id="{32F57202-5742-4ADE-BDCA-AFFABD879478}" type="slidenum">
              <a:rPr lang="en-US" altLang="en-US"/>
              <a:pPr>
                <a:defRPr/>
              </a:pPr>
              <a:t>‹#›</a:t>
            </a:fld>
            <a:endParaRPr lang="en-US" altLang="en-US"/>
          </a:p>
        </p:txBody>
      </p:sp>
    </p:spTree>
    <p:extLst>
      <p:ext uri="{BB962C8B-B14F-4D97-AF65-F5344CB8AC3E}">
        <p14:creationId xmlns:p14="http://schemas.microsoft.com/office/powerpoint/2010/main" val="3681636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solidFill>
          <a:schemeClr val="bg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00C5BA5-B32D-4DB5-BD0A-CA1794AF62FA}"/>
              </a:ext>
            </a:extLst>
          </p:cNvPr>
          <p:cNvSpPr/>
          <p:nvPr/>
        </p:nvSpPr>
        <p:spPr>
          <a:xfrm>
            <a:off x="6743700" y="1057276"/>
            <a:ext cx="4997451"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2800">
              <a:solidFill>
                <a:prstClr val="white"/>
              </a:solidFill>
            </a:endParaRPr>
          </a:p>
        </p:txBody>
      </p:sp>
      <p:sp>
        <p:nvSpPr>
          <p:cNvPr id="2" name="Title 1"/>
          <p:cNvSpPr>
            <a:spLocks noGrp="1"/>
          </p:cNvSpPr>
          <p:nvPr>
            <p:ph type="title"/>
          </p:nvPr>
        </p:nvSpPr>
        <p:spPr>
          <a:xfrm>
            <a:off x="6617515" y="304800"/>
            <a:ext cx="5242560" cy="762000"/>
          </a:xfrm>
        </p:spPr>
        <p:txBody>
          <a:bodyPr/>
          <a:lstStyle>
            <a:lvl1pPr marL="0" algn="r">
              <a:buNone/>
              <a:defRPr sz="2000" b="1"/>
            </a:lvl1pPr>
            <a:extLst/>
          </a:lstStyle>
          <a:p>
            <a:r>
              <a:rPr lang="en-US"/>
              <a:t>Click to edit Master title style</a:t>
            </a:r>
          </a:p>
        </p:txBody>
      </p:sp>
      <p:sp>
        <p:nvSpPr>
          <p:cNvPr id="3" name="Text Placeholder 2"/>
          <p:cNvSpPr>
            <a:spLocks noGrp="1"/>
          </p:cNvSpPr>
          <p:nvPr>
            <p:ph type="body" idx="2"/>
          </p:nvPr>
        </p:nvSpPr>
        <p:spPr>
          <a:xfrm>
            <a:off x="6617515" y="1107560"/>
            <a:ext cx="524256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a:r>
              <a:rPr lang="en-US"/>
              <a:t>Click to edit Master text styles</a:t>
            </a:r>
          </a:p>
        </p:txBody>
      </p:sp>
      <p:sp>
        <p:nvSpPr>
          <p:cNvPr id="4" name="Content Placeholder 3"/>
          <p:cNvSpPr>
            <a:spLocks noGrp="1"/>
          </p:cNvSpPr>
          <p:nvPr>
            <p:ph sz="half" idx="1"/>
          </p:nvPr>
        </p:nvSpPr>
        <p:spPr>
          <a:xfrm>
            <a:off x="304800" y="2209800"/>
            <a:ext cx="11555275"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8">
            <a:extLst>
              <a:ext uri="{FF2B5EF4-FFF2-40B4-BE49-F238E27FC236}">
                <a16:creationId xmlns:a16="http://schemas.microsoft.com/office/drawing/2014/main" id="{4050CF08-DDF2-4BD0-B9ED-1F18DCC28989}"/>
              </a:ext>
            </a:extLst>
          </p:cNvPr>
          <p:cNvSpPr>
            <a:spLocks noGrp="1"/>
          </p:cNvSpPr>
          <p:nvPr>
            <p:ph type="dt" sz="half" idx="10"/>
          </p:nvPr>
        </p:nvSpPr>
        <p:spPr>
          <a:xfrm>
            <a:off x="7416801" y="6513514"/>
            <a:ext cx="4002617" cy="274637"/>
          </a:xfrm>
        </p:spPr>
        <p:txBody>
          <a:bodyPr vert="horz" rtlCol="0"/>
          <a:lstStyle>
            <a:lvl1pPr>
              <a:defRPr>
                <a:cs typeface="Arial" charset="0"/>
              </a:defRPr>
            </a:lvl1pPr>
            <a:extLst/>
          </a:lstStyle>
          <a:p>
            <a:pPr>
              <a:defRPr/>
            </a:pPr>
            <a:endParaRPr lang="en-US"/>
          </a:p>
        </p:txBody>
      </p:sp>
      <p:sp>
        <p:nvSpPr>
          <p:cNvPr id="7" name="Slide Number Placeholder 9">
            <a:extLst>
              <a:ext uri="{FF2B5EF4-FFF2-40B4-BE49-F238E27FC236}">
                <a16:creationId xmlns:a16="http://schemas.microsoft.com/office/drawing/2014/main" id="{C6F13ACD-3F69-441E-B8D2-1F7C81B81C9C}"/>
              </a:ext>
            </a:extLst>
          </p:cNvPr>
          <p:cNvSpPr>
            <a:spLocks noGrp="1"/>
          </p:cNvSpPr>
          <p:nvPr>
            <p:ph type="sldNum" sz="quarter" idx="11"/>
          </p:nvPr>
        </p:nvSpPr>
        <p:spPr>
          <a:xfrm>
            <a:off x="11518900" y="6513514"/>
            <a:ext cx="618067" cy="274637"/>
          </a:xfrm>
        </p:spPr>
        <p:txBody>
          <a:bodyPr/>
          <a:lstStyle>
            <a:lvl1pPr>
              <a:defRPr smtClean="0"/>
            </a:lvl1pPr>
          </a:lstStyle>
          <a:p>
            <a:pPr>
              <a:defRPr/>
            </a:pPr>
            <a:fld id="{DD428D75-96D8-4881-A1C9-E2A15010B9C5}" type="slidenum">
              <a:rPr lang="en-US" altLang="en-US"/>
              <a:pPr>
                <a:defRPr/>
              </a:pPr>
              <a:t>‹#›</a:t>
            </a:fld>
            <a:endParaRPr lang="en-US" altLang="en-US"/>
          </a:p>
        </p:txBody>
      </p:sp>
      <p:sp>
        <p:nvSpPr>
          <p:cNvPr id="8" name="Footer Placeholder 10">
            <a:extLst>
              <a:ext uri="{FF2B5EF4-FFF2-40B4-BE49-F238E27FC236}">
                <a16:creationId xmlns:a16="http://schemas.microsoft.com/office/drawing/2014/main" id="{D2A64328-2610-48B4-86FA-3D277F145F13}"/>
              </a:ext>
            </a:extLst>
          </p:cNvPr>
          <p:cNvSpPr>
            <a:spLocks noGrp="1"/>
          </p:cNvSpPr>
          <p:nvPr>
            <p:ph type="ftr" sz="quarter" idx="12"/>
          </p:nvPr>
        </p:nvSpPr>
        <p:spPr>
          <a:xfrm>
            <a:off x="2133600" y="6513514"/>
            <a:ext cx="5209117" cy="274637"/>
          </a:xfrm>
        </p:spPr>
        <p:txBody>
          <a:bodyPr vert="horz" rtlCol="0"/>
          <a:lstStyle>
            <a:lvl1pPr>
              <a:defRPr>
                <a:cs typeface="Arial" charset="0"/>
              </a:defRPr>
            </a:lvl1pPr>
            <a:extLst/>
          </a:lstStyle>
          <a:p>
            <a:pPr>
              <a:defRPr/>
            </a:pPr>
            <a:endParaRPr lang="en-US"/>
          </a:p>
        </p:txBody>
      </p:sp>
    </p:spTree>
    <p:extLst>
      <p:ext uri="{BB962C8B-B14F-4D97-AF65-F5344CB8AC3E}">
        <p14:creationId xmlns:p14="http://schemas.microsoft.com/office/powerpoint/2010/main" val="3208339528"/>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053924" y="4724400"/>
            <a:ext cx="7315200" cy="664536"/>
          </a:xfrm>
        </p:spPr>
        <p:txBody>
          <a:bodyPr/>
          <a:lstStyle>
            <a:lvl1pPr marL="0" algn="r">
              <a:buNone/>
              <a:defRPr sz="2000" b="1"/>
            </a:lvl1pPr>
            <a:extLst/>
          </a:lstStyle>
          <a:p>
            <a:r>
              <a:rPr lang="en-US"/>
              <a:t>Click to edit Master title style</a:t>
            </a:r>
          </a:p>
        </p:txBody>
      </p:sp>
      <p:sp>
        <p:nvSpPr>
          <p:cNvPr id="4" name="Text Placeholder 3"/>
          <p:cNvSpPr>
            <a:spLocks noGrp="1"/>
          </p:cNvSpPr>
          <p:nvPr>
            <p:ph type="body" sz="half" idx="2"/>
          </p:nvPr>
        </p:nvSpPr>
        <p:spPr>
          <a:xfrm>
            <a:off x="4053924" y="5388937"/>
            <a:ext cx="73152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a:r>
              <a:rPr lang="en-US"/>
              <a:t>Click to edit Master text styles</a:t>
            </a:r>
          </a:p>
        </p:txBody>
      </p:sp>
      <p:sp>
        <p:nvSpPr>
          <p:cNvPr id="13" name="Picture Placeholder 12"/>
          <p:cNvSpPr>
            <a:spLocks noGrp="1"/>
          </p:cNvSpPr>
          <p:nvPr>
            <p:ph type="pic" idx="1"/>
          </p:nvPr>
        </p:nvSpPr>
        <p:spPr>
          <a:xfrm>
            <a:off x="406400" y="249864"/>
            <a:ext cx="113792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ormAutofit/>
          </a:bodyPr>
          <a:lstStyle>
            <a:lvl1pPr indent="0">
              <a:buNone/>
              <a:defRPr sz="3200"/>
            </a:lvl1pPr>
            <a:extLst/>
          </a:lstStyle>
          <a:p>
            <a:pPr lvl="0"/>
            <a:r>
              <a:rPr lang="en-US" noProof="0"/>
              <a:t>Click icon to add picture</a:t>
            </a:r>
            <a:endParaRPr lang="en-US" noProof="0" dirty="0"/>
          </a:p>
        </p:txBody>
      </p:sp>
      <p:sp>
        <p:nvSpPr>
          <p:cNvPr id="5" name="Date Placeholder 7">
            <a:extLst>
              <a:ext uri="{FF2B5EF4-FFF2-40B4-BE49-F238E27FC236}">
                <a16:creationId xmlns:a16="http://schemas.microsoft.com/office/drawing/2014/main" id="{35ECD9ED-F667-40C6-8DA8-EA1D3F0D778E}"/>
              </a:ext>
            </a:extLst>
          </p:cNvPr>
          <p:cNvSpPr>
            <a:spLocks noGrp="1"/>
          </p:cNvSpPr>
          <p:nvPr>
            <p:ph type="dt" sz="half" idx="10"/>
          </p:nvPr>
        </p:nvSpPr>
        <p:spPr>
          <a:xfrm>
            <a:off x="7416801" y="6508750"/>
            <a:ext cx="4002617" cy="274638"/>
          </a:xfrm>
        </p:spPr>
        <p:txBody>
          <a:bodyPr vert="horz" rtlCol="0"/>
          <a:lstStyle>
            <a:lvl1pPr>
              <a:defRPr>
                <a:cs typeface="Arial" charset="0"/>
              </a:defRPr>
            </a:lvl1pPr>
            <a:extLst/>
          </a:lstStyle>
          <a:p>
            <a:pPr>
              <a:defRPr/>
            </a:pPr>
            <a:endParaRPr lang="en-US"/>
          </a:p>
        </p:txBody>
      </p:sp>
      <p:sp>
        <p:nvSpPr>
          <p:cNvPr id="6" name="Slide Number Placeholder 8">
            <a:extLst>
              <a:ext uri="{FF2B5EF4-FFF2-40B4-BE49-F238E27FC236}">
                <a16:creationId xmlns:a16="http://schemas.microsoft.com/office/drawing/2014/main" id="{DE9B7746-76DD-42C0-A7F8-D90D59E89AB1}"/>
              </a:ext>
            </a:extLst>
          </p:cNvPr>
          <p:cNvSpPr>
            <a:spLocks noGrp="1"/>
          </p:cNvSpPr>
          <p:nvPr>
            <p:ph type="sldNum" sz="quarter" idx="11"/>
          </p:nvPr>
        </p:nvSpPr>
        <p:spPr>
          <a:xfrm>
            <a:off x="11518900" y="6508750"/>
            <a:ext cx="618067" cy="274638"/>
          </a:xfrm>
        </p:spPr>
        <p:txBody>
          <a:bodyPr/>
          <a:lstStyle>
            <a:lvl1pPr>
              <a:defRPr smtClean="0"/>
            </a:lvl1pPr>
          </a:lstStyle>
          <a:p>
            <a:pPr>
              <a:defRPr/>
            </a:pPr>
            <a:fld id="{83ACDA70-4CD7-49CA-92BE-FBF930082CE8}" type="slidenum">
              <a:rPr lang="en-US" altLang="en-US"/>
              <a:pPr>
                <a:defRPr/>
              </a:pPr>
              <a:t>‹#›</a:t>
            </a:fld>
            <a:endParaRPr lang="en-US" altLang="en-US"/>
          </a:p>
        </p:txBody>
      </p:sp>
      <p:sp>
        <p:nvSpPr>
          <p:cNvPr id="7" name="Footer Placeholder 9">
            <a:extLst>
              <a:ext uri="{FF2B5EF4-FFF2-40B4-BE49-F238E27FC236}">
                <a16:creationId xmlns:a16="http://schemas.microsoft.com/office/drawing/2014/main" id="{A43B8EAB-76CF-4910-A4A5-610590D0A21D}"/>
              </a:ext>
            </a:extLst>
          </p:cNvPr>
          <p:cNvSpPr>
            <a:spLocks noGrp="1"/>
          </p:cNvSpPr>
          <p:nvPr>
            <p:ph type="ftr" sz="quarter" idx="12"/>
          </p:nvPr>
        </p:nvSpPr>
        <p:spPr>
          <a:xfrm>
            <a:off x="2133600" y="6508750"/>
            <a:ext cx="5209117" cy="274638"/>
          </a:xfrm>
        </p:spPr>
        <p:txBody>
          <a:bodyPr vert="horz" rtlCol="0"/>
          <a:lstStyle>
            <a:lvl1pPr>
              <a:defRPr>
                <a:cs typeface="Arial" charset="0"/>
              </a:defRPr>
            </a:lvl1pPr>
            <a:extLst/>
          </a:lstStyle>
          <a:p>
            <a:pPr>
              <a:defRPr/>
            </a:pPr>
            <a:endParaRPr lang="en-US"/>
          </a:p>
        </p:txBody>
      </p:sp>
    </p:spTree>
    <p:extLst>
      <p:ext uri="{BB962C8B-B14F-4D97-AF65-F5344CB8AC3E}">
        <p14:creationId xmlns:p14="http://schemas.microsoft.com/office/powerpoint/2010/main" val="13637773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2">
            <a:extLst>
              <a:ext uri="{FF2B5EF4-FFF2-40B4-BE49-F238E27FC236}">
                <a16:creationId xmlns:a16="http://schemas.microsoft.com/office/drawing/2014/main" id="{D00C3C01-DC72-4DF1-BE6D-15DFA7E168CD}"/>
              </a:ext>
            </a:extLst>
          </p:cNvPr>
          <p:cNvSpPr>
            <a:spLocks noGrp="1"/>
          </p:cNvSpPr>
          <p:nvPr>
            <p:ph type="ftr" sz="quarter" idx="10"/>
          </p:nvPr>
        </p:nvSpPr>
        <p:spPr/>
        <p:txBody>
          <a:bodyPr/>
          <a:lstStyle>
            <a:lvl1pPr>
              <a:defRPr>
                <a:cs typeface="Arial" charset="0"/>
              </a:defRPr>
            </a:lvl1pPr>
          </a:lstStyle>
          <a:p>
            <a:pPr>
              <a:defRPr/>
            </a:pPr>
            <a:endParaRPr lang="en-US"/>
          </a:p>
        </p:txBody>
      </p:sp>
      <p:sp>
        <p:nvSpPr>
          <p:cNvPr id="5" name="Date Placeholder 13">
            <a:extLst>
              <a:ext uri="{FF2B5EF4-FFF2-40B4-BE49-F238E27FC236}">
                <a16:creationId xmlns:a16="http://schemas.microsoft.com/office/drawing/2014/main" id="{4A6603C2-9D6F-4800-966F-FB0E3659AF51}"/>
              </a:ext>
            </a:extLst>
          </p:cNvPr>
          <p:cNvSpPr>
            <a:spLocks noGrp="1"/>
          </p:cNvSpPr>
          <p:nvPr>
            <p:ph type="dt" sz="half" idx="11"/>
          </p:nvPr>
        </p:nvSpPr>
        <p:spPr/>
        <p:txBody>
          <a:bodyPr/>
          <a:lstStyle>
            <a:lvl1pPr>
              <a:defRPr>
                <a:cs typeface="Arial" charset="0"/>
              </a:defRPr>
            </a:lvl1pPr>
          </a:lstStyle>
          <a:p>
            <a:pPr>
              <a:defRPr/>
            </a:pPr>
            <a:endParaRPr lang="en-US"/>
          </a:p>
        </p:txBody>
      </p:sp>
      <p:sp>
        <p:nvSpPr>
          <p:cNvPr id="6" name="Slide Number Placeholder 22">
            <a:extLst>
              <a:ext uri="{FF2B5EF4-FFF2-40B4-BE49-F238E27FC236}">
                <a16:creationId xmlns:a16="http://schemas.microsoft.com/office/drawing/2014/main" id="{90429855-D6D9-4FE5-8730-F642361F9456}"/>
              </a:ext>
            </a:extLst>
          </p:cNvPr>
          <p:cNvSpPr>
            <a:spLocks noGrp="1"/>
          </p:cNvSpPr>
          <p:nvPr>
            <p:ph type="sldNum" sz="quarter" idx="12"/>
          </p:nvPr>
        </p:nvSpPr>
        <p:spPr/>
        <p:txBody>
          <a:bodyPr/>
          <a:lstStyle>
            <a:lvl1pPr>
              <a:defRPr smtClean="0"/>
            </a:lvl1pPr>
          </a:lstStyle>
          <a:p>
            <a:pPr>
              <a:defRPr/>
            </a:pPr>
            <a:fld id="{DB9DDF0B-02E7-4A57-BD87-8A70025BBB9D}" type="slidenum">
              <a:rPr lang="en-US" altLang="en-US"/>
              <a:pPr>
                <a:defRPr/>
              </a:pPr>
              <a:t>‹#›</a:t>
            </a:fld>
            <a:endParaRPr lang="en-US" altLang="en-US"/>
          </a:p>
        </p:txBody>
      </p:sp>
    </p:spTree>
    <p:extLst>
      <p:ext uri="{BB962C8B-B14F-4D97-AF65-F5344CB8AC3E}">
        <p14:creationId xmlns:p14="http://schemas.microsoft.com/office/powerpoint/2010/main" val="5086782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lvl1pPr algn="l">
              <a:defRPr/>
            </a:lvl1pPr>
            <a:extLs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2">
            <a:extLst>
              <a:ext uri="{FF2B5EF4-FFF2-40B4-BE49-F238E27FC236}">
                <a16:creationId xmlns:a16="http://schemas.microsoft.com/office/drawing/2014/main" id="{747DB533-7025-4140-B05C-D72B2B28FA5F}"/>
              </a:ext>
            </a:extLst>
          </p:cNvPr>
          <p:cNvSpPr>
            <a:spLocks noGrp="1"/>
          </p:cNvSpPr>
          <p:nvPr>
            <p:ph type="ftr" sz="quarter" idx="10"/>
          </p:nvPr>
        </p:nvSpPr>
        <p:spPr/>
        <p:txBody>
          <a:bodyPr/>
          <a:lstStyle>
            <a:lvl1pPr>
              <a:defRPr>
                <a:cs typeface="Arial" charset="0"/>
              </a:defRPr>
            </a:lvl1pPr>
          </a:lstStyle>
          <a:p>
            <a:pPr>
              <a:defRPr/>
            </a:pPr>
            <a:endParaRPr lang="en-US"/>
          </a:p>
        </p:txBody>
      </p:sp>
      <p:sp>
        <p:nvSpPr>
          <p:cNvPr id="5" name="Date Placeholder 13">
            <a:extLst>
              <a:ext uri="{FF2B5EF4-FFF2-40B4-BE49-F238E27FC236}">
                <a16:creationId xmlns:a16="http://schemas.microsoft.com/office/drawing/2014/main" id="{3F44F94B-CE8C-4705-B2D7-816F67816E98}"/>
              </a:ext>
            </a:extLst>
          </p:cNvPr>
          <p:cNvSpPr>
            <a:spLocks noGrp="1"/>
          </p:cNvSpPr>
          <p:nvPr>
            <p:ph type="dt" sz="half" idx="11"/>
          </p:nvPr>
        </p:nvSpPr>
        <p:spPr/>
        <p:txBody>
          <a:bodyPr/>
          <a:lstStyle>
            <a:lvl1pPr>
              <a:defRPr>
                <a:cs typeface="Arial" charset="0"/>
              </a:defRPr>
            </a:lvl1pPr>
          </a:lstStyle>
          <a:p>
            <a:pPr>
              <a:defRPr/>
            </a:pPr>
            <a:endParaRPr lang="en-US"/>
          </a:p>
        </p:txBody>
      </p:sp>
      <p:sp>
        <p:nvSpPr>
          <p:cNvPr id="6" name="Slide Number Placeholder 22">
            <a:extLst>
              <a:ext uri="{FF2B5EF4-FFF2-40B4-BE49-F238E27FC236}">
                <a16:creationId xmlns:a16="http://schemas.microsoft.com/office/drawing/2014/main" id="{335C3A38-15E3-4077-8485-937E0FDF3BEE}"/>
              </a:ext>
            </a:extLst>
          </p:cNvPr>
          <p:cNvSpPr>
            <a:spLocks noGrp="1"/>
          </p:cNvSpPr>
          <p:nvPr>
            <p:ph type="sldNum" sz="quarter" idx="12"/>
          </p:nvPr>
        </p:nvSpPr>
        <p:spPr/>
        <p:txBody>
          <a:bodyPr/>
          <a:lstStyle>
            <a:lvl1pPr>
              <a:defRPr smtClean="0"/>
            </a:lvl1pPr>
          </a:lstStyle>
          <a:p>
            <a:pPr>
              <a:defRPr/>
            </a:pPr>
            <a:fld id="{9C961C23-2200-4EC3-8356-6662368276E9}" type="slidenum">
              <a:rPr lang="en-US" altLang="en-US"/>
              <a:pPr>
                <a:defRPr/>
              </a:pPr>
              <a:t>‹#›</a:t>
            </a:fld>
            <a:endParaRPr lang="en-US" altLang="en-US"/>
          </a:p>
        </p:txBody>
      </p:sp>
    </p:spTree>
    <p:extLst>
      <p:ext uri="{BB962C8B-B14F-4D97-AF65-F5344CB8AC3E}">
        <p14:creationId xmlns:p14="http://schemas.microsoft.com/office/powerpoint/2010/main" val="22241232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143C5456-996B-461B-A0DE-59C8E36E8384}"/>
              </a:ext>
            </a:extLst>
          </p:cNvPr>
          <p:cNvSpPr>
            <a:spLocks noGrp="1"/>
          </p:cNvSpPr>
          <p:nvPr>
            <p:ph type="dt" sz="half" idx="10"/>
          </p:nvPr>
        </p:nvSpPr>
        <p:spPr>
          <a:xfrm>
            <a:off x="609600" y="6245225"/>
            <a:ext cx="2844800" cy="476250"/>
          </a:xfrm>
        </p:spPr>
        <p:txBody>
          <a:bodyPr/>
          <a:lstStyle>
            <a:lvl1pPr>
              <a:defRPr>
                <a:cs typeface="Arial" charset="0"/>
              </a:defRPr>
            </a:lvl1pPr>
          </a:lstStyle>
          <a:p>
            <a:pPr>
              <a:defRPr/>
            </a:pPr>
            <a:endParaRPr lang="en-US"/>
          </a:p>
        </p:txBody>
      </p:sp>
      <p:sp>
        <p:nvSpPr>
          <p:cNvPr id="4" name="Footer Placeholder 3">
            <a:extLst>
              <a:ext uri="{FF2B5EF4-FFF2-40B4-BE49-F238E27FC236}">
                <a16:creationId xmlns:a16="http://schemas.microsoft.com/office/drawing/2014/main" id="{921511F0-E525-4C88-9A9F-A72C000F73B7}"/>
              </a:ext>
            </a:extLst>
          </p:cNvPr>
          <p:cNvSpPr>
            <a:spLocks noGrp="1"/>
          </p:cNvSpPr>
          <p:nvPr>
            <p:ph type="ftr" sz="quarter" idx="11"/>
          </p:nvPr>
        </p:nvSpPr>
        <p:spPr>
          <a:xfrm>
            <a:off x="4165600" y="6245225"/>
            <a:ext cx="3860800" cy="476250"/>
          </a:xfrm>
        </p:spPr>
        <p:txBody>
          <a:bodyPr/>
          <a:lstStyle>
            <a:lvl1pPr>
              <a:defRPr>
                <a:cs typeface="Arial" charset="0"/>
              </a:defRPr>
            </a:lvl1pPr>
          </a:lstStyle>
          <a:p>
            <a:pPr>
              <a:defRPr/>
            </a:pPr>
            <a:endParaRPr lang="en-US"/>
          </a:p>
        </p:txBody>
      </p:sp>
      <p:sp>
        <p:nvSpPr>
          <p:cNvPr id="5" name="Slide Number Placeholder 4">
            <a:extLst>
              <a:ext uri="{FF2B5EF4-FFF2-40B4-BE49-F238E27FC236}">
                <a16:creationId xmlns:a16="http://schemas.microsoft.com/office/drawing/2014/main" id="{24F974A5-47AB-4AE0-9F2A-19FA97686E8E}"/>
              </a:ext>
            </a:extLst>
          </p:cNvPr>
          <p:cNvSpPr>
            <a:spLocks noGrp="1"/>
          </p:cNvSpPr>
          <p:nvPr>
            <p:ph type="sldNum" sz="quarter" idx="12"/>
          </p:nvPr>
        </p:nvSpPr>
        <p:spPr>
          <a:xfrm>
            <a:off x="8737600" y="6245225"/>
            <a:ext cx="2844800" cy="476250"/>
          </a:xfrm>
        </p:spPr>
        <p:txBody>
          <a:bodyPr/>
          <a:lstStyle>
            <a:lvl1pPr>
              <a:defRPr smtClean="0"/>
            </a:lvl1pPr>
          </a:lstStyle>
          <a:p>
            <a:pPr>
              <a:defRPr/>
            </a:pPr>
            <a:fld id="{4FCDBD49-AA52-4488-9A26-46C140300325}" type="slidenum">
              <a:rPr lang="en-US" altLang="en-US"/>
              <a:pPr>
                <a:defRPr/>
              </a:pPr>
              <a:t>‹#›</a:t>
            </a:fld>
            <a:endParaRPr lang="en-US" altLang="en-US"/>
          </a:p>
        </p:txBody>
      </p:sp>
    </p:spTree>
    <p:extLst>
      <p:ext uri="{BB962C8B-B14F-4D97-AF65-F5344CB8AC3E}">
        <p14:creationId xmlns:p14="http://schemas.microsoft.com/office/powerpoint/2010/main" val="353682487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ound Diagonal Corner Rectangle 7">
            <a:extLst>
              <a:ext uri="{FF2B5EF4-FFF2-40B4-BE49-F238E27FC236}">
                <a16:creationId xmlns:a16="http://schemas.microsoft.com/office/drawing/2014/main" id="{B8F3C960-503D-4EA5-AE41-BB34FDE6898D}"/>
              </a:ext>
            </a:extLst>
          </p:cNvPr>
          <p:cNvSpPr/>
          <p:nvPr/>
        </p:nvSpPr>
        <p:spPr>
          <a:xfrm>
            <a:off x="219456" y="146304"/>
            <a:ext cx="11753088"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2800">
              <a:solidFill>
                <a:prstClr val="white"/>
              </a:solidFill>
            </a:endParaRPr>
          </a:p>
        </p:txBody>
      </p:sp>
      <p:sp>
        <p:nvSpPr>
          <p:cNvPr id="8" name="Title 7"/>
          <p:cNvSpPr>
            <a:spLocks noGrp="1"/>
          </p:cNvSpPr>
          <p:nvPr>
            <p:ph type="ctrTitle"/>
          </p:nvPr>
        </p:nvSpPr>
        <p:spPr>
          <a:xfrm>
            <a:off x="618979" y="381001"/>
            <a:ext cx="10972800" cy="2209800"/>
          </a:xfrm>
        </p:spPr>
        <p:txBody>
          <a:bodyPr lIns="45720" rIns="228600"/>
          <a:lstStyle>
            <a:lvl1pPr marL="0" algn="r">
              <a:defRPr sz="4800"/>
            </a:lvl1pPr>
            <a:extLst/>
          </a:lstStyle>
          <a:p>
            <a:r>
              <a:rPr lang="en-US"/>
              <a:t>Click to edit Master title style</a:t>
            </a:r>
          </a:p>
        </p:txBody>
      </p:sp>
      <p:sp>
        <p:nvSpPr>
          <p:cNvPr id="9" name="Subtitle 8"/>
          <p:cNvSpPr>
            <a:spLocks noGrp="1"/>
          </p:cNvSpPr>
          <p:nvPr>
            <p:ph type="subTitle" idx="1"/>
          </p:nvPr>
        </p:nvSpPr>
        <p:spPr>
          <a:xfrm>
            <a:off x="2844800" y="2819400"/>
            <a:ext cx="8746979"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a:t>Click to edit Master subtitle style</a:t>
            </a:r>
          </a:p>
        </p:txBody>
      </p:sp>
      <p:sp>
        <p:nvSpPr>
          <p:cNvPr id="5" name="Date Placeholder 9">
            <a:extLst>
              <a:ext uri="{FF2B5EF4-FFF2-40B4-BE49-F238E27FC236}">
                <a16:creationId xmlns:a16="http://schemas.microsoft.com/office/drawing/2014/main" id="{253C75FC-7090-459D-95DB-ABAF4C076B4F}"/>
              </a:ext>
            </a:extLst>
          </p:cNvPr>
          <p:cNvSpPr>
            <a:spLocks noGrp="1"/>
          </p:cNvSpPr>
          <p:nvPr>
            <p:ph type="dt" sz="half" idx="10"/>
          </p:nvPr>
        </p:nvSpPr>
        <p:spPr>
          <a:xfrm>
            <a:off x="7416801" y="6508750"/>
            <a:ext cx="4002617" cy="274638"/>
          </a:xfrm>
        </p:spPr>
        <p:txBody>
          <a:bodyPr vert="horz" rtlCol="0"/>
          <a:lstStyle>
            <a:lvl1pPr>
              <a:defRPr>
                <a:cs typeface="Arial" charset="0"/>
              </a:defRPr>
            </a:lvl1pPr>
            <a:extLst/>
          </a:lstStyle>
          <a:p>
            <a:pPr>
              <a:defRPr/>
            </a:pPr>
            <a:endParaRPr lang="en-US"/>
          </a:p>
        </p:txBody>
      </p:sp>
      <p:sp>
        <p:nvSpPr>
          <p:cNvPr id="6" name="Slide Number Placeholder 10">
            <a:extLst>
              <a:ext uri="{FF2B5EF4-FFF2-40B4-BE49-F238E27FC236}">
                <a16:creationId xmlns:a16="http://schemas.microsoft.com/office/drawing/2014/main" id="{CD65DDDC-70D0-490C-827E-62730C142C92}"/>
              </a:ext>
            </a:extLst>
          </p:cNvPr>
          <p:cNvSpPr>
            <a:spLocks noGrp="1"/>
          </p:cNvSpPr>
          <p:nvPr>
            <p:ph type="sldNum" sz="quarter" idx="11"/>
          </p:nvPr>
        </p:nvSpPr>
        <p:spPr>
          <a:xfrm>
            <a:off x="11518900" y="6508750"/>
            <a:ext cx="618067" cy="274638"/>
          </a:xfrm>
        </p:spPr>
        <p:txBody>
          <a:bodyPr/>
          <a:lstStyle>
            <a:lvl1pPr>
              <a:defRPr smtClean="0"/>
            </a:lvl1pPr>
          </a:lstStyle>
          <a:p>
            <a:pPr>
              <a:defRPr/>
            </a:pPr>
            <a:fld id="{ED526CFA-3A72-422C-ABF8-DC34EA9F3CD5}" type="slidenum">
              <a:rPr lang="en-US" altLang="en-US"/>
              <a:pPr>
                <a:defRPr/>
              </a:pPr>
              <a:t>‹#›</a:t>
            </a:fld>
            <a:endParaRPr lang="en-US" altLang="en-US"/>
          </a:p>
        </p:txBody>
      </p:sp>
      <p:sp>
        <p:nvSpPr>
          <p:cNvPr id="7" name="Footer Placeholder 11">
            <a:extLst>
              <a:ext uri="{FF2B5EF4-FFF2-40B4-BE49-F238E27FC236}">
                <a16:creationId xmlns:a16="http://schemas.microsoft.com/office/drawing/2014/main" id="{E4E29B5E-0632-4974-996A-F047A2B69BD9}"/>
              </a:ext>
            </a:extLst>
          </p:cNvPr>
          <p:cNvSpPr>
            <a:spLocks noGrp="1"/>
          </p:cNvSpPr>
          <p:nvPr>
            <p:ph type="ftr" sz="quarter" idx="12"/>
          </p:nvPr>
        </p:nvSpPr>
        <p:spPr>
          <a:xfrm>
            <a:off x="2133600" y="6508750"/>
            <a:ext cx="5209117" cy="274638"/>
          </a:xfrm>
        </p:spPr>
        <p:txBody>
          <a:bodyPr vert="horz" rtlCol="0"/>
          <a:lstStyle>
            <a:lvl1pPr>
              <a:defRPr>
                <a:cs typeface="Arial" charset="0"/>
              </a:defRPr>
            </a:lvl1pPr>
            <a:extLst/>
          </a:lstStyle>
          <a:p>
            <a:pPr>
              <a:defRPr/>
            </a:pPr>
            <a:endParaRPr lang="en-US"/>
          </a:p>
        </p:txBody>
      </p:sp>
    </p:spTree>
    <p:extLst>
      <p:ext uri="{BB962C8B-B14F-4D97-AF65-F5344CB8AC3E}">
        <p14:creationId xmlns:p14="http://schemas.microsoft.com/office/powerpoint/2010/main" val="505120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1D8E11F-47BE-47CF-BBB0-A1B9082635DE}"/>
              </a:ext>
            </a:extLst>
          </p:cNvPr>
          <p:cNvSpPr/>
          <p:nvPr/>
        </p:nvSpPr>
        <p:spPr>
          <a:xfrm>
            <a:off x="785284" y="1423989"/>
            <a:ext cx="10668000"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2800">
              <a:solidFill>
                <a:prstClr val="white"/>
              </a:solidFill>
            </a:endParaRPr>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B94C9B21-107F-488D-9D0C-92F5BE72D6F8}"/>
              </a:ext>
            </a:extLst>
          </p:cNvPr>
          <p:cNvSpPr>
            <a:spLocks noGrp="1"/>
          </p:cNvSpPr>
          <p:nvPr>
            <p:ph type="dt" sz="half" idx="10"/>
          </p:nvPr>
        </p:nvSpPr>
        <p:spPr/>
        <p:txBody>
          <a:bodyPr/>
          <a:lstStyle>
            <a:lvl1pPr>
              <a:defRPr>
                <a:cs typeface="Arial" charset="0"/>
              </a:defRPr>
            </a:lvl1pPr>
            <a:extLst/>
          </a:lstStyle>
          <a:p>
            <a:pPr>
              <a:defRPr/>
            </a:pPr>
            <a:endParaRPr lang="en-US"/>
          </a:p>
        </p:txBody>
      </p:sp>
      <p:sp>
        <p:nvSpPr>
          <p:cNvPr id="6" name="Footer Placeholder 4">
            <a:extLst>
              <a:ext uri="{FF2B5EF4-FFF2-40B4-BE49-F238E27FC236}">
                <a16:creationId xmlns:a16="http://schemas.microsoft.com/office/drawing/2014/main" id="{FB2ED52D-0E08-43A8-B7E6-5C1341316103}"/>
              </a:ext>
            </a:extLst>
          </p:cNvPr>
          <p:cNvSpPr>
            <a:spLocks noGrp="1"/>
          </p:cNvSpPr>
          <p:nvPr>
            <p:ph type="ftr" sz="quarter" idx="11"/>
          </p:nvPr>
        </p:nvSpPr>
        <p:spPr/>
        <p:txBody>
          <a:bodyPr/>
          <a:lstStyle>
            <a:lvl1pPr>
              <a:defRPr>
                <a:cs typeface="Arial" charset="0"/>
              </a:defRPr>
            </a:lvl1pPr>
            <a:extLst/>
          </a:lstStyle>
          <a:p>
            <a:pPr>
              <a:defRPr/>
            </a:pPr>
            <a:endParaRPr lang="en-US"/>
          </a:p>
        </p:txBody>
      </p:sp>
      <p:sp>
        <p:nvSpPr>
          <p:cNvPr id="7" name="Slide Number Placeholder 5">
            <a:extLst>
              <a:ext uri="{FF2B5EF4-FFF2-40B4-BE49-F238E27FC236}">
                <a16:creationId xmlns:a16="http://schemas.microsoft.com/office/drawing/2014/main" id="{561B8E15-616A-4429-B94E-B8F9E0D929BA}"/>
              </a:ext>
            </a:extLst>
          </p:cNvPr>
          <p:cNvSpPr>
            <a:spLocks noGrp="1"/>
          </p:cNvSpPr>
          <p:nvPr>
            <p:ph type="sldNum" sz="quarter" idx="12"/>
          </p:nvPr>
        </p:nvSpPr>
        <p:spPr/>
        <p:txBody>
          <a:bodyPr/>
          <a:lstStyle>
            <a:lvl1pPr>
              <a:defRPr smtClean="0"/>
            </a:lvl1pPr>
          </a:lstStyle>
          <a:p>
            <a:pPr>
              <a:defRPr/>
            </a:pPr>
            <a:fld id="{68D3C70A-3F1F-430C-B807-A6435FFCCE56}" type="slidenum">
              <a:rPr lang="en-US" altLang="en-US"/>
              <a:pPr>
                <a:defRPr/>
              </a:pPr>
              <a:t>‹#›</a:t>
            </a:fld>
            <a:endParaRPr lang="en-US" altLang="en-US"/>
          </a:p>
        </p:txBody>
      </p:sp>
    </p:spTree>
    <p:extLst>
      <p:ext uri="{BB962C8B-B14F-4D97-AF65-F5344CB8AC3E}">
        <p14:creationId xmlns:p14="http://schemas.microsoft.com/office/powerpoint/2010/main" val="253138112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26854A7-C707-4C82-8775-DD4699A547F0}"/>
              </a:ext>
            </a:extLst>
          </p:cNvPr>
          <p:cNvSpPr/>
          <p:nvPr/>
        </p:nvSpPr>
        <p:spPr>
          <a:xfrm>
            <a:off x="1333501" y="3267076"/>
            <a:ext cx="9876367"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2800">
              <a:solidFill>
                <a:prstClr val="white"/>
              </a:solidFill>
            </a:endParaRPr>
          </a:p>
        </p:txBody>
      </p:sp>
      <p:sp>
        <p:nvSpPr>
          <p:cNvPr id="2" name="Title 1"/>
          <p:cNvSpPr>
            <a:spLocks noGrp="1"/>
          </p:cNvSpPr>
          <p:nvPr>
            <p:ph type="title"/>
          </p:nvPr>
        </p:nvSpPr>
        <p:spPr>
          <a:xfrm>
            <a:off x="963168" y="498230"/>
            <a:ext cx="10363200" cy="2731008"/>
          </a:xfrm>
        </p:spPr>
        <p:txBody>
          <a:bodyPr rIns="100584"/>
          <a:lstStyle>
            <a:lvl1pPr algn="r">
              <a:buNone/>
              <a:defRPr sz="4000" b="1" cap="none">
                <a:solidFill>
                  <a:schemeClr val="accent1">
                    <a:tint val="95000"/>
                    <a:satMod val="200000"/>
                  </a:schemeClr>
                </a:solidFill>
              </a:defRPr>
            </a:lvl1pPr>
            <a:extLst/>
          </a:lstStyle>
          <a:p>
            <a:r>
              <a:rPr lang="en-US"/>
              <a:t>Click to edit Master title style</a:t>
            </a:r>
          </a:p>
        </p:txBody>
      </p:sp>
      <p:sp>
        <p:nvSpPr>
          <p:cNvPr id="3" name="Text Placeholder 2"/>
          <p:cNvSpPr>
            <a:spLocks noGrp="1"/>
          </p:cNvSpPr>
          <p:nvPr>
            <p:ph type="body" idx="1"/>
          </p:nvPr>
        </p:nvSpPr>
        <p:spPr>
          <a:xfrm>
            <a:off x="963084" y="3287713"/>
            <a:ext cx="10363200" cy="1509712"/>
          </a:xfrm>
        </p:spPr>
        <p:txBody>
          <a:bodyPr rIns="128016"/>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a:t>Click to edit Master text styles</a:t>
            </a:r>
          </a:p>
        </p:txBody>
      </p:sp>
      <p:sp>
        <p:nvSpPr>
          <p:cNvPr id="5" name="Date Placeholder 7">
            <a:extLst>
              <a:ext uri="{FF2B5EF4-FFF2-40B4-BE49-F238E27FC236}">
                <a16:creationId xmlns:a16="http://schemas.microsoft.com/office/drawing/2014/main" id="{F68E5713-4BCB-4042-8636-0883B6324DBC}"/>
              </a:ext>
            </a:extLst>
          </p:cNvPr>
          <p:cNvSpPr>
            <a:spLocks noGrp="1"/>
          </p:cNvSpPr>
          <p:nvPr>
            <p:ph type="dt" sz="half" idx="10"/>
          </p:nvPr>
        </p:nvSpPr>
        <p:spPr>
          <a:xfrm>
            <a:off x="7416801" y="6513514"/>
            <a:ext cx="4002617" cy="274637"/>
          </a:xfrm>
        </p:spPr>
        <p:txBody>
          <a:bodyPr vert="horz" rtlCol="0"/>
          <a:lstStyle>
            <a:lvl1pPr>
              <a:defRPr>
                <a:cs typeface="Arial" charset="0"/>
              </a:defRPr>
            </a:lvl1pPr>
            <a:extLst/>
          </a:lstStyle>
          <a:p>
            <a:pPr>
              <a:defRPr/>
            </a:pPr>
            <a:endParaRPr lang="en-US"/>
          </a:p>
        </p:txBody>
      </p:sp>
      <p:sp>
        <p:nvSpPr>
          <p:cNvPr id="6" name="Slide Number Placeholder 8">
            <a:extLst>
              <a:ext uri="{FF2B5EF4-FFF2-40B4-BE49-F238E27FC236}">
                <a16:creationId xmlns:a16="http://schemas.microsoft.com/office/drawing/2014/main" id="{17DE3CC2-EB44-420A-BC73-CBC045C896D4}"/>
              </a:ext>
            </a:extLst>
          </p:cNvPr>
          <p:cNvSpPr>
            <a:spLocks noGrp="1"/>
          </p:cNvSpPr>
          <p:nvPr>
            <p:ph type="sldNum" sz="quarter" idx="11"/>
          </p:nvPr>
        </p:nvSpPr>
        <p:spPr>
          <a:xfrm>
            <a:off x="11518900" y="6513514"/>
            <a:ext cx="618067" cy="274637"/>
          </a:xfrm>
        </p:spPr>
        <p:txBody>
          <a:bodyPr/>
          <a:lstStyle>
            <a:lvl1pPr>
              <a:defRPr smtClean="0"/>
            </a:lvl1pPr>
          </a:lstStyle>
          <a:p>
            <a:pPr>
              <a:defRPr/>
            </a:pPr>
            <a:fld id="{2E4A439A-399D-4477-8455-9C61D5BFC29C}" type="slidenum">
              <a:rPr lang="en-US" altLang="en-US"/>
              <a:pPr>
                <a:defRPr/>
              </a:pPr>
              <a:t>‹#›</a:t>
            </a:fld>
            <a:endParaRPr lang="en-US" altLang="en-US"/>
          </a:p>
        </p:txBody>
      </p:sp>
      <p:sp>
        <p:nvSpPr>
          <p:cNvPr id="7" name="Footer Placeholder 9">
            <a:extLst>
              <a:ext uri="{FF2B5EF4-FFF2-40B4-BE49-F238E27FC236}">
                <a16:creationId xmlns:a16="http://schemas.microsoft.com/office/drawing/2014/main" id="{450EC236-350A-4022-A0A6-EC70CDD094FC}"/>
              </a:ext>
            </a:extLst>
          </p:cNvPr>
          <p:cNvSpPr>
            <a:spLocks noGrp="1"/>
          </p:cNvSpPr>
          <p:nvPr>
            <p:ph type="ftr" sz="quarter" idx="12"/>
          </p:nvPr>
        </p:nvSpPr>
        <p:spPr>
          <a:xfrm>
            <a:off x="2133600" y="6513514"/>
            <a:ext cx="5209117" cy="274637"/>
          </a:xfrm>
        </p:spPr>
        <p:txBody>
          <a:bodyPr vert="horz" rtlCol="0"/>
          <a:lstStyle>
            <a:lvl1pPr>
              <a:defRPr>
                <a:cs typeface="Arial" charset="0"/>
              </a:defRPr>
            </a:lvl1pPr>
            <a:extLst/>
          </a:lstStyle>
          <a:p>
            <a:pPr>
              <a:defRPr/>
            </a:pPr>
            <a:endParaRPr lang="en-US"/>
          </a:p>
        </p:txBody>
      </p:sp>
    </p:spTree>
    <p:extLst>
      <p:ext uri="{BB962C8B-B14F-4D97-AF65-F5344CB8AC3E}">
        <p14:creationId xmlns:p14="http://schemas.microsoft.com/office/powerpoint/2010/main" val="2901164885"/>
      </p:ext>
    </p:extLst>
  </p:cSld>
  <p:clrMapOvr>
    <a:overrideClrMapping bg1="dk1" tx1="lt1" bg2="dk2" tx2="lt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A2B24DD-19DD-46CD-AB2A-16FD374094A8}"/>
              </a:ext>
            </a:extLst>
          </p:cNvPr>
          <p:cNvSpPr/>
          <p:nvPr/>
        </p:nvSpPr>
        <p:spPr>
          <a:xfrm>
            <a:off x="785284" y="1423989"/>
            <a:ext cx="10668000"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2800">
              <a:solidFill>
                <a:prstClr val="white"/>
              </a:solidFill>
            </a:endParaRPr>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45920"/>
            <a:ext cx="5384800" cy="4526280"/>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45920"/>
            <a:ext cx="5384800" cy="4526280"/>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4">
            <a:extLst>
              <a:ext uri="{FF2B5EF4-FFF2-40B4-BE49-F238E27FC236}">
                <a16:creationId xmlns:a16="http://schemas.microsoft.com/office/drawing/2014/main" id="{841498BC-1848-4620-8ACB-0A00E5DF191A}"/>
              </a:ext>
            </a:extLst>
          </p:cNvPr>
          <p:cNvSpPr>
            <a:spLocks noGrp="1"/>
          </p:cNvSpPr>
          <p:nvPr>
            <p:ph type="dt" sz="half" idx="10"/>
          </p:nvPr>
        </p:nvSpPr>
        <p:spPr/>
        <p:txBody>
          <a:bodyPr/>
          <a:lstStyle>
            <a:lvl1pPr>
              <a:defRPr>
                <a:cs typeface="Arial" charset="0"/>
              </a:defRPr>
            </a:lvl1pPr>
            <a:extLst/>
          </a:lstStyle>
          <a:p>
            <a:pPr>
              <a:defRPr/>
            </a:pPr>
            <a:endParaRPr lang="en-US"/>
          </a:p>
        </p:txBody>
      </p:sp>
      <p:sp>
        <p:nvSpPr>
          <p:cNvPr id="7" name="Footer Placeholder 5">
            <a:extLst>
              <a:ext uri="{FF2B5EF4-FFF2-40B4-BE49-F238E27FC236}">
                <a16:creationId xmlns:a16="http://schemas.microsoft.com/office/drawing/2014/main" id="{D94996B4-AAF3-4745-99F0-C542046EAFC0}"/>
              </a:ext>
            </a:extLst>
          </p:cNvPr>
          <p:cNvSpPr>
            <a:spLocks noGrp="1"/>
          </p:cNvSpPr>
          <p:nvPr>
            <p:ph type="ftr" sz="quarter" idx="11"/>
          </p:nvPr>
        </p:nvSpPr>
        <p:spPr/>
        <p:txBody>
          <a:bodyPr/>
          <a:lstStyle>
            <a:lvl1pPr>
              <a:defRPr>
                <a:cs typeface="Arial" charset="0"/>
              </a:defRPr>
            </a:lvl1pPr>
            <a:extLst/>
          </a:lstStyle>
          <a:p>
            <a:pPr>
              <a:defRPr/>
            </a:pPr>
            <a:endParaRPr lang="en-US"/>
          </a:p>
        </p:txBody>
      </p:sp>
      <p:sp>
        <p:nvSpPr>
          <p:cNvPr id="8" name="Slide Number Placeholder 6">
            <a:extLst>
              <a:ext uri="{FF2B5EF4-FFF2-40B4-BE49-F238E27FC236}">
                <a16:creationId xmlns:a16="http://schemas.microsoft.com/office/drawing/2014/main" id="{069B80DF-C7D4-41F4-AD29-8AD31D08D28B}"/>
              </a:ext>
            </a:extLst>
          </p:cNvPr>
          <p:cNvSpPr>
            <a:spLocks noGrp="1"/>
          </p:cNvSpPr>
          <p:nvPr>
            <p:ph type="sldNum" sz="quarter" idx="12"/>
          </p:nvPr>
        </p:nvSpPr>
        <p:spPr>
          <a:xfrm>
            <a:off x="11521018" y="6515100"/>
            <a:ext cx="620183" cy="273050"/>
          </a:xfrm>
        </p:spPr>
        <p:txBody>
          <a:bodyPr/>
          <a:lstStyle>
            <a:lvl1pPr>
              <a:defRPr smtClean="0"/>
            </a:lvl1pPr>
          </a:lstStyle>
          <a:p>
            <a:pPr>
              <a:defRPr/>
            </a:pPr>
            <a:fld id="{267892C0-17F9-4A55-9C39-A04BC1E02E77}" type="slidenum">
              <a:rPr lang="en-US" altLang="en-US"/>
              <a:pPr>
                <a:defRPr/>
              </a:pPr>
              <a:t>‹#›</a:t>
            </a:fld>
            <a:endParaRPr lang="en-US" altLang="en-US"/>
          </a:p>
        </p:txBody>
      </p:sp>
    </p:spTree>
    <p:extLst>
      <p:ext uri="{BB962C8B-B14F-4D97-AF65-F5344CB8AC3E}">
        <p14:creationId xmlns:p14="http://schemas.microsoft.com/office/powerpoint/2010/main" val="73740835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5C2CD05-02B3-44B2-9858-A3FCDACA6781}"/>
              </a:ext>
            </a:extLst>
          </p:cNvPr>
          <p:cNvSpPr/>
          <p:nvPr/>
        </p:nvSpPr>
        <p:spPr>
          <a:xfrm>
            <a:off x="823385" y="2165351"/>
            <a:ext cx="4997449"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eaLnBrk="1" hangingPunct="1">
              <a:defRPr/>
            </a:pPr>
            <a:endParaRPr lang="en-US" sz="2800">
              <a:solidFill>
                <a:prstClr val="white"/>
              </a:solidFill>
            </a:endParaRPr>
          </a:p>
        </p:txBody>
      </p:sp>
      <p:sp>
        <p:nvSpPr>
          <p:cNvPr id="8" name="Rectangle 7">
            <a:extLst>
              <a:ext uri="{FF2B5EF4-FFF2-40B4-BE49-F238E27FC236}">
                <a16:creationId xmlns:a16="http://schemas.microsoft.com/office/drawing/2014/main" id="{2E77EF8B-C7B5-4290-955B-72C5E6407E85}"/>
              </a:ext>
            </a:extLst>
          </p:cNvPr>
          <p:cNvSpPr/>
          <p:nvPr/>
        </p:nvSpPr>
        <p:spPr>
          <a:xfrm>
            <a:off x="6400801" y="2165351"/>
            <a:ext cx="4999567"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eaLnBrk="1" hangingPunct="1">
              <a:defRPr/>
            </a:pPr>
            <a:endParaRPr lang="en-US" sz="2800">
              <a:solidFill>
                <a:prstClr val="white"/>
              </a:solidFill>
            </a:endParaRPr>
          </a:p>
        </p:txBody>
      </p:sp>
      <p:sp>
        <p:nvSpPr>
          <p:cNvPr id="2" name="Title 1"/>
          <p:cNvSpPr>
            <a:spLocks noGrp="1"/>
          </p:cNvSpPr>
          <p:nvPr>
            <p:ph type="title"/>
          </p:nvPr>
        </p:nvSpPr>
        <p:spPr>
          <a:xfrm>
            <a:off x="609600" y="251948"/>
            <a:ext cx="10972800" cy="1143000"/>
          </a:xfrm>
        </p:spPr>
        <p:txBody>
          <a:bodyPr/>
          <a:lstStyle>
            <a:lvl1pPr>
              <a:defRPr/>
            </a:lvl1pPr>
            <a:extLst/>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4" name="Text Placeholder 3"/>
          <p:cNvSpPr>
            <a:spLocks noGrp="1"/>
          </p:cNvSpPr>
          <p:nvPr>
            <p:ph type="body" sz="half" idx="3"/>
          </p:nvPr>
        </p:nvSpPr>
        <p:spPr>
          <a:xfrm>
            <a:off x="6193368" y="1535113"/>
            <a:ext cx="5389033"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5" name="Content Placeholder 4"/>
          <p:cNvSpPr>
            <a:spLocks noGrp="1"/>
          </p:cNvSpPr>
          <p:nvPr>
            <p:ph sz="quarter" idx="2"/>
          </p:nvPr>
        </p:nvSpPr>
        <p:spPr>
          <a:xfrm>
            <a:off x="609600" y="2362201"/>
            <a:ext cx="5386917" cy="3941763"/>
          </a:xfrm>
        </p:spPr>
        <p:txBody>
          <a:bodyPr/>
          <a:lstStyle>
            <a:lvl1pPr>
              <a:defRPr sz="22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193368" y="2362201"/>
            <a:ext cx="5389033" cy="3941763"/>
          </a:xfrm>
        </p:spPr>
        <p:txBody>
          <a:bodyPr/>
          <a:lstStyle>
            <a:lvl1pPr>
              <a:defRPr sz="22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Date Placeholder 6">
            <a:extLst>
              <a:ext uri="{FF2B5EF4-FFF2-40B4-BE49-F238E27FC236}">
                <a16:creationId xmlns:a16="http://schemas.microsoft.com/office/drawing/2014/main" id="{9CDD520C-3D2A-4C8B-9DAE-453B6ED464E3}"/>
              </a:ext>
            </a:extLst>
          </p:cNvPr>
          <p:cNvSpPr>
            <a:spLocks noGrp="1"/>
          </p:cNvSpPr>
          <p:nvPr>
            <p:ph type="dt" sz="half" idx="10"/>
          </p:nvPr>
        </p:nvSpPr>
        <p:spPr/>
        <p:txBody>
          <a:bodyPr/>
          <a:lstStyle>
            <a:lvl1pPr>
              <a:defRPr>
                <a:cs typeface="Arial" charset="0"/>
              </a:defRPr>
            </a:lvl1pPr>
            <a:extLst/>
          </a:lstStyle>
          <a:p>
            <a:pPr>
              <a:defRPr/>
            </a:pPr>
            <a:endParaRPr lang="en-US"/>
          </a:p>
        </p:txBody>
      </p:sp>
      <p:sp>
        <p:nvSpPr>
          <p:cNvPr id="10" name="Footer Placeholder 7">
            <a:extLst>
              <a:ext uri="{FF2B5EF4-FFF2-40B4-BE49-F238E27FC236}">
                <a16:creationId xmlns:a16="http://schemas.microsoft.com/office/drawing/2014/main" id="{6F762FE1-7CAC-4FD2-8DE0-16F2FD04BFAA}"/>
              </a:ext>
            </a:extLst>
          </p:cNvPr>
          <p:cNvSpPr>
            <a:spLocks noGrp="1"/>
          </p:cNvSpPr>
          <p:nvPr>
            <p:ph type="ftr" sz="quarter" idx="11"/>
          </p:nvPr>
        </p:nvSpPr>
        <p:spPr/>
        <p:txBody>
          <a:bodyPr/>
          <a:lstStyle>
            <a:lvl1pPr>
              <a:defRPr>
                <a:cs typeface="Arial" charset="0"/>
              </a:defRPr>
            </a:lvl1pPr>
            <a:extLst/>
          </a:lstStyle>
          <a:p>
            <a:pPr>
              <a:defRPr/>
            </a:pPr>
            <a:endParaRPr lang="en-US"/>
          </a:p>
        </p:txBody>
      </p:sp>
      <p:sp>
        <p:nvSpPr>
          <p:cNvPr id="11" name="Slide Number Placeholder 8">
            <a:extLst>
              <a:ext uri="{FF2B5EF4-FFF2-40B4-BE49-F238E27FC236}">
                <a16:creationId xmlns:a16="http://schemas.microsoft.com/office/drawing/2014/main" id="{C7D129D5-0810-462D-948E-E4BCEC9C6B02}"/>
              </a:ext>
            </a:extLst>
          </p:cNvPr>
          <p:cNvSpPr>
            <a:spLocks noGrp="1"/>
          </p:cNvSpPr>
          <p:nvPr>
            <p:ph type="sldNum" sz="quarter" idx="12"/>
          </p:nvPr>
        </p:nvSpPr>
        <p:spPr>
          <a:xfrm>
            <a:off x="11521018" y="6515100"/>
            <a:ext cx="620183" cy="273050"/>
          </a:xfrm>
        </p:spPr>
        <p:txBody>
          <a:bodyPr/>
          <a:lstStyle>
            <a:lvl1pPr>
              <a:defRPr smtClean="0"/>
            </a:lvl1pPr>
          </a:lstStyle>
          <a:p>
            <a:pPr>
              <a:defRPr/>
            </a:pPr>
            <a:fld id="{5E999322-975B-4802-85FF-A2B87CA6BCAB}" type="slidenum">
              <a:rPr lang="en-US" altLang="en-US"/>
              <a:pPr>
                <a:defRPr/>
              </a:pPr>
              <a:t>‹#›</a:t>
            </a:fld>
            <a:endParaRPr lang="en-US" altLang="en-US"/>
          </a:p>
        </p:txBody>
      </p:sp>
    </p:spTree>
    <p:extLst>
      <p:ext uri="{BB962C8B-B14F-4D97-AF65-F5344CB8AC3E}">
        <p14:creationId xmlns:p14="http://schemas.microsoft.com/office/powerpoint/2010/main" val="22308425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CF00EEE-8182-44D3-BC7C-A8ABC4296099}"/>
              </a:ext>
            </a:extLst>
          </p:cNvPr>
          <p:cNvSpPr/>
          <p:nvPr/>
        </p:nvSpPr>
        <p:spPr>
          <a:xfrm>
            <a:off x="785284" y="1423989"/>
            <a:ext cx="10668000"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2800">
              <a:solidFill>
                <a:prstClr val="white"/>
              </a:solidFill>
            </a:endParaRPr>
          </a:p>
        </p:txBody>
      </p:sp>
      <p:sp>
        <p:nvSpPr>
          <p:cNvPr id="2" name="Title 1"/>
          <p:cNvSpPr>
            <a:spLocks noGrp="1"/>
          </p:cNvSpPr>
          <p:nvPr>
            <p:ph type="title"/>
          </p:nvPr>
        </p:nvSpPr>
        <p:spPr>
          <a:xfrm>
            <a:off x="609600" y="253218"/>
            <a:ext cx="10972800" cy="1143000"/>
          </a:xfrm>
        </p:spPr>
        <p:txBody>
          <a:bodyPr/>
          <a:lstStyle/>
          <a:p>
            <a:r>
              <a:rPr lang="en-US"/>
              <a:t>Click to edit Master title style</a:t>
            </a:r>
          </a:p>
        </p:txBody>
      </p:sp>
      <p:sp>
        <p:nvSpPr>
          <p:cNvPr id="4" name="Date Placeholder 2">
            <a:extLst>
              <a:ext uri="{FF2B5EF4-FFF2-40B4-BE49-F238E27FC236}">
                <a16:creationId xmlns:a16="http://schemas.microsoft.com/office/drawing/2014/main" id="{472C257D-0ECA-425F-B62B-2C8EB6DD6029}"/>
              </a:ext>
            </a:extLst>
          </p:cNvPr>
          <p:cNvSpPr>
            <a:spLocks noGrp="1"/>
          </p:cNvSpPr>
          <p:nvPr>
            <p:ph type="dt" sz="half" idx="10"/>
          </p:nvPr>
        </p:nvSpPr>
        <p:spPr/>
        <p:txBody>
          <a:bodyPr/>
          <a:lstStyle>
            <a:lvl1pPr>
              <a:defRPr>
                <a:cs typeface="Arial" charset="0"/>
              </a:defRPr>
            </a:lvl1pPr>
            <a:extLst/>
          </a:lstStyle>
          <a:p>
            <a:pPr>
              <a:defRPr/>
            </a:pPr>
            <a:endParaRPr lang="en-US"/>
          </a:p>
        </p:txBody>
      </p:sp>
      <p:sp>
        <p:nvSpPr>
          <p:cNvPr id="5" name="Footer Placeholder 3">
            <a:extLst>
              <a:ext uri="{FF2B5EF4-FFF2-40B4-BE49-F238E27FC236}">
                <a16:creationId xmlns:a16="http://schemas.microsoft.com/office/drawing/2014/main" id="{5F905103-A92B-41E7-AF8E-37514E3926C6}"/>
              </a:ext>
            </a:extLst>
          </p:cNvPr>
          <p:cNvSpPr>
            <a:spLocks noGrp="1"/>
          </p:cNvSpPr>
          <p:nvPr>
            <p:ph type="ftr" sz="quarter" idx="11"/>
          </p:nvPr>
        </p:nvSpPr>
        <p:spPr/>
        <p:txBody>
          <a:bodyPr/>
          <a:lstStyle>
            <a:lvl1pPr>
              <a:defRPr>
                <a:cs typeface="Arial" charset="0"/>
              </a:defRPr>
            </a:lvl1pPr>
            <a:extLst/>
          </a:lstStyle>
          <a:p>
            <a:pPr>
              <a:defRPr/>
            </a:pPr>
            <a:endParaRPr lang="en-US"/>
          </a:p>
        </p:txBody>
      </p:sp>
      <p:sp>
        <p:nvSpPr>
          <p:cNvPr id="6" name="Slide Number Placeholder 4">
            <a:extLst>
              <a:ext uri="{FF2B5EF4-FFF2-40B4-BE49-F238E27FC236}">
                <a16:creationId xmlns:a16="http://schemas.microsoft.com/office/drawing/2014/main" id="{06BDDD07-8CFB-4714-859E-19E1896C1E80}"/>
              </a:ext>
            </a:extLst>
          </p:cNvPr>
          <p:cNvSpPr>
            <a:spLocks noGrp="1"/>
          </p:cNvSpPr>
          <p:nvPr>
            <p:ph type="sldNum" sz="quarter" idx="12"/>
          </p:nvPr>
        </p:nvSpPr>
        <p:spPr/>
        <p:txBody>
          <a:bodyPr/>
          <a:lstStyle>
            <a:lvl1pPr>
              <a:defRPr smtClean="0"/>
            </a:lvl1pPr>
          </a:lstStyle>
          <a:p>
            <a:pPr>
              <a:defRPr/>
            </a:pPr>
            <a:fld id="{91DAACF2-9073-4DC0-B129-E218EFA922C5}" type="slidenum">
              <a:rPr lang="en-US" altLang="en-US"/>
              <a:pPr>
                <a:defRPr/>
              </a:pPr>
              <a:t>‹#›</a:t>
            </a:fld>
            <a:endParaRPr lang="en-US" altLang="en-US"/>
          </a:p>
        </p:txBody>
      </p:sp>
    </p:spTree>
    <p:extLst>
      <p:ext uri="{BB962C8B-B14F-4D97-AF65-F5344CB8AC3E}">
        <p14:creationId xmlns:p14="http://schemas.microsoft.com/office/powerpoint/2010/main" val="13180483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2">
            <a:extLst>
              <a:ext uri="{FF2B5EF4-FFF2-40B4-BE49-F238E27FC236}">
                <a16:creationId xmlns:a16="http://schemas.microsoft.com/office/drawing/2014/main" id="{DE5D9863-15B8-40E9-BE38-5B4DEEA20B6C}"/>
              </a:ext>
            </a:extLst>
          </p:cNvPr>
          <p:cNvSpPr>
            <a:spLocks noGrp="1"/>
          </p:cNvSpPr>
          <p:nvPr>
            <p:ph type="ftr" sz="quarter" idx="10"/>
          </p:nvPr>
        </p:nvSpPr>
        <p:spPr/>
        <p:txBody>
          <a:bodyPr/>
          <a:lstStyle>
            <a:lvl1pPr>
              <a:defRPr>
                <a:cs typeface="Arial" charset="0"/>
              </a:defRPr>
            </a:lvl1pPr>
          </a:lstStyle>
          <a:p>
            <a:pPr>
              <a:defRPr/>
            </a:pPr>
            <a:endParaRPr lang="en-US"/>
          </a:p>
        </p:txBody>
      </p:sp>
      <p:sp>
        <p:nvSpPr>
          <p:cNvPr id="3" name="Date Placeholder 13">
            <a:extLst>
              <a:ext uri="{FF2B5EF4-FFF2-40B4-BE49-F238E27FC236}">
                <a16:creationId xmlns:a16="http://schemas.microsoft.com/office/drawing/2014/main" id="{1CF0BD3F-4837-4A1A-8AE8-18D664EC89BE}"/>
              </a:ext>
            </a:extLst>
          </p:cNvPr>
          <p:cNvSpPr>
            <a:spLocks noGrp="1"/>
          </p:cNvSpPr>
          <p:nvPr>
            <p:ph type="dt" sz="half" idx="11"/>
          </p:nvPr>
        </p:nvSpPr>
        <p:spPr/>
        <p:txBody>
          <a:bodyPr/>
          <a:lstStyle>
            <a:lvl1pPr>
              <a:defRPr>
                <a:cs typeface="Arial" charset="0"/>
              </a:defRPr>
            </a:lvl1pPr>
          </a:lstStyle>
          <a:p>
            <a:pPr>
              <a:defRPr/>
            </a:pPr>
            <a:endParaRPr lang="en-US"/>
          </a:p>
        </p:txBody>
      </p:sp>
      <p:sp>
        <p:nvSpPr>
          <p:cNvPr id="4" name="Slide Number Placeholder 22">
            <a:extLst>
              <a:ext uri="{FF2B5EF4-FFF2-40B4-BE49-F238E27FC236}">
                <a16:creationId xmlns:a16="http://schemas.microsoft.com/office/drawing/2014/main" id="{148380DD-2B6E-4F57-B872-832F6D519356}"/>
              </a:ext>
            </a:extLst>
          </p:cNvPr>
          <p:cNvSpPr>
            <a:spLocks noGrp="1"/>
          </p:cNvSpPr>
          <p:nvPr>
            <p:ph type="sldNum" sz="quarter" idx="12"/>
          </p:nvPr>
        </p:nvSpPr>
        <p:spPr/>
        <p:txBody>
          <a:bodyPr/>
          <a:lstStyle>
            <a:lvl1pPr>
              <a:defRPr smtClean="0"/>
            </a:lvl1pPr>
          </a:lstStyle>
          <a:p>
            <a:pPr>
              <a:defRPr/>
            </a:pPr>
            <a:fld id="{C8C85BAF-FCB7-44FB-832C-BF7A093CC9C5}" type="slidenum">
              <a:rPr lang="en-US" altLang="en-US"/>
              <a:pPr>
                <a:defRPr/>
              </a:pPr>
              <a:t>‹#›</a:t>
            </a:fld>
            <a:endParaRPr lang="en-US" altLang="en-US"/>
          </a:p>
        </p:txBody>
      </p:sp>
    </p:spTree>
    <p:extLst>
      <p:ext uri="{BB962C8B-B14F-4D97-AF65-F5344CB8AC3E}">
        <p14:creationId xmlns:p14="http://schemas.microsoft.com/office/powerpoint/2010/main" val="6540576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solidFill>
          <a:schemeClr val="bg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953E812-2A47-4305-B108-8CE6057276B7}"/>
              </a:ext>
            </a:extLst>
          </p:cNvPr>
          <p:cNvSpPr/>
          <p:nvPr/>
        </p:nvSpPr>
        <p:spPr>
          <a:xfrm>
            <a:off x="6743700" y="1057276"/>
            <a:ext cx="4997451"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2800">
              <a:solidFill>
                <a:prstClr val="white"/>
              </a:solidFill>
            </a:endParaRPr>
          </a:p>
        </p:txBody>
      </p:sp>
      <p:sp>
        <p:nvSpPr>
          <p:cNvPr id="2" name="Title 1"/>
          <p:cNvSpPr>
            <a:spLocks noGrp="1"/>
          </p:cNvSpPr>
          <p:nvPr>
            <p:ph type="title"/>
          </p:nvPr>
        </p:nvSpPr>
        <p:spPr>
          <a:xfrm>
            <a:off x="6617515" y="304800"/>
            <a:ext cx="5242560" cy="762000"/>
          </a:xfrm>
        </p:spPr>
        <p:txBody>
          <a:bodyPr/>
          <a:lstStyle>
            <a:lvl1pPr marL="0" algn="r">
              <a:buNone/>
              <a:defRPr sz="2000" b="1"/>
            </a:lvl1pPr>
            <a:extLst/>
          </a:lstStyle>
          <a:p>
            <a:r>
              <a:rPr lang="en-US"/>
              <a:t>Click to edit Master title style</a:t>
            </a:r>
          </a:p>
        </p:txBody>
      </p:sp>
      <p:sp>
        <p:nvSpPr>
          <p:cNvPr id="3" name="Text Placeholder 2"/>
          <p:cNvSpPr>
            <a:spLocks noGrp="1"/>
          </p:cNvSpPr>
          <p:nvPr>
            <p:ph type="body" idx="2"/>
          </p:nvPr>
        </p:nvSpPr>
        <p:spPr>
          <a:xfrm>
            <a:off x="6617515" y="1107560"/>
            <a:ext cx="524256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a:r>
              <a:rPr lang="en-US"/>
              <a:t>Click to edit Master text styles</a:t>
            </a:r>
          </a:p>
        </p:txBody>
      </p:sp>
      <p:sp>
        <p:nvSpPr>
          <p:cNvPr id="4" name="Content Placeholder 3"/>
          <p:cNvSpPr>
            <a:spLocks noGrp="1"/>
          </p:cNvSpPr>
          <p:nvPr>
            <p:ph sz="half" idx="1"/>
          </p:nvPr>
        </p:nvSpPr>
        <p:spPr>
          <a:xfrm>
            <a:off x="304800" y="2209800"/>
            <a:ext cx="11555275"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8">
            <a:extLst>
              <a:ext uri="{FF2B5EF4-FFF2-40B4-BE49-F238E27FC236}">
                <a16:creationId xmlns:a16="http://schemas.microsoft.com/office/drawing/2014/main" id="{A1AC0DF0-26B7-4B83-B09C-D401AB3F29EF}"/>
              </a:ext>
            </a:extLst>
          </p:cNvPr>
          <p:cNvSpPr>
            <a:spLocks noGrp="1"/>
          </p:cNvSpPr>
          <p:nvPr>
            <p:ph type="dt" sz="half" idx="10"/>
          </p:nvPr>
        </p:nvSpPr>
        <p:spPr>
          <a:xfrm>
            <a:off x="7416801" y="6513514"/>
            <a:ext cx="4002617" cy="274637"/>
          </a:xfrm>
        </p:spPr>
        <p:txBody>
          <a:bodyPr vert="horz" rtlCol="0"/>
          <a:lstStyle>
            <a:lvl1pPr>
              <a:defRPr>
                <a:cs typeface="Arial" charset="0"/>
              </a:defRPr>
            </a:lvl1pPr>
            <a:extLst/>
          </a:lstStyle>
          <a:p>
            <a:pPr>
              <a:defRPr/>
            </a:pPr>
            <a:endParaRPr lang="en-US"/>
          </a:p>
        </p:txBody>
      </p:sp>
      <p:sp>
        <p:nvSpPr>
          <p:cNvPr id="7" name="Slide Number Placeholder 9">
            <a:extLst>
              <a:ext uri="{FF2B5EF4-FFF2-40B4-BE49-F238E27FC236}">
                <a16:creationId xmlns:a16="http://schemas.microsoft.com/office/drawing/2014/main" id="{8E86C489-720D-4EE6-9006-D7E389F7FE03}"/>
              </a:ext>
            </a:extLst>
          </p:cNvPr>
          <p:cNvSpPr>
            <a:spLocks noGrp="1"/>
          </p:cNvSpPr>
          <p:nvPr>
            <p:ph type="sldNum" sz="quarter" idx="11"/>
          </p:nvPr>
        </p:nvSpPr>
        <p:spPr>
          <a:xfrm>
            <a:off x="11518900" y="6513514"/>
            <a:ext cx="618067" cy="274637"/>
          </a:xfrm>
        </p:spPr>
        <p:txBody>
          <a:bodyPr/>
          <a:lstStyle>
            <a:lvl1pPr>
              <a:defRPr smtClean="0"/>
            </a:lvl1pPr>
          </a:lstStyle>
          <a:p>
            <a:pPr>
              <a:defRPr/>
            </a:pPr>
            <a:fld id="{997700B0-7EDD-4E0C-8F5D-9C777509A352}" type="slidenum">
              <a:rPr lang="en-US" altLang="en-US"/>
              <a:pPr>
                <a:defRPr/>
              </a:pPr>
              <a:t>‹#›</a:t>
            </a:fld>
            <a:endParaRPr lang="en-US" altLang="en-US"/>
          </a:p>
        </p:txBody>
      </p:sp>
      <p:sp>
        <p:nvSpPr>
          <p:cNvPr id="8" name="Footer Placeholder 10">
            <a:extLst>
              <a:ext uri="{FF2B5EF4-FFF2-40B4-BE49-F238E27FC236}">
                <a16:creationId xmlns:a16="http://schemas.microsoft.com/office/drawing/2014/main" id="{2EAAA8EF-BBD4-4FC2-8899-2509A4C154C4}"/>
              </a:ext>
            </a:extLst>
          </p:cNvPr>
          <p:cNvSpPr>
            <a:spLocks noGrp="1"/>
          </p:cNvSpPr>
          <p:nvPr>
            <p:ph type="ftr" sz="quarter" idx="12"/>
          </p:nvPr>
        </p:nvSpPr>
        <p:spPr>
          <a:xfrm>
            <a:off x="2133600" y="6513514"/>
            <a:ext cx="5209117" cy="274637"/>
          </a:xfrm>
        </p:spPr>
        <p:txBody>
          <a:bodyPr vert="horz" rtlCol="0"/>
          <a:lstStyle>
            <a:lvl1pPr>
              <a:defRPr>
                <a:cs typeface="Arial" charset="0"/>
              </a:defRPr>
            </a:lvl1pPr>
            <a:extLst/>
          </a:lstStyle>
          <a:p>
            <a:pPr>
              <a:defRPr/>
            </a:pPr>
            <a:endParaRPr lang="en-US"/>
          </a:p>
        </p:txBody>
      </p:sp>
    </p:spTree>
    <p:extLst>
      <p:ext uri="{BB962C8B-B14F-4D97-AF65-F5344CB8AC3E}">
        <p14:creationId xmlns:p14="http://schemas.microsoft.com/office/powerpoint/2010/main" val="2512645270"/>
      </p:ext>
    </p:extLst>
  </p:cSld>
  <p:clrMapOvr>
    <a:overrideClrMapping bg1="dk1" tx1="lt1" bg2="dk2" tx2="lt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053924" y="4724400"/>
            <a:ext cx="7315200" cy="664536"/>
          </a:xfrm>
        </p:spPr>
        <p:txBody>
          <a:bodyPr/>
          <a:lstStyle>
            <a:lvl1pPr marL="0" algn="r">
              <a:buNone/>
              <a:defRPr sz="2000" b="1"/>
            </a:lvl1pPr>
            <a:extLst/>
          </a:lstStyle>
          <a:p>
            <a:r>
              <a:rPr lang="en-US"/>
              <a:t>Click to edit Master title style</a:t>
            </a:r>
          </a:p>
        </p:txBody>
      </p:sp>
      <p:sp>
        <p:nvSpPr>
          <p:cNvPr id="4" name="Text Placeholder 3"/>
          <p:cNvSpPr>
            <a:spLocks noGrp="1"/>
          </p:cNvSpPr>
          <p:nvPr>
            <p:ph type="body" sz="half" idx="2"/>
          </p:nvPr>
        </p:nvSpPr>
        <p:spPr>
          <a:xfrm>
            <a:off x="4053924" y="5388937"/>
            <a:ext cx="73152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a:r>
              <a:rPr lang="en-US"/>
              <a:t>Click to edit Master text styles</a:t>
            </a:r>
          </a:p>
        </p:txBody>
      </p:sp>
      <p:sp>
        <p:nvSpPr>
          <p:cNvPr id="13" name="Picture Placeholder 12"/>
          <p:cNvSpPr>
            <a:spLocks noGrp="1"/>
          </p:cNvSpPr>
          <p:nvPr>
            <p:ph type="pic" idx="1"/>
          </p:nvPr>
        </p:nvSpPr>
        <p:spPr>
          <a:xfrm>
            <a:off x="406400" y="249864"/>
            <a:ext cx="113792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ormAutofit/>
          </a:bodyPr>
          <a:lstStyle>
            <a:lvl1pPr indent="0">
              <a:buNone/>
              <a:defRPr sz="3200"/>
            </a:lvl1pPr>
            <a:extLst/>
          </a:lstStyle>
          <a:p>
            <a:pPr lvl="0"/>
            <a:r>
              <a:rPr lang="en-US" noProof="0"/>
              <a:t>Click icon to add picture</a:t>
            </a:r>
            <a:endParaRPr lang="en-US" noProof="0" dirty="0"/>
          </a:p>
        </p:txBody>
      </p:sp>
      <p:sp>
        <p:nvSpPr>
          <p:cNvPr id="5" name="Date Placeholder 7">
            <a:extLst>
              <a:ext uri="{FF2B5EF4-FFF2-40B4-BE49-F238E27FC236}">
                <a16:creationId xmlns:a16="http://schemas.microsoft.com/office/drawing/2014/main" id="{1BEE2C1F-F408-494E-915F-CCEEFC94ACDD}"/>
              </a:ext>
            </a:extLst>
          </p:cNvPr>
          <p:cNvSpPr>
            <a:spLocks noGrp="1"/>
          </p:cNvSpPr>
          <p:nvPr>
            <p:ph type="dt" sz="half" idx="10"/>
          </p:nvPr>
        </p:nvSpPr>
        <p:spPr>
          <a:xfrm>
            <a:off x="7416801" y="6508750"/>
            <a:ext cx="4002617" cy="274638"/>
          </a:xfrm>
        </p:spPr>
        <p:txBody>
          <a:bodyPr vert="horz" rtlCol="0"/>
          <a:lstStyle>
            <a:lvl1pPr>
              <a:defRPr>
                <a:cs typeface="Arial" charset="0"/>
              </a:defRPr>
            </a:lvl1pPr>
            <a:extLst/>
          </a:lstStyle>
          <a:p>
            <a:pPr>
              <a:defRPr/>
            </a:pPr>
            <a:endParaRPr lang="en-US"/>
          </a:p>
        </p:txBody>
      </p:sp>
      <p:sp>
        <p:nvSpPr>
          <p:cNvPr id="6" name="Slide Number Placeholder 8">
            <a:extLst>
              <a:ext uri="{FF2B5EF4-FFF2-40B4-BE49-F238E27FC236}">
                <a16:creationId xmlns:a16="http://schemas.microsoft.com/office/drawing/2014/main" id="{1EBD6121-1FD4-4D14-986F-C949A1004B25}"/>
              </a:ext>
            </a:extLst>
          </p:cNvPr>
          <p:cNvSpPr>
            <a:spLocks noGrp="1"/>
          </p:cNvSpPr>
          <p:nvPr>
            <p:ph type="sldNum" sz="quarter" idx="11"/>
          </p:nvPr>
        </p:nvSpPr>
        <p:spPr>
          <a:xfrm>
            <a:off x="11518900" y="6508750"/>
            <a:ext cx="618067" cy="274638"/>
          </a:xfrm>
        </p:spPr>
        <p:txBody>
          <a:bodyPr/>
          <a:lstStyle>
            <a:lvl1pPr>
              <a:defRPr smtClean="0"/>
            </a:lvl1pPr>
          </a:lstStyle>
          <a:p>
            <a:pPr>
              <a:defRPr/>
            </a:pPr>
            <a:fld id="{E468FC26-8474-4AC7-B409-586B9687CB7D}" type="slidenum">
              <a:rPr lang="en-US" altLang="en-US"/>
              <a:pPr>
                <a:defRPr/>
              </a:pPr>
              <a:t>‹#›</a:t>
            </a:fld>
            <a:endParaRPr lang="en-US" altLang="en-US"/>
          </a:p>
        </p:txBody>
      </p:sp>
      <p:sp>
        <p:nvSpPr>
          <p:cNvPr id="7" name="Footer Placeholder 9">
            <a:extLst>
              <a:ext uri="{FF2B5EF4-FFF2-40B4-BE49-F238E27FC236}">
                <a16:creationId xmlns:a16="http://schemas.microsoft.com/office/drawing/2014/main" id="{8309F78B-6789-4529-BDAF-7CBAAB765639}"/>
              </a:ext>
            </a:extLst>
          </p:cNvPr>
          <p:cNvSpPr>
            <a:spLocks noGrp="1"/>
          </p:cNvSpPr>
          <p:nvPr>
            <p:ph type="ftr" sz="quarter" idx="12"/>
          </p:nvPr>
        </p:nvSpPr>
        <p:spPr>
          <a:xfrm>
            <a:off x="2133600" y="6508750"/>
            <a:ext cx="5209117" cy="274638"/>
          </a:xfrm>
        </p:spPr>
        <p:txBody>
          <a:bodyPr vert="horz" rtlCol="0"/>
          <a:lstStyle>
            <a:lvl1pPr>
              <a:defRPr>
                <a:cs typeface="Arial" charset="0"/>
              </a:defRPr>
            </a:lvl1pPr>
            <a:extLst/>
          </a:lstStyle>
          <a:p>
            <a:pPr>
              <a:defRPr/>
            </a:pPr>
            <a:endParaRPr lang="en-US"/>
          </a:p>
        </p:txBody>
      </p:sp>
    </p:spTree>
    <p:extLst>
      <p:ext uri="{BB962C8B-B14F-4D97-AF65-F5344CB8AC3E}">
        <p14:creationId xmlns:p14="http://schemas.microsoft.com/office/powerpoint/2010/main" val="199895316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2">
            <a:extLst>
              <a:ext uri="{FF2B5EF4-FFF2-40B4-BE49-F238E27FC236}">
                <a16:creationId xmlns:a16="http://schemas.microsoft.com/office/drawing/2014/main" id="{E7BBBB8D-0883-4187-83A8-697636EF032B}"/>
              </a:ext>
            </a:extLst>
          </p:cNvPr>
          <p:cNvSpPr>
            <a:spLocks noGrp="1"/>
          </p:cNvSpPr>
          <p:nvPr>
            <p:ph type="ftr" sz="quarter" idx="10"/>
          </p:nvPr>
        </p:nvSpPr>
        <p:spPr/>
        <p:txBody>
          <a:bodyPr/>
          <a:lstStyle>
            <a:lvl1pPr>
              <a:defRPr>
                <a:cs typeface="Arial" charset="0"/>
              </a:defRPr>
            </a:lvl1pPr>
          </a:lstStyle>
          <a:p>
            <a:pPr>
              <a:defRPr/>
            </a:pPr>
            <a:endParaRPr lang="en-US"/>
          </a:p>
        </p:txBody>
      </p:sp>
      <p:sp>
        <p:nvSpPr>
          <p:cNvPr id="5" name="Date Placeholder 13">
            <a:extLst>
              <a:ext uri="{FF2B5EF4-FFF2-40B4-BE49-F238E27FC236}">
                <a16:creationId xmlns:a16="http://schemas.microsoft.com/office/drawing/2014/main" id="{12F299D4-64DB-48DD-A361-A5B150C21B3B}"/>
              </a:ext>
            </a:extLst>
          </p:cNvPr>
          <p:cNvSpPr>
            <a:spLocks noGrp="1"/>
          </p:cNvSpPr>
          <p:nvPr>
            <p:ph type="dt" sz="half" idx="11"/>
          </p:nvPr>
        </p:nvSpPr>
        <p:spPr/>
        <p:txBody>
          <a:bodyPr/>
          <a:lstStyle>
            <a:lvl1pPr>
              <a:defRPr>
                <a:cs typeface="Arial" charset="0"/>
              </a:defRPr>
            </a:lvl1pPr>
          </a:lstStyle>
          <a:p>
            <a:pPr>
              <a:defRPr/>
            </a:pPr>
            <a:endParaRPr lang="en-US"/>
          </a:p>
        </p:txBody>
      </p:sp>
      <p:sp>
        <p:nvSpPr>
          <p:cNvPr id="6" name="Slide Number Placeholder 22">
            <a:extLst>
              <a:ext uri="{FF2B5EF4-FFF2-40B4-BE49-F238E27FC236}">
                <a16:creationId xmlns:a16="http://schemas.microsoft.com/office/drawing/2014/main" id="{69EF9A1B-43D2-44AA-82EF-97E7B1AB9AB0}"/>
              </a:ext>
            </a:extLst>
          </p:cNvPr>
          <p:cNvSpPr>
            <a:spLocks noGrp="1"/>
          </p:cNvSpPr>
          <p:nvPr>
            <p:ph type="sldNum" sz="quarter" idx="12"/>
          </p:nvPr>
        </p:nvSpPr>
        <p:spPr/>
        <p:txBody>
          <a:bodyPr/>
          <a:lstStyle>
            <a:lvl1pPr>
              <a:defRPr smtClean="0"/>
            </a:lvl1pPr>
          </a:lstStyle>
          <a:p>
            <a:pPr>
              <a:defRPr/>
            </a:pPr>
            <a:fld id="{F8868BC5-B9C4-48E9-AC04-B899A0FDECAC}" type="slidenum">
              <a:rPr lang="en-US" altLang="en-US"/>
              <a:pPr>
                <a:defRPr/>
              </a:pPr>
              <a:t>‹#›</a:t>
            </a:fld>
            <a:endParaRPr lang="en-US" altLang="en-US"/>
          </a:p>
        </p:txBody>
      </p:sp>
    </p:spTree>
    <p:extLst>
      <p:ext uri="{BB962C8B-B14F-4D97-AF65-F5344CB8AC3E}">
        <p14:creationId xmlns:p14="http://schemas.microsoft.com/office/powerpoint/2010/main" val="372616909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lvl1pPr algn="l">
              <a:defRPr/>
            </a:lvl1pPr>
            <a:extLs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2">
            <a:extLst>
              <a:ext uri="{FF2B5EF4-FFF2-40B4-BE49-F238E27FC236}">
                <a16:creationId xmlns:a16="http://schemas.microsoft.com/office/drawing/2014/main" id="{249B54FD-F8FB-49C9-ACB4-B8D576150572}"/>
              </a:ext>
            </a:extLst>
          </p:cNvPr>
          <p:cNvSpPr>
            <a:spLocks noGrp="1"/>
          </p:cNvSpPr>
          <p:nvPr>
            <p:ph type="ftr" sz="quarter" idx="10"/>
          </p:nvPr>
        </p:nvSpPr>
        <p:spPr/>
        <p:txBody>
          <a:bodyPr/>
          <a:lstStyle>
            <a:lvl1pPr>
              <a:defRPr>
                <a:cs typeface="Arial" charset="0"/>
              </a:defRPr>
            </a:lvl1pPr>
          </a:lstStyle>
          <a:p>
            <a:pPr>
              <a:defRPr/>
            </a:pPr>
            <a:endParaRPr lang="en-US"/>
          </a:p>
        </p:txBody>
      </p:sp>
      <p:sp>
        <p:nvSpPr>
          <p:cNvPr id="5" name="Date Placeholder 13">
            <a:extLst>
              <a:ext uri="{FF2B5EF4-FFF2-40B4-BE49-F238E27FC236}">
                <a16:creationId xmlns:a16="http://schemas.microsoft.com/office/drawing/2014/main" id="{28544FAD-F132-47C5-966F-9F5663F74CC4}"/>
              </a:ext>
            </a:extLst>
          </p:cNvPr>
          <p:cNvSpPr>
            <a:spLocks noGrp="1"/>
          </p:cNvSpPr>
          <p:nvPr>
            <p:ph type="dt" sz="half" idx="11"/>
          </p:nvPr>
        </p:nvSpPr>
        <p:spPr/>
        <p:txBody>
          <a:bodyPr/>
          <a:lstStyle>
            <a:lvl1pPr>
              <a:defRPr>
                <a:cs typeface="Arial" charset="0"/>
              </a:defRPr>
            </a:lvl1pPr>
          </a:lstStyle>
          <a:p>
            <a:pPr>
              <a:defRPr/>
            </a:pPr>
            <a:endParaRPr lang="en-US"/>
          </a:p>
        </p:txBody>
      </p:sp>
      <p:sp>
        <p:nvSpPr>
          <p:cNvPr id="6" name="Slide Number Placeholder 22">
            <a:extLst>
              <a:ext uri="{FF2B5EF4-FFF2-40B4-BE49-F238E27FC236}">
                <a16:creationId xmlns:a16="http://schemas.microsoft.com/office/drawing/2014/main" id="{D11588C6-CF27-4C4B-A64B-6D652D7BA88A}"/>
              </a:ext>
            </a:extLst>
          </p:cNvPr>
          <p:cNvSpPr>
            <a:spLocks noGrp="1"/>
          </p:cNvSpPr>
          <p:nvPr>
            <p:ph type="sldNum" sz="quarter" idx="12"/>
          </p:nvPr>
        </p:nvSpPr>
        <p:spPr/>
        <p:txBody>
          <a:bodyPr/>
          <a:lstStyle>
            <a:lvl1pPr>
              <a:defRPr smtClean="0"/>
            </a:lvl1pPr>
          </a:lstStyle>
          <a:p>
            <a:pPr>
              <a:defRPr/>
            </a:pPr>
            <a:fld id="{F0441CA7-095F-403D-AEB6-AFAE5CEF760B}" type="slidenum">
              <a:rPr lang="en-US" altLang="en-US"/>
              <a:pPr>
                <a:defRPr/>
              </a:pPr>
              <a:t>‹#›</a:t>
            </a:fld>
            <a:endParaRPr lang="en-US" altLang="en-US"/>
          </a:p>
        </p:txBody>
      </p:sp>
    </p:spTree>
    <p:extLst>
      <p:ext uri="{BB962C8B-B14F-4D97-AF65-F5344CB8AC3E}">
        <p14:creationId xmlns:p14="http://schemas.microsoft.com/office/powerpoint/2010/main" val="368508368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359847A5-D36E-4847-BD0F-EC2D0998688A}"/>
              </a:ext>
            </a:extLst>
          </p:cNvPr>
          <p:cNvSpPr>
            <a:spLocks noGrp="1"/>
          </p:cNvSpPr>
          <p:nvPr>
            <p:ph type="dt" sz="half" idx="10"/>
          </p:nvPr>
        </p:nvSpPr>
        <p:spPr>
          <a:xfrm>
            <a:off x="609600" y="6245225"/>
            <a:ext cx="2844800" cy="476250"/>
          </a:xfrm>
        </p:spPr>
        <p:txBody>
          <a:bodyPr/>
          <a:lstStyle>
            <a:lvl1pPr>
              <a:defRPr>
                <a:cs typeface="Arial" charset="0"/>
              </a:defRPr>
            </a:lvl1pPr>
          </a:lstStyle>
          <a:p>
            <a:pPr>
              <a:defRPr/>
            </a:pPr>
            <a:endParaRPr lang="en-US"/>
          </a:p>
        </p:txBody>
      </p:sp>
      <p:sp>
        <p:nvSpPr>
          <p:cNvPr id="4" name="Footer Placeholder 3">
            <a:extLst>
              <a:ext uri="{FF2B5EF4-FFF2-40B4-BE49-F238E27FC236}">
                <a16:creationId xmlns:a16="http://schemas.microsoft.com/office/drawing/2014/main" id="{D0295F45-9CAE-48DC-BFBF-B46AED79F194}"/>
              </a:ext>
            </a:extLst>
          </p:cNvPr>
          <p:cNvSpPr>
            <a:spLocks noGrp="1"/>
          </p:cNvSpPr>
          <p:nvPr>
            <p:ph type="ftr" sz="quarter" idx="11"/>
          </p:nvPr>
        </p:nvSpPr>
        <p:spPr>
          <a:xfrm>
            <a:off x="4165600" y="6245225"/>
            <a:ext cx="3860800" cy="476250"/>
          </a:xfrm>
        </p:spPr>
        <p:txBody>
          <a:bodyPr/>
          <a:lstStyle>
            <a:lvl1pPr>
              <a:defRPr>
                <a:cs typeface="Arial" charset="0"/>
              </a:defRPr>
            </a:lvl1pPr>
          </a:lstStyle>
          <a:p>
            <a:pPr>
              <a:defRPr/>
            </a:pPr>
            <a:endParaRPr lang="en-US"/>
          </a:p>
        </p:txBody>
      </p:sp>
      <p:sp>
        <p:nvSpPr>
          <p:cNvPr id="5" name="Slide Number Placeholder 4">
            <a:extLst>
              <a:ext uri="{FF2B5EF4-FFF2-40B4-BE49-F238E27FC236}">
                <a16:creationId xmlns:a16="http://schemas.microsoft.com/office/drawing/2014/main" id="{D268A545-951E-4544-9F65-3851894F44A4}"/>
              </a:ext>
            </a:extLst>
          </p:cNvPr>
          <p:cNvSpPr>
            <a:spLocks noGrp="1"/>
          </p:cNvSpPr>
          <p:nvPr>
            <p:ph type="sldNum" sz="quarter" idx="12"/>
          </p:nvPr>
        </p:nvSpPr>
        <p:spPr>
          <a:xfrm>
            <a:off x="8737600" y="6245225"/>
            <a:ext cx="2844800" cy="476250"/>
          </a:xfrm>
        </p:spPr>
        <p:txBody>
          <a:bodyPr/>
          <a:lstStyle>
            <a:lvl1pPr>
              <a:defRPr smtClean="0"/>
            </a:lvl1pPr>
          </a:lstStyle>
          <a:p>
            <a:pPr>
              <a:defRPr/>
            </a:pPr>
            <a:fld id="{6D20F58F-2EE2-4CF2-BC07-FAD06E90E4DB}" type="slidenum">
              <a:rPr lang="en-US" altLang="en-US"/>
              <a:pPr>
                <a:defRPr/>
              </a:pPr>
              <a:t>‹#›</a:t>
            </a:fld>
            <a:endParaRPr lang="en-US" altLang="en-US"/>
          </a:p>
        </p:txBody>
      </p:sp>
    </p:spTree>
    <p:extLst>
      <p:ext uri="{BB962C8B-B14F-4D97-AF65-F5344CB8AC3E}">
        <p14:creationId xmlns:p14="http://schemas.microsoft.com/office/powerpoint/2010/main" val="55225289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ound Diagonal Corner Rectangle 7">
            <a:extLst>
              <a:ext uri="{FF2B5EF4-FFF2-40B4-BE49-F238E27FC236}">
                <a16:creationId xmlns:a16="http://schemas.microsoft.com/office/drawing/2014/main" id="{12586DB4-3723-4A10-B4F5-B566F3D12364}"/>
              </a:ext>
            </a:extLst>
          </p:cNvPr>
          <p:cNvSpPr/>
          <p:nvPr/>
        </p:nvSpPr>
        <p:spPr>
          <a:xfrm>
            <a:off x="219456" y="146304"/>
            <a:ext cx="11753088"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2800">
              <a:solidFill>
                <a:prstClr val="white"/>
              </a:solidFill>
            </a:endParaRPr>
          </a:p>
        </p:txBody>
      </p:sp>
      <p:sp>
        <p:nvSpPr>
          <p:cNvPr id="8" name="Title 7"/>
          <p:cNvSpPr>
            <a:spLocks noGrp="1"/>
          </p:cNvSpPr>
          <p:nvPr>
            <p:ph type="ctrTitle"/>
          </p:nvPr>
        </p:nvSpPr>
        <p:spPr>
          <a:xfrm>
            <a:off x="618979" y="381001"/>
            <a:ext cx="10972800" cy="2209800"/>
          </a:xfrm>
        </p:spPr>
        <p:txBody>
          <a:bodyPr lIns="45720" rIns="228600"/>
          <a:lstStyle>
            <a:lvl1pPr marL="0" algn="r">
              <a:defRPr sz="4800"/>
            </a:lvl1pPr>
            <a:extLst/>
          </a:lstStyle>
          <a:p>
            <a:r>
              <a:rPr lang="en-US"/>
              <a:t>Click to edit Master title style</a:t>
            </a:r>
          </a:p>
        </p:txBody>
      </p:sp>
      <p:sp>
        <p:nvSpPr>
          <p:cNvPr id="9" name="Subtitle 8"/>
          <p:cNvSpPr>
            <a:spLocks noGrp="1"/>
          </p:cNvSpPr>
          <p:nvPr>
            <p:ph type="subTitle" idx="1"/>
          </p:nvPr>
        </p:nvSpPr>
        <p:spPr>
          <a:xfrm>
            <a:off x="2844800" y="2819400"/>
            <a:ext cx="8746979"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a:t>Click to edit Master subtitle style</a:t>
            </a:r>
          </a:p>
        </p:txBody>
      </p:sp>
      <p:sp>
        <p:nvSpPr>
          <p:cNvPr id="5" name="Date Placeholder 9">
            <a:extLst>
              <a:ext uri="{FF2B5EF4-FFF2-40B4-BE49-F238E27FC236}">
                <a16:creationId xmlns:a16="http://schemas.microsoft.com/office/drawing/2014/main" id="{B6C1ADDF-82C7-4449-BB18-AC73AEB1ACB0}"/>
              </a:ext>
            </a:extLst>
          </p:cNvPr>
          <p:cNvSpPr>
            <a:spLocks noGrp="1"/>
          </p:cNvSpPr>
          <p:nvPr>
            <p:ph type="dt" sz="half" idx="10"/>
          </p:nvPr>
        </p:nvSpPr>
        <p:spPr>
          <a:xfrm>
            <a:off x="7416801" y="6508750"/>
            <a:ext cx="4002617" cy="274638"/>
          </a:xfrm>
        </p:spPr>
        <p:txBody>
          <a:bodyPr vert="horz" rtlCol="0"/>
          <a:lstStyle>
            <a:lvl1pPr>
              <a:defRPr>
                <a:cs typeface="Arial" charset="0"/>
              </a:defRPr>
            </a:lvl1pPr>
            <a:extLst/>
          </a:lstStyle>
          <a:p>
            <a:pPr>
              <a:defRPr/>
            </a:pPr>
            <a:endParaRPr lang="en-US"/>
          </a:p>
        </p:txBody>
      </p:sp>
      <p:sp>
        <p:nvSpPr>
          <p:cNvPr id="6" name="Slide Number Placeholder 10">
            <a:extLst>
              <a:ext uri="{FF2B5EF4-FFF2-40B4-BE49-F238E27FC236}">
                <a16:creationId xmlns:a16="http://schemas.microsoft.com/office/drawing/2014/main" id="{E31B0E81-C524-4E93-BB13-FE2F3EFDFB06}"/>
              </a:ext>
            </a:extLst>
          </p:cNvPr>
          <p:cNvSpPr>
            <a:spLocks noGrp="1"/>
          </p:cNvSpPr>
          <p:nvPr>
            <p:ph type="sldNum" sz="quarter" idx="11"/>
          </p:nvPr>
        </p:nvSpPr>
        <p:spPr>
          <a:xfrm>
            <a:off x="11518900" y="6508750"/>
            <a:ext cx="618067" cy="274638"/>
          </a:xfrm>
        </p:spPr>
        <p:txBody>
          <a:bodyPr/>
          <a:lstStyle>
            <a:lvl1pPr>
              <a:defRPr smtClean="0"/>
            </a:lvl1pPr>
          </a:lstStyle>
          <a:p>
            <a:pPr>
              <a:defRPr/>
            </a:pPr>
            <a:fld id="{A0D07F9D-A81B-42F9-9D1E-1958BEE3C3ED}" type="slidenum">
              <a:rPr lang="en-US" altLang="en-US"/>
              <a:pPr>
                <a:defRPr/>
              </a:pPr>
              <a:t>‹#›</a:t>
            </a:fld>
            <a:endParaRPr lang="en-US" altLang="en-US"/>
          </a:p>
        </p:txBody>
      </p:sp>
      <p:sp>
        <p:nvSpPr>
          <p:cNvPr id="7" name="Footer Placeholder 11">
            <a:extLst>
              <a:ext uri="{FF2B5EF4-FFF2-40B4-BE49-F238E27FC236}">
                <a16:creationId xmlns:a16="http://schemas.microsoft.com/office/drawing/2014/main" id="{19195F96-B255-410F-BDC7-ED2E57AE52EE}"/>
              </a:ext>
            </a:extLst>
          </p:cNvPr>
          <p:cNvSpPr>
            <a:spLocks noGrp="1"/>
          </p:cNvSpPr>
          <p:nvPr>
            <p:ph type="ftr" sz="quarter" idx="12"/>
          </p:nvPr>
        </p:nvSpPr>
        <p:spPr>
          <a:xfrm>
            <a:off x="2133600" y="6508750"/>
            <a:ext cx="5209117" cy="274638"/>
          </a:xfrm>
        </p:spPr>
        <p:txBody>
          <a:bodyPr vert="horz" rtlCol="0"/>
          <a:lstStyle>
            <a:lvl1pPr>
              <a:defRPr>
                <a:cs typeface="Arial" charset="0"/>
              </a:defRPr>
            </a:lvl1pPr>
            <a:extLst/>
          </a:lstStyle>
          <a:p>
            <a:pPr>
              <a:defRPr/>
            </a:pPr>
            <a:endParaRPr lang="en-US"/>
          </a:p>
        </p:txBody>
      </p:sp>
    </p:spTree>
    <p:extLst>
      <p:ext uri="{BB962C8B-B14F-4D97-AF65-F5344CB8AC3E}">
        <p14:creationId xmlns:p14="http://schemas.microsoft.com/office/powerpoint/2010/main" val="378310977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5677DF7-3DB5-4DCD-8949-5DA7AF5F7093}"/>
              </a:ext>
            </a:extLst>
          </p:cNvPr>
          <p:cNvSpPr/>
          <p:nvPr/>
        </p:nvSpPr>
        <p:spPr>
          <a:xfrm>
            <a:off x="785284" y="1423989"/>
            <a:ext cx="10668000"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2800">
              <a:solidFill>
                <a:prstClr val="white"/>
              </a:solidFill>
            </a:endParaRPr>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0CB7F1C9-5411-4F2C-8790-F4F14CEB2511}"/>
              </a:ext>
            </a:extLst>
          </p:cNvPr>
          <p:cNvSpPr>
            <a:spLocks noGrp="1"/>
          </p:cNvSpPr>
          <p:nvPr>
            <p:ph type="dt" sz="half" idx="10"/>
          </p:nvPr>
        </p:nvSpPr>
        <p:spPr/>
        <p:txBody>
          <a:bodyPr/>
          <a:lstStyle>
            <a:lvl1pPr>
              <a:defRPr>
                <a:cs typeface="Arial" charset="0"/>
              </a:defRPr>
            </a:lvl1pPr>
            <a:extLst/>
          </a:lstStyle>
          <a:p>
            <a:pPr>
              <a:defRPr/>
            </a:pPr>
            <a:endParaRPr lang="en-US"/>
          </a:p>
        </p:txBody>
      </p:sp>
      <p:sp>
        <p:nvSpPr>
          <p:cNvPr id="6" name="Footer Placeholder 4">
            <a:extLst>
              <a:ext uri="{FF2B5EF4-FFF2-40B4-BE49-F238E27FC236}">
                <a16:creationId xmlns:a16="http://schemas.microsoft.com/office/drawing/2014/main" id="{D2BE518C-D6A9-4AB8-A8AD-3FD5EF2C8D30}"/>
              </a:ext>
            </a:extLst>
          </p:cNvPr>
          <p:cNvSpPr>
            <a:spLocks noGrp="1"/>
          </p:cNvSpPr>
          <p:nvPr>
            <p:ph type="ftr" sz="quarter" idx="11"/>
          </p:nvPr>
        </p:nvSpPr>
        <p:spPr/>
        <p:txBody>
          <a:bodyPr/>
          <a:lstStyle>
            <a:lvl1pPr>
              <a:defRPr>
                <a:cs typeface="Arial" charset="0"/>
              </a:defRPr>
            </a:lvl1pPr>
            <a:extLst/>
          </a:lstStyle>
          <a:p>
            <a:pPr>
              <a:defRPr/>
            </a:pPr>
            <a:endParaRPr lang="en-US"/>
          </a:p>
        </p:txBody>
      </p:sp>
      <p:sp>
        <p:nvSpPr>
          <p:cNvPr id="7" name="Slide Number Placeholder 5">
            <a:extLst>
              <a:ext uri="{FF2B5EF4-FFF2-40B4-BE49-F238E27FC236}">
                <a16:creationId xmlns:a16="http://schemas.microsoft.com/office/drawing/2014/main" id="{01235375-1E58-46BA-A762-2E781EB190B8}"/>
              </a:ext>
            </a:extLst>
          </p:cNvPr>
          <p:cNvSpPr>
            <a:spLocks noGrp="1"/>
          </p:cNvSpPr>
          <p:nvPr>
            <p:ph type="sldNum" sz="quarter" idx="12"/>
          </p:nvPr>
        </p:nvSpPr>
        <p:spPr/>
        <p:txBody>
          <a:bodyPr/>
          <a:lstStyle>
            <a:lvl1pPr>
              <a:defRPr smtClean="0"/>
            </a:lvl1pPr>
          </a:lstStyle>
          <a:p>
            <a:pPr>
              <a:defRPr/>
            </a:pPr>
            <a:fld id="{641BE5D7-6D7E-4924-B368-B089747A2693}" type="slidenum">
              <a:rPr lang="en-US" altLang="en-US"/>
              <a:pPr>
                <a:defRPr/>
              </a:pPr>
              <a:t>‹#›</a:t>
            </a:fld>
            <a:endParaRPr lang="en-US" altLang="en-US"/>
          </a:p>
        </p:txBody>
      </p:sp>
    </p:spTree>
    <p:extLst>
      <p:ext uri="{BB962C8B-B14F-4D97-AF65-F5344CB8AC3E}">
        <p14:creationId xmlns:p14="http://schemas.microsoft.com/office/powerpoint/2010/main" val="423314806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14CF4C9-BB00-4CF8-97DD-1719A5CD1C9B}"/>
              </a:ext>
            </a:extLst>
          </p:cNvPr>
          <p:cNvSpPr/>
          <p:nvPr/>
        </p:nvSpPr>
        <p:spPr>
          <a:xfrm>
            <a:off x="1333501" y="3267076"/>
            <a:ext cx="9876367"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2800">
              <a:solidFill>
                <a:prstClr val="white"/>
              </a:solidFill>
            </a:endParaRPr>
          </a:p>
        </p:txBody>
      </p:sp>
      <p:sp>
        <p:nvSpPr>
          <p:cNvPr id="2" name="Title 1"/>
          <p:cNvSpPr>
            <a:spLocks noGrp="1"/>
          </p:cNvSpPr>
          <p:nvPr>
            <p:ph type="title"/>
          </p:nvPr>
        </p:nvSpPr>
        <p:spPr>
          <a:xfrm>
            <a:off x="963168" y="498230"/>
            <a:ext cx="10363200" cy="2731008"/>
          </a:xfrm>
        </p:spPr>
        <p:txBody>
          <a:bodyPr rIns="100584"/>
          <a:lstStyle>
            <a:lvl1pPr algn="r">
              <a:buNone/>
              <a:defRPr sz="4000" b="1" cap="none">
                <a:solidFill>
                  <a:schemeClr val="accent1">
                    <a:tint val="95000"/>
                    <a:satMod val="200000"/>
                  </a:schemeClr>
                </a:solidFill>
              </a:defRPr>
            </a:lvl1pPr>
            <a:extLst/>
          </a:lstStyle>
          <a:p>
            <a:r>
              <a:rPr lang="en-US"/>
              <a:t>Click to edit Master title style</a:t>
            </a:r>
          </a:p>
        </p:txBody>
      </p:sp>
      <p:sp>
        <p:nvSpPr>
          <p:cNvPr id="3" name="Text Placeholder 2"/>
          <p:cNvSpPr>
            <a:spLocks noGrp="1"/>
          </p:cNvSpPr>
          <p:nvPr>
            <p:ph type="body" idx="1"/>
          </p:nvPr>
        </p:nvSpPr>
        <p:spPr>
          <a:xfrm>
            <a:off x="963084" y="3287713"/>
            <a:ext cx="10363200" cy="1509712"/>
          </a:xfrm>
        </p:spPr>
        <p:txBody>
          <a:bodyPr rIns="128016"/>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a:t>Click to edit Master text styles</a:t>
            </a:r>
          </a:p>
        </p:txBody>
      </p:sp>
      <p:sp>
        <p:nvSpPr>
          <p:cNvPr id="5" name="Date Placeholder 7">
            <a:extLst>
              <a:ext uri="{FF2B5EF4-FFF2-40B4-BE49-F238E27FC236}">
                <a16:creationId xmlns:a16="http://schemas.microsoft.com/office/drawing/2014/main" id="{6B47C6FD-4273-496E-9502-35AE2446B474}"/>
              </a:ext>
            </a:extLst>
          </p:cNvPr>
          <p:cNvSpPr>
            <a:spLocks noGrp="1"/>
          </p:cNvSpPr>
          <p:nvPr>
            <p:ph type="dt" sz="half" idx="10"/>
          </p:nvPr>
        </p:nvSpPr>
        <p:spPr>
          <a:xfrm>
            <a:off x="7416801" y="6513514"/>
            <a:ext cx="4002617" cy="274637"/>
          </a:xfrm>
        </p:spPr>
        <p:txBody>
          <a:bodyPr vert="horz" rtlCol="0"/>
          <a:lstStyle>
            <a:lvl1pPr>
              <a:defRPr>
                <a:cs typeface="Arial" charset="0"/>
              </a:defRPr>
            </a:lvl1pPr>
            <a:extLst/>
          </a:lstStyle>
          <a:p>
            <a:pPr>
              <a:defRPr/>
            </a:pPr>
            <a:endParaRPr lang="en-US"/>
          </a:p>
        </p:txBody>
      </p:sp>
      <p:sp>
        <p:nvSpPr>
          <p:cNvPr id="6" name="Slide Number Placeholder 8">
            <a:extLst>
              <a:ext uri="{FF2B5EF4-FFF2-40B4-BE49-F238E27FC236}">
                <a16:creationId xmlns:a16="http://schemas.microsoft.com/office/drawing/2014/main" id="{6863A2BE-1B2E-4AE7-AC23-F73D79995BFB}"/>
              </a:ext>
            </a:extLst>
          </p:cNvPr>
          <p:cNvSpPr>
            <a:spLocks noGrp="1"/>
          </p:cNvSpPr>
          <p:nvPr>
            <p:ph type="sldNum" sz="quarter" idx="11"/>
          </p:nvPr>
        </p:nvSpPr>
        <p:spPr>
          <a:xfrm>
            <a:off x="11518900" y="6513514"/>
            <a:ext cx="618067" cy="274637"/>
          </a:xfrm>
        </p:spPr>
        <p:txBody>
          <a:bodyPr/>
          <a:lstStyle>
            <a:lvl1pPr>
              <a:defRPr smtClean="0"/>
            </a:lvl1pPr>
          </a:lstStyle>
          <a:p>
            <a:pPr>
              <a:defRPr/>
            </a:pPr>
            <a:fld id="{8D4786D9-4904-4FD5-B69D-8E7F213EAF69}" type="slidenum">
              <a:rPr lang="en-US" altLang="en-US"/>
              <a:pPr>
                <a:defRPr/>
              </a:pPr>
              <a:t>‹#›</a:t>
            </a:fld>
            <a:endParaRPr lang="en-US" altLang="en-US"/>
          </a:p>
        </p:txBody>
      </p:sp>
      <p:sp>
        <p:nvSpPr>
          <p:cNvPr id="7" name="Footer Placeholder 9">
            <a:extLst>
              <a:ext uri="{FF2B5EF4-FFF2-40B4-BE49-F238E27FC236}">
                <a16:creationId xmlns:a16="http://schemas.microsoft.com/office/drawing/2014/main" id="{20801F6E-C8C7-4642-AFF7-5AF54BCA88B5}"/>
              </a:ext>
            </a:extLst>
          </p:cNvPr>
          <p:cNvSpPr>
            <a:spLocks noGrp="1"/>
          </p:cNvSpPr>
          <p:nvPr>
            <p:ph type="ftr" sz="quarter" idx="12"/>
          </p:nvPr>
        </p:nvSpPr>
        <p:spPr>
          <a:xfrm>
            <a:off x="2133600" y="6513514"/>
            <a:ext cx="5209117" cy="274637"/>
          </a:xfrm>
        </p:spPr>
        <p:txBody>
          <a:bodyPr vert="horz" rtlCol="0"/>
          <a:lstStyle>
            <a:lvl1pPr>
              <a:defRPr>
                <a:cs typeface="Arial" charset="0"/>
              </a:defRPr>
            </a:lvl1pPr>
            <a:extLst/>
          </a:lstStyle>
          <a:p>
            <a:pPr>
              <a:defRPr/>
            </a:pPr>
            <a:endParaRPr lang="en-US"/>
          </a:p>
        </p:txBody>
      </p:sp>
    </p:spTree>
    <p:extLst>
      <p:ext uri="{BB962C8B-B14F-4D97-AF65-F5344CB8AC3E}">
        <p14:creationId xmlns:p14="http://schemas.microsoft.com/office/powerpoint/2010/main" val="2735738911"/>
      </p:ext>
    </p:extLst>
  </p:cSld>
  <p:clrMapOvr>
    <a:overrideClrMapping bg1="dk1" tx1="lt1" bg2="dk2" tx2="lt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2BE4A60-80DC-4039-9052-C45591F52D25}"/>
              </a:ext>
            </a:extLst>
          </p:cNvPr>
          <p:cNvSpPr/>
          <p:nvPr/>
        </p:nvSpPr>
        <p:spPr>
          <a:xfrm>
            <a:off x="785284" y="1423989"/>
            <a:ext cx="10668000"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2800">
              <a:solidFill>
                <a:prstClr val="white"/>
              </a:solidFill>
            </a:endParaRPr>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45920"/>
            <a:ext cx="5384800" cy="4526280"/>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45920"/>
            <a:ext cx="5384800" cy="4526280"/>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4">
            <a:extLst>
              <a:ext uri="{FF2B5EF4-FFF2-40B4-BE49-F238E27FC236}">
                <a16:creationId xmlns:a16="http://schemas.microsoft.com/office/drawing/2014/main" id="{778DDDED-8813-4F0B-9B01-03361DDD41D9}"/>
              </a:ext>
            </a:extLst>
          </p:cNvPr>
          <p:cNvSpPr>
            <a:spLocks noGrp="1"/>
          </p:cNvSpPr>
          <p:nvPr>
            <p:ph type="dt" sz="half" idx="10"/>
          </p:nvPr>
        </p:nvSpPr>
        <p:spPr/>
        <p:txBody>
          <a:bodyPr/>
          <a:lstStyle>
            <a:lvl1pPr>
              <a:defRPr>
                <a:cs typeface="Arial" charset="0"/>
              </a:defRPr>
            </a:lvl1pPr>
            <a:extLst/>
          </a:lstStyle>
          <a:p>
            <a:pPr>
              <a:defRPr/>
            </a:pPr>
            <a:endParaRPr lang="en-US"/>
          </a:p>
        </p:txBody>
      </p:sp>
      <p:sp>
        <p:nvSpPr>
          <p:cNvPr id="7" name="Footer Placeholder 5">
            <a:extLst>
              <a:ext uri="{FF2B5EF4-FFF2-40B4-BE49-F238E27FC236}">
                <a16:creationId xmlns:a16="http://schemas.microsoft.com/office/drawing/2014/main" id="{CB643614-96FE-41A6-94C5-D7B719B952BC}"/>
              </a:ext>
            </a:extLst>
          </p:cNvPr>
          <p:cNvSpPr>
            <a:spLocks noGrp="1"/>
          </p:cNvSpPr>
          <p:nvPr>
            <p:ph type="ftr" sz="quarter" idx="11"/>
          </p:nvPr>
        </p:nvSpPr>
        <p:spPr/>
        <p:txBody>
          <a:bodyPr/>
          <a:lstStyle>
            <a:lvl1pPr>
              <a:defRPr>
                <a:cs typeface="Arial" charset="0"/>
              </a:defRPr>
            </a:lvl1pPr>
            <a:extLst/>
          </a:lstStyle>
          <a:p>
            <a:pPr>
              <a:defRPr/>
            </a:pPr>
            <a:endParaRPr lang="en-US"/>
          </a:p>
        </p:txBody>
      </p:sp>
      <p:sp>
        <p:nvSpPr>
          <p:cNvPr id="8" name="Slide Number Placeholder 6">
            <a:extLst>
              <a:ext uri="{FF2B5EF4-FFF2-40B4-BE49-F238E27FC236}">
                <a16:creationId xmlns:a16="http://schemas.microsoft.com/office/drawing/2014/main" id="{2F6C2964-AC40-4048-BF6B-D1896E768F9F}"/>
              </a:ext>
            </a:extLst>
          </p:cNvPr>
          <p:cNvSpPr>
            <a:spLocks noGrp="1"/>
          </p:cNvSpPr>
          <p:nvPr>
            <p:ph type="sldNum" sz="quarter" idx="12"/>
          </p:nvPr>
        </p:nvSpPr>
        <p:spPr>
          <a:xfrm>
            <a:off x="11521018" y="6515100"/>
            <a:ext cx="620183" cy="273050"/>
          </a:xfrm>
        </p:spPr>
        <p:txBody>
          <a:bodyPr/>
          <a:lstStyle>
            <a:lvl1pPr>
              <a:defRPr smtClean="0"/>
            </a:lvl1pPr>
          </a:lstStyle>
          <a:p>
            <a:pPr>
              <a:defRPr/>
            </a:pPr>
            <a:fld id="{EB2720D6-EC37-434E-845F-507B77803231}" type="slidenum">
              <a:rPr lang="en-US" altLang="en-US"/>
              <a:pPr>
                <a:defRPr/>
              </a:pPr>
              <a:t>‹#›</a:t>
            </a:fld>
            <a:endParaRPr lang="en-US" altLang="en-US"/>
          </a:p>
        </p:txBody>
      </p:sp>
    </p:spTree>
    <p:extLst>
      <p:ext uri="{BB962C8B-B14F-4D97-AF65-F5344CB8AC3E}">
        <p14:creationId xmlns:p14="http://schemas.microsoft.com/office/powerpoint/2010/main" val="385200832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88F8BBC-3DEE-4C97-9A61-8B56D4CE6780}"/>
              </a:ext>
            </a:extLst>
          </p:cNvPr>
          <p:cNvSpPr/>
          <p:nvPr/>
        </p:nvSpPr>
        <p:spPr>
          <a:xfrm>
            <a:off x="823385" y="2165351"/>
            <a:ext cx="4997449"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eaLnBrk="1" hangingPunct="1">
              <a:defRPr/>
            </a:pPr>
            <a:endParaRPr lang="en-US" sz="2800">
              <a:solidFill>
                <a:prstClr val="white"/>
              </a:solidFill>
            </a:endParaRPr>
          </a:p>
        </p:txBody>
      </p:sp>
      <p:sp>
        <p:nvSpPr>
          <p:cNvPr id="8" name="Rectangle 7">
            <a:extLst>
              <a:ext uri="{FF2B5EF4-FFF2-40B4-BE49-F238E27FC236}">
                <a16:creationId xmlns:a16="http://schemas.microsoft.com/office/drawing/2014/main" id="{62FF0A06-FA48-49E4-8DFD-842807987E84}"/>
              </a:ext>
            </a:extLst>
          </p:cNvPr>
          <p:cNvSpPr/>
          <p:nvPr/>
        </p:nvSpPr>
        <p:spPr>
          <a:xfrm>
            <a:off x="6400801" y="2165351"/>
            <a:ext cx="4999567"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eaLnBrk="1" hangingPunct="1">
              <a:defRPr/>
            </a:pPr>
            <a:endParaRPr lang="en-US" sz="2800">
              <a:solidFill>
                <a:prstClr val="white"/>
              </a:solidFill>
            </a:endParaRPr>
          </a:p>
        </p:txBody>
      </p:sp>
      <p:sp>
        <p:nvSpPr>
          <p:cNvPr id="2" name="Title 1"/>
          <p:cNvSpPr>
            <a:spLocks noGrp="1"/>
          </p:cNvSpPr>
          <p:nvPr>
            <p:ph type="title"/>
          </p:nvPr>
        </p:nvSpPr>
        <p:spPr>
          <a:xfrm>
            <a:off x="609600" y="251948"/>
            <a:ext cx="10972800" cy="1143000"/>
          </a:xfrm>
        </p:spPr>
        <p:txBody>
          <a:bodyPr/>
          <a:lstStyle>
            <a:lvl1pPr>
              <a:defRPr/>
            </a:lvl1pPr>
            <a:extLst/>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4" name="Text Placeholder 3"/>
          <p:cNvSpPr>
            <a:spLocks noGrp="1"/>
          </p:cNvSpPr>
          <p:nvPr>
            <p:ph type="body" sz="half" idx="3"/>
          </p:nvPr>
        </p:nvSpPr>
        <p:spPr>
          <a:xfrm>
            <a:off x="6193368" y="1535113"/>
            <a:ext cx="5389033"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5" name="Content Placeholder 4"/>
          <p:cNvSpPr>
            <a:spLocks noGrp="1"/>
          </p:cNvSpPr>
          <p:nvPr>
            <p:ph sz="quarter" idx="2"/>
          </p:nvPr>
        </p:nvSpPr>
        <p:spPr>
          <a:xfrm>
            <a:off x="609600" y="2362201"/>
            <a:ext cx="5386917" cy="3941763"/>
          </a:xfrm>
        </p:spPr>
        <p:txBody>
          <a:bodyPr/>
          <a:lstStyle>
            <a:lvl1pPr>
              <a:defRPr sz="22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193368" y="2362201"/>
            <a:ext cx="5389033" cy="3941763"/>
          </a:xfrm>
        </p:spPr>
        <p:txBody>
          <a:bodyPr/>
          <a:lstStyle>
            <a:lvl1pPr>
              <a:defRPr sz="22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Date Placeholder 6">
            <a:extLst>
              <a:ext uri="{FF2B5EF4-FFF2-40B4-BE49-F238E27FC236}">
                <a16:creationId xmlns:a16="http://schemas.microsoft.com/office/drawing/2014/main" id="{26AC75AE-F4AF-4063-AC0E-84CE78A7BC09}"/>
              </a:ext>
            </a:extLst>
          </p:cNvPr>
          <p:cNvSpPr>
            <a:spLocks noGrp="1"/>
          </p:cNvSpPr>
          <p:nvPr>
            <p:ph type="dt" sz="half" idx="10"/>
          </p:nvPr>
        </p:nvSpPr>
        <p:spPr/>
        <p:txBody>
          <a:bodyPr/>
          <a:lstStyle>
            <a:lvl1pPr>
              <a:defRPr>
                <a:cs typeface="Arial" charset="0"/>
              </a:defRPr>
            </a:lvl1pPr>
            <a:extLst/>
          </a:lstStyle>
          <a:p>
            <a:pPr>
              <a:defRPr/>
            </a:pPr>
            <a:endParaRPr lang="en-US"/>
          </a:p>
        </p:txBody>
      </p:sp>
      <p:sp>
        <p:nvSpPr>
          <p:cNvPr id="10" name="Footer Placeholder 7">
            <a:extLst>
              <a:ext uri="{FF2B5EF4-FFF2-40B4-BE49-F238E27FC236}">
                <a16:creationId xmlns:a16="http://schemas.microsoft.com/office/drawing/2014/main" id="{D000AD5D-EA2F-4A73-8C4D-14FC44B65877}"/>
              </a:ext>
            </a:extLst>
          </p:cNvPr>
          <p:cNvSpPr>
            <a:spLocks noGrp="1"/>
          </p:cNvSpPr>
          <p:nvPr>
            <p:ph type="ftr" sz="quarter" idx="11"/>
          </p:nvPr>
        </p:nvSpPr>
        <p:spPr/>
        <p:txBody>
          <a:bodyPr/>
          <a:lstStyle>
            <a:lvl1pPr>
              <a:defRPr>
                <a:cs typeface="Arial" charset="0"/>
              </a:defRPr>
            </a:lvl1pPr>
            <a:extLst/>
          </a:lstStyle>
          <a:p>
            <a:pPr>
              <a:defRPr/>
            </a:pPr>
            <a:endParaRPr lang="en-US"/>
          </a:p>
        </p:txBody>
      </p:sp>
      <p:sp>
        <p:nvSpPr>
          <p:cNvPr id="11" name="Slide Number Placeholder 8">
            <a:extLst>
              <a:ext uri="{FF2B5EF4-FFF2-40B4-BE49-F238E27FC236}">
                <a16:creationId xmlns:a16="http://schemas.microsoft.com/office/drawing/2014/main" id="{9F9C5667-1239-4A71-8B12-515C3269C9EB}"/>
              </a:ext>
            </a:extLst>
          </p:cNvPr>
          <p:cNvSpPr>
            <a:spLocks noGrp="1"/>
          </p:cNvSpPr>
          <p:nvPr>
            <p:ph type="sldNum" sz="quarter" idx="12"/>
          </p:nvPr>
        </p:nvSpPr>
        <p:spPr>
          <a:xfrm>
            <a:off x="11521018" y="6515100"/>
            <a:ext cx="620183" cy="273050"/>
          </a:xfrm>
        </p:spPr>
        <p:txBody>
          <a:bodyPr/>
          <a:lstStyle>
            <a:lvl1pPr>
              <a:defRPr smtClean="0"/>
            </a:lvl1pPr>
          </a:lstStyle>
          <a:p>
            <a:pPr>
              <a:defRPr/>
            </a:pPr>
            <a:fld id="{07FC7B86-9BDD-4779-8DAE-62A5DA947700}" type="slidenum">
              <a:rPr lang="en-US" altLang="en-US"/>
              <a:pPr>
                <a:defRPr/>
              </a:pPr>
              <a:t>‹#›</a:t>
            </a:fld>
            <a:endParaRPr lang="en-US" altLang="en-US"/>
          </a:p>
        </p:txBody>
      </p:sp>
    </p:spTree>
    <p:extLst>
      <p:ext uri="{BB962C8B-B14F-4D97-AF65-F5344CB8AC3E}">
        <p14:creationId xmlns:p14="http://schemas.microsoft.com/office/powerpoint/2010/main" val="313267237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231ECE8-D145-4D42-9B3A-FAB8112A160E}"/>
              </a:ext>
            </a:extLst>
          </p:cNvPr>
          <p:cNvSpPr/>
          <p:nvPr/>
        </p:nvSpPr>
        <p:spPr>
          <a:xfrm>
            <a:off x="785284" y="1423989"/>
            <a:ext cx="10668000"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2800">
              <a:solidFill>
                <a:prstClr val="white"/>
              </a:solidFill>
            </a:endParaRPr>
          </a:p>
        </p:txBody>
      </p:sp>
      <p:sp>
        <p:nvSpPr>
          <p:cNvPr id="2" name="Title 1"/>
          <p:cNvSpPr>
            <a:spLocks noGrp="1"/>
          </p:cNvSpPr>
          <p:nvPr>
            <p:ph type="title"/>
          </p:nvPr>
        </p:nvSpPr>
        <p:spPr>
          <a:xfrm>
            <a:off x="609600" y="253218"/>
            <a:ext cx="10972800" cy="1143000"/>
          </a:xfrm>
        </p:spPr>
        <p:txBody>
          <a:bodyPr/>
          <a:lstStyle/>
          <a:p>
            <a:r>
              <a:rPr lang="en-US"/>
              <a:t>Click to edit Master title style</a:t>
            </a:r>
          </a:p>
        </p:txBody>
      </p:sp>
      <p:sp>
        <p:nvSpPr>
          <p:cNvPr id="4" name="Date Placeholder 2">
            <a:extLst>
              <a:ext uri="{FF2B5EF4-FFF2-40B4-BE49-F238E27FC236}">
                <a16:creationId xmlns:a16="http://schemas.microsoft.com/office/drawing/2014/main" id="{45570B68-306C-4DF2-B565-0270F98E537E}"/>
              </a:ext>
            </a:extLst>
          </p:cNvPr>
          <p:cNvSpPr>
            <a:spLocks noGrp="1"/>
          </p:cNvSpPr>
          <p:nvPr>
            <p:ph type="dt" sz="half" idx="10"/>
          </p:nvPr>
        </p:nvSpPr>
        <p:spPr/>
        <p:txBody>
          <a:bodyPr/>
          <a:lstStyle>
            <a:lvl1pPr>
              <a:defRPr>
                <a:cs typeface="Arial" charset="0"/>
              </a:defRPr>
            </a:lvl1pPr>
            <a:extLst/>
          </a:lstStyle>
          <a:p>
            <a:pPr>
              <a:defRPr/>
            </a:pPr>
            <a:endParaRPr lang="en-US"/>
          </a:p>
        </p:txBody>
      </p:sp>
      <p:sp>
        <p:nvSpPr>
          <p:cNvPr id="5" name="Footer Placeholder 3">
            <a:extLst>
              <a:ext uri="{FF2B5EF4-FFF2-40B4-BE49-F238E27FC236}">
                <a16:creationId xmlns:a16="http://schemas.microsoft.com/office/drawing/2014/main" id="{1CB1480A-F8A3-44FE-ABED-582B5F570984}"/>
              </a:ext>
            </a:extLst>
          </p:cNvPr>
          <p:cNvSpPr>
            <a:spLocks noGrp="1"/>
          </p:cNvSpPr>
          <p:nvPr>
            <p:ph type="ftr" sz="quarter" idx="11"/>
          </p:nvPr>
        </p:nvSpPr>
        <p:spPr/>
        <p:txBody>
          <a:bodyPr/>
          <a:lstStyle>
            <a:lvl1pPr>
              <a:defRPr>
                <a:cs typeface="Arial" charset="0"/>
              </a:defRPr>
            </a:lvl1pPr>
            <a:extLst/>
          </a:lstStyle>
          <a:p>
            <a:pPr>
              <a:defRPr/>
            </a:pPr>
            <a:endParaRPr lang="en-US"/>
          </a:p>
        </p:txBody>
      </p:sp>
      <p:sp>
        <p:nvSpPr>
          <p:cNvPr id="6" name="Slide Number Placeholder 4">
            <a:extLst>
              <a:ext uri="{FF2B5EF4-FFF2-40B4-BE49-F238E27FC236}">
                <a16:creationId xmlns:a16="http://schemas.microsoft.com/office/drawing/2014/main" id="{354D54BC-4BAB-490F-8A2B-AB0F0FF6EE20}"/>
              </a:ext>
            </a:extLst>
          </p:cNvPr>
          <p:cNvSpPr>
            <a:spLocks noGrp="1"/>
          </p:cNvSpPr>
          <p:nvPr>
            <p:ph type="sldNum" sz="quarter" idx="12"/>
          </p:nvPr>
        </p:nvSpPr>
        <p:spPr/>
        <p:txBody>
          <a:bodyPr/>
          <a:lstStyle>
            <a:lvl1pPr>
              <a:defRPr smtClean="0"/>
            </a:lvl1pPr>
          </a:lstStyle>
          <a:p>
            <a:pPr>
              <a:defRPr/>
            </a:pPr>
            <a:fld id="{309ABC4D-28CD-45FA-9CF8-DA20B5FC6FB4}" type="slidenum">
              <a:rPr lang="en-US" altLang="en-US"/>
              <a:pPr>
                <a:defRPr/>
              </a:pPr>
              <a:t>‹#›</a:t>
            </a:fld>
            <a:endParaRPr lang="en-US" altLang="en-US"/>
          </a:p>
        </p:txBody>
      </p:sp>
    </p:spTree>
    <p:extLst>
      <p:ext uri="{BB962C8B-B14F-4D97-AF65-F5344CB8AC3E}">
        <p14:creationId xmlns:p14="http://schemas.microsoft.com/office/powerpoint/2010/main" val="154500293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2">
            <a:extLst>
              <a:ext uri="{FF2B5EF4-FFF2-40B4-BE49-F238E27FC236}">
                <a16:creationId xmlns:a16="http://schemas.microsoft.com/office/drawing/2014/main" id="{92483876-A7A6-4D56-A777-ED10CD14CB4C}"/>
              </a:ext>
            </a:extLst>
          </p:cNvPr>
          <p:cNvSpPr>
            <a:spLocks noGrp="1"/>
          </p:cNvSpPr>
          <p:nvPr>
            <p:ph type="ftr" sz="quarter" idx="10"/>
          </p:nvPr>
        </p:nvSpPr>
        <p:spPr/>
        <p:txBody>
          <a:bodyPr/>
          <a:lstStyle>
            <a:lvl1pPr>
              <a:defRPr>
                <a:cs typeface="Arial" charset="0"/>
              </a:defRPr>
            </a:lvl1pPr>
          </a:lstStyle>
          <a:p>
            <a:pPr>
              <a:defRPr/>
            </a:pPr>
            <a:endParaRPr lang="en-US"/>
          </a:p>
        </p:txBody>
      </p:sp>
      <p:sp>
        <p:nvSpPr>
          <p:cNvPr id="3" name="Date Placeholder 13">
            <a:extLst>
              <a:ext uri="{FF2B5EF4-FFF2-40B4-BE49-F238E27FC236}">
                <a16:creationId xmlns:a16="http://schemas.microsoft.com/office/drawing/2014/main" id="{5145371A-F35A-4D00-85D5-89C840873235}"/>
              </a:ext>
            </a:extLst>
          </p:cNvPr>
          <p:cNvSpPr>
            <a:spLocks noGrp="1"/>
          </p:cNvSpPr>
          <p:nvPr>
            <p:ph type="dt" sz="half" idx="11"/>
          </p:nvPr>
        </p:nvSpPr>
        <p:spPr/>
        <p:txBody>
          <a:bodyPr/>
          <a:lstStyle>
            <a:lvl1pPr>
              <a:defRPr>
                <a:cs typeface="Arial" charset="0"/>
              </a:defRPr>
            </a:lvl1pPr>
          </a:lstStyle>
          <a:p>
            <a:pPr>
              <a:defRPr/>
            </a:pPr>
            <a:endParaRPr lang="en-US"/>
          </a:p>
        </p:txBody>
      </p:sp>
      <p:sp>
        <p:nvSpPr>
          <p:cNvPr id="4" name="Slide Number Placeholder 22">
            <a:extLst>
              <a:ext uri="{FF2B5EF4-FFF2-40B4-BE49-F238E27FC236}">
                <a16:creationId xmlns:a16="http://schemas.microsoft.com/office/drawing/2014/main" id="{EE6BBC1A-EC72-4899-84A9-8FD65631C595}"/>
              </a:ext>
            </a:extLst>
          </p:cNvPr>
          <p:cNvSpPr>
            <a:spLocks noGrp="1"/>
          </p:cNvSpPr>
          <p:nvPr>
            <p:ph type="sldNum" sz="quarter" idx="12"/>
          </p:nvPr>
        </p:nvSpPr>
        <p:spPr/>
        <p:txBody>
          <a:bodyPr/>
          <a:lstStyle>
            <a:lvl1pPr>
              <a:defRPr smtClean="0"/>
            </a:lvl1pPr>
          </a:lstStyle>
          <a:p>
            <a:pPr>
              <a:defRPr/>
            </a:pPr>
            <a:fld id="{0CC05F5C-F4CB-4F4A-ADA8-5E3F9D89AFF0}" type="slidenum">
              <a:rPr lang="en-US" altLang="en-US"/>
              <a:pPr>
                <a:defRPr/>
              </a:pPr>
              <a:t>‹#›</a:t>
            </a:fld>
            <a:endParaRPr lang="en-US" altLang="en-US"/>
          </a:p>
        </p:txBody>
      </p:sp>
    </p:spTree>
    <p:extLst>
      <p:ext uri="{BB962C8B-B14F-4D97-AF65-F5344CB8AC3E}">
        <p14:creationId xmlns:p14="http://schemas.microsoft.com/office/powerpoint/2010/main" val="197286719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solidFill>
          <a:schemeClr val="bg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CB9E104-5BC5-4C3A-AFA9-E52517E01994}"/>
              </a:ext>
            </a:extLst>
          </p:cNvPr>
          <p:cNvSpPr/>
          <p:nvPr/>
        </p:nvSpPr>
        <p:spPr>
          <a:xfrm>
            <a:off x="6743700" y="1057276"/>
            <a:ext cx="4997451"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2800">
              <a:solidFill>
                <a:prstClr val="white"/>
              </a:solidFill>
            </a:endParaRPr>
          </a:p>
        </p:txBody>
      </p:sp>
      <p:sp>
        <p:nvSpPr>
          <p:cNvPr id="2" name="Title 1"/>
          <p:cNvSpPr>
            <a:spLocks noGrp="1"/>
          </p:cNvSpPr>
          <p:nvPr>
            <p:ph type="title"/>
          </p:nvPr>
        </p:nvSpPr>
        <p:spPr>
          <a:xfrm>
            <a:off x="6617515" y="304800"/>
            <a:ext cx="5242560" cy="762000"/>
          </a:xfrm>
        </p:spPr>
        <p:txBody>
          <a:bodyPr/>
          <a:lstStyle>
            <a:lvl1pPr marL="0" algn="r">
              <a:buNone/>
              <a:defRPr sz="2000" b="1"/>
            </a:lvl1pPr>
            <a:extLst/>
          </a:lstStyle>
          <a:p>
            <a:r>
              <a:rPr lang="en-US"/>
              <a:t>Click to edit Master title style</a:t>
            </a:r>
          </a:p>
        </p:txBody>
      </p:sp>
      <p:sp>
        <p:nvSpPr>
          <p:cNvPr id="3" name="Text Placeholder 2"/>
          <p:cNvSpPr>
            <a:spLocks noGrp="1"/>
          </p:cNvSpPr>
          <p:nvPr>
            <p:ph type="body" idx="2"/>
          </p:nvPr>
        </p:nvSpPr>
        <p:spPr>
          <a:xfrm>
            <a:off x="6617515" y="1107560"/>
            <a:ext cx="524256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a:r>
              <a:rPr lang="en-US"/>
              <a:t>Click to edit Master text styles</a:t>
            </a:r>
          </a:p>
        </p:txBody>
      </p:sp>
      <p:sp>
        <p:nvSpPr>
          <p:cNvPr id="4" name="Content Placeholder 3"/>
          <p:cNvSpPr>
            <a:spLocks noGrp="1"/>
          </p:cNvSpPr>
          <p:nvPr>
            <p:ph sz="half" idx="1"/>
          </p:nvPr>
        </p:nvSpPr>
        <p:spPr>
          <a:xfrm>
            <a:off x="304800" y="2209800"/>
            <a:ext cx="11555275"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8">
            <a:extLst>
              <a:ext uri="{FF2B5EF4-FFF2-40B4-BE49-F238E27FC236}">
                <a16:creationId xmlns:a16="http://schemas.microsoft.com/office/drawing/2014/main" id="{4BBF6402-8B2C-4336-A7E1-C9D8F880D4A0}"/>
              </a:ext>
            </a:extLst>
          </p:cNvPr>
          <p:cNvSpPr>
            <a:spLocks noGrp="1"/>
          </p:cNvSpPr>
          <p:nvPr>
            <p:ph type="dt" sz="half" idx="10"/>
          </p:nvPr>
        </p:nvSpPr>
        <p:spPr>
          <a:xfrm>
            <a:off x="7416801" y="6513514"/>
            <a:ext cx="4002617" cy="274637"/>
          </a:xfrm>
        </p:spPr>
        <p:txBody>
          <a:bodyPr vert="horz" rtlCol="0"/>
          <a:lstStyle>
            <a:lvl1pPr>
              <a:defRPr>
                <a:cs typeface="Arial" charset="0"/>
              </a:defRPr>
            </a:lvl1pPr>
            <a:extLst/>
          </a:lstStyle>
          <a:p>
            <a:pPr>
              <a:defRPr/>
            </a:pPr>
            <a:endParaRPr lang="en-US"/>
          </a:p>
        </p:txBody>
      </p:sp>
      <p:sp>
        <p:nvSpPr>
          <p:cNvPr id="7" name="Slide Number Placeholder 9">
            <a:extLst>
              <a:ext uri="{FF2B5EF4-FFF2-40B4-BE49-F238E27FC236}">
                <a16:creationId xmlns:a16="http://schemas.microsoft.com/office/drawing/2014/main" id="{0F6141A5-A1D7-43C1-94C4-8709092C8CD8}"/>
              </a:ext>
            </a:extLst>
          </p:cNvPr>
          <p:cNvSpPr>
            <a:spLocks noGrp="1"/>
          </p:cNvSpPr>
          <p:nvPr>
            <p:ph type="sldNum" sz="quarter" idx="11"/>
          </p:nvPr>
        </p:nvSpPr>
        <p:spPr>
          <a:xfrm>
            <a:off x="11518900" y="6513514"/>
            <a:ext cx="618067" cy="274637"/>
          </a:xfrm>
        </p:spPr>
        <p:txBody>
          <a:bodyPr/>
          <a:lstStyle>
            <a:lvl1pPr>
              <a:defRPr smtClean="0"/>
            </a:lvl1pPr>
          </a:lstStyle>
          <a:p>
            <a:pPr>
              <a:defRPr/>
            </a:pPr>
            <a:fld id="{014C48ED-96B0-47A9-8B34-5E0C57B6004E}" type="slidenum">
              <a:rPr lang="en-US" altLang="en-US"/>
              <a:pPr>
                <a:defRPr/>
              </a:pPr>
              <a:t>‹#›</a:t>
            </a:fld>
            <a:endParaRPr lang="en-US" altLang="en-US"/>
          </a:p>
        </p:txBody>
      </p:sp>
      <p:sp>
        <p:nvSpPr>
          <p:cNvPr id="8" name="Footer Placeholder 10">
            <a:extLst>
              <a:ext uri="{FF2B5EF4-FFF2-40B4-BE49-F238E27FC236}">
                <a16:creationId xmlns:a16="http://schemas.microsoft.com/office/drawing/2014/main" id="{57409F20-6168-4F9D-B4A0-DC3491878491}"/>
              </a:ext>
            </a:extLst>
          </p:cNvPr>
          <p:cNvSpPr>
            <a:spLocks noGrp="1"/>
          </p:cNvSpPr>
          <p:nvPr>
            <p:ph type="ftr" sz="quarter" idx="12"/>
          </p:nvPr>
        </p:nvSpPr>
        <p:spPr>
          <a:xfrm>
            <a:off x="2133600" y="6513514"/>
            <a:ext cx="5209117" cy="274637"/>
          </a:xfrm>
        </p:spPr>
        <p:txBody>
          <a:bodyPr vert="horz" rtlCol="0"/>
          <a:lstStyle>
            <a:lvl1pPr>
              <a:defRPr>
                <a:cs typeface="Arial" charset="0"/>
              </a:defRPr>
            </a:lvl1pPr>
            <a:extLst/>
          </a:lstStyle>
          <a:p>
            <a:pPr>
              <a:defRPr/>
            </a:pPr>
            <a:endParaRPr lang="en-US"/>
          </a:p>
        </p:txBody>
      </p:sp>
    </p:spTree>
    <p:extLst>
      <p:ext uri="{BB962C8B-B14F-4D97-AF65-F5344CB8AC3E}">
        <p14:creationId xmlns:p14="http://schemas.microsoft.com/office/powerpoint/2010/main" val="3278324412"/>
      </p:ext>
    </p:extLst>
  </p:cSld>
  <p:clrMapOvr>
    <a:overrideClrMapping bg1="dk1" tx1="lt1" bg2="dk2" tx2="lt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053924" y="4724400"/>
            <a:ext cx="7315200" cy="664536"/>
          </a:xfrm>
        </p:spPr>
        <p:txBody>
          <a:bodyPr/>
          <a:lstStyle>
            <a:lvl1pPr marL="0" algn="r">
              <a:buNone/>
              <a:defRPr sz="2000" b="1"/>
            </a:lvl1pPr>
            <a:extLst/>
          </a:lstStyle>
          <a:p>
            <a:r>
              <a:rPr lang="en-US"/>
              <a:t>Click to edit Master title style</a:t>
            </a:r>
          </a:p>
        </p:txBody>
      </p:sp>
      <p:sp>
        <p:nvSpPr>
          <p:cNvPr id="4" name="Text Placeholder 3"/>
          <p:cNvSpPr>
            <a:spLocks noGrp="1"/>
          </p:cNvSpPr>
          <p:nvPr>
            <p:ph type="body" sz="half" idx="2"/>
          </p:nvPr>
        </p:nvSpPr>
        <p:spPr>
          <a:xfrm>
            <a:off x="4053924" y="5388937"/>
            <a:ext cx="73152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a:r>
              <a:rPr lang="en-US"/>
              <a:t>Click to edit Master text styles</a:t>
            </a:r>
          </a:p>
        </p:txBody>
      </p:sp>
      <p:sp>
        <p:nvSpPr>
          <p:cNvPr id="13" name="Picture Placeholder 12"/>
          <p:cNvSpPr>
            <a:spLocks noGrp="1"/>
          </p:cNvSpPr>
          <p:nvPr>
            <p:ph type="pic" idx="1"/>
          </p:nvPr>
        </p:nvSpPr>
        <p:spPr>
          <a:xfrm>
            <a:off x="406400" y="249864"/>
            <a:ext cx="113792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ormAutofit/>
          </a:bodyPr>
          <a:lstStyle>
            <a:lvl1pPr indent="0">
              <a:buNone/>
              <a:defRPr sz="3200"/>
            </a:lvl1pPr>
            <a:extLst/>
          </a:lstStyle>
          <a:p>
            <a:pPr lvl="0"/>
            <a:r>
              <a:rPr lang="en-US" noProof="0"/>
              <a:t>Click icon to add picture</a:t>
            </a:r>
            <a:endParaRPr lang="en-US" noProof="0" dirty="0"/>
          </a:p>
        </p:txBody>
      </p:sp>
      <p:sp>
        <p:nvSpPr>
          <p:cNvPr id="5" name="Date Placeholder 7">
            <a:extLst>
              <a:ext uri="{FF2B5EF4-FFF2-40B4-BE49-F238E27FC236}">
                <a16:creationId xmlns:a16="http://schemas.microsoft.com/office/drawing/2014/main" id="{8E4D5C26-3D8C-4B02-A9CB-C1B4EC6D4AE9}"/>
              </a:ext>
            </a:extLst>
          </p:cNvPr>
          <p:cNvSpPr>
            <a:spLocks noGrp="1"/>
          </p:cNvSpPr>
          <p:nvPr>
            <p:ph type="dt" sz="half" idx="10"/>
          </p:nvPr>
        </p:nvSpPr>
        <p:spPr>
          <a:xfrm>
            <a:off x="7416801" y="6508750"/>
            <a:ext cx="4002617" cy="274638"/>
          </a:xfrm>
        </p:spPr>
        <p:txBody>
          <a:bodyPr vert="horz" rtlCol="0"/>
          <a:lstStyle>
            <a:lvl1pPr>
              <a:defRPr>
                <a:cs typeface="Arial" charset="0"/>
              </a:defRPr>
            </a:lvl1pPr>
            <a:extLst/>
          </a:lstStyle>
          <a:p>
            <a:pPr>
              <a:defRPr/>
            </a:pPr>
            <a:endParaRPr lang="en-US"/>
          </a:p>
        </p:txBody>
      </p:sp>
      <p:sp>
        <p:nvSpPr>
          <p:cNvPr id="6" name="Slide Number Placeholder 8">
            <a:extLst>
              <a:ext uri="{FF2B5EF4-FFF2-40B4-BE49-F238E27FC236}">
                <a16:creationId xmlns:a16="http://schemas.microsoft.com/office/drawing/2014/main" id="{9224887E-9223-472E-9330-4529C94CDC29}"/>
              </a:ext>
            </a:extLst>
          </p:cNvPr>
          <p:cNvSpPr>
            <a:spLocks noGrp="1"/>
          </p:cNvSpPr>
          <p:nvPr>
            <p:ph type="sldNum" sz="quarter" idx="11"/>
          </p:nvPr>
        </p:nvSpPr>
        <p:spPr>
          <a:xfrm>
            <a:off x="11518900" y="6508750"/>
            <a:ext cx="618067" cy="274638"/>
          </a:xfrm>
        </p:spPr>
        <p:txBody>
          <a:bodyPr/>
          <a:lstStyle>
            <a:lvl1pPr>
              <a:defRPr smtClean="0"/>
            </a:lvl1pPr>
          </a:lstStyle>
          <a:p>
            <a:pPr>
              <a:defRPr/>
            </a:pPr>
            <a:fld id="{F145FF54-E091-44C1-96D3-69A0B9A82356}" type="slidenum">
              <a:rPr lang="en-US" altLang="en-US"/>
              <a:pPr>
                <a:defRPr/>
              </a:pPr>
              <a:t>‹#›</a:t>
            </a:fld>
            <a:endParaRPr lang="en-US" altLang="en-US"/>
          </a:p>
        </p:txBody>
      </p:sp>
      <p:sp>
        <p:nvSpPr>
          <p:cNvPr id="7" name="Footer Placeholder 9">
            <a:extLst>
              <a:ext uri="{FF2B5EF4-FFF2-40B4-BE49-F238E27FC236}">
                <a16:creationId xmlns:a16="http://schemas.microsoft.com/office/drawing/2014/main" id="{3F0043AA-3DA2-4835-8CF9-943A052F3050}"/>
              </a:ext>
            </a:extLst>
          </p:cNvPr>
          <p:cNvSpPr>
            <a:spLocks noGrp="1"/>
          </p:cNvSpPr>
          <p:nvPr>
            <p:ph type="ftr" sz="quarter" idx="12"/>
          </p:nvPr>
        </p:nvSpPr>
        <p:spPr>
          <a:xfrm>
            <a:off x="2133600" y="6508750"/>
            <a:ext cx="5209117" cy="274638"/>
          </a:xfrm>
        </p:spPr>
        <p:txBody>
          <a:bodyPr vert="horz" rtlCol="0"/>
          <a:lstStyle>
            <a:lvl1pPr>
              <a:defRPr>
                <a:cs typeface="Arial" charset="0"/>
              </a:defRPr>
            </a:lvl1pPr>
            <a:extLst/>
          </a:lstStyle>
          <a:p>
            <a:pPr>
              <a:defRPr/>
            </a:pPr>
            <a:endParaRPr lang="en-US"/>
          </a:p>
        </p:txBody>
      </p:sp>
    </p:spTree>
    <p:extLst>
      <p:ext uri="{BB962C8B-B14F-4D97-AF65-F5344CB8AC3E}">
        <p14:creationId xmlns:p14="http://schemas.microsoft.com/office/powerpoint/2010/main" val="188278176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2">
            <a:extLst>
              <a:ext uri="{FF2B5EF4-FFF2-40B4-BE49-F238E27FC236}">
                <a16:creationId xmlns:a16="http://schemas.microsoft.com/office/drawing/2014/main" id="{90C7D390-C5A3-4FB7-BB8A-0B2C39168CE3}"/>
              </a:ext>
            </a:extLst>
          </p:cNvPr>
          <p:cNvSpPr>
            <a:spLocks noGrp="1"/>
          </p:cNvSpPr>
          <p:nvPr>
            <p:ph type="ftr" sz="quarter" idx="10"/>
          </p:nvPr>
        </p:nvSpPr>
        <p:spPr/>
        <p:txBody>
          <a:bodyPr/>
          <a:lstStyle>
            <a:lvl1pPr>
              <a:defRPr>
                <a:cs typeface="Arial" charset="0"/>
              </a:defRPr>
            </a:lvl1pPr>
          </a:lstStyle>
          <a:p>
            <a:pPr>
              <a:defRPr/>
            </a:pPr>
            <a:endParaRPr lang="en-US"/>
          </a:p>
        </p:txBody>
      </p:sp>
      <p:sp>
        <p:nvSpPr>
          <p:cNvPr id="5" name="Date Placeholder 13">
            <a:extLst>
              <a:ext uri="{FF2B5EF4-FFF2-40B4-BE49-F238E27FC236}">
                <a16:creationId xmlns:a16="http://schemas.microsoft.com/office/drawing/2014/main" id="{E11C99F3-8ADE-4A02-BF5D-479F45F0534B}"/>
              </a:ext>
            </a:extLst>
          </p:cNvPr>
          <p:cNvSpPr>
            <a:spLocks noGrp="1"/>
          </p:cNvSpPr>
          <p:nvPr>
            <p:ph type="dt" sz="half" idx="11"/>
          </p:nvPr>
        </p:nvSpPr>
        <p:spPr/>
        <p:txBody>
          <a:bodyPr/>
          <a:lstStyle>
            <a:lvl1pPr>
              <a:defRPr>
                <a:cs typeface="Arial" charset="0"/>
              </a:defRPr>
            </a:lvl1pPr>
          </a:lstStyle>
          <a:p>
            <a:pPr>
              <a:defRPr/>
            </a:pPr>
            <a:endParaRPr lang="en-US"/>
          </a:p>
        </p:txBody>
      </p:sp>
      <p:sp>
        <p:nvSpPr>
          <p:cNvPr id="6" name="Slide Number Placeholder 22">
            <a:extLst>
              <a:ext uri="{FF2B5EF4-FFF2-40B4-BE49-F238E27FC236}">
                <a16:creationId xmlns:a16="http://schemas.microsoft.com/office/drawing/2014/main" id="{8AA950D6-446E-4D00-94AD-1E7410A6730E}"/>
              </a:ext>
            </a:extLst>
          </p:cNvPr>
          <p:cNvSpPr>
            <a:spLocks noGrp="1"/>
          </p:cNvSpPr>
          <p:nvPr>
            <p:ph type="sldNum" sz="quarter" idx="12"/>
          </p:nvPr>
        </p:nvSpPr>
        <p:spPr/>
        <p:txBody>
          <a:bodyPr/>
          <a:lstStyle>
            <a:lvl1pPr>
              <a:defRPr smtClean="0"/>
            </a:lvl1pPr>
          </a:lstStyle>
          <a:p>
            <a:pPr>
              <a:defRPr/>
            </a:pPr>
            <a:fld id="{8FF66BBE-60DC-4B1F-ABC5-C34B2124B92F}" type="slidenum">
              <a:rPr lang="en-US" altLang="en-US"/>
              <a:pPr>
                <a:defRPr/>
              </a:pPr>
              <a:t>‹#›</a:t>
            </a:fld>
            <a:endParaRPr lang="en-US" altLang="en-US"/>
          </a:p>
        </p:txBody>
      </p:sp>
    </p:spTree>
    <p:extLst>
      <p:ext uri="{BB962C8B-B14F-4D97-AF65-F5344CB8AC3E}">
        <p14:creationId xmlns:p14="http://schemas.microsoft.com/office/powerpoint/2010/main" val="365605839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lvl1pPr algn="l">
              <a:defRPr/>
            </a:lvl1pPr>
            <a:extLs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2">
            <a:extLst>
              <a:ext uri="{FF2B5EF4-FFF2-40B4-BE49-F238E27FC236}">
                <a16:creationId xmlns:a16="http://schemas.microsoft.com/office/drawing/2014/main" id="{E35077AD-D106-4A40-8AF9-ABA70DC48934}"/>
              </a:ext>
            </a:extLst>
          </p:cNvPr>
          <p:cNvSpPr>
            <a:spLocks noGrp="1"/>
          </p:cNvSpPr>
          <p:nvPr>
            <p:ph type="ftr" sz="quarter" idx="10"/>
          </p:nvPr>
        </p:nvSpPr>
        <p:spPr/>
        <p:txBody>
          <a:bodyPr/>
          <a:lstStyle>
            <a:lvl1pPr>
              <a:defRPr>
                <a:cs typeface="Arial" charset="0"/>
              </a:defRPr>
            </a:lvl1pPr>
          </a:lstStyle>
          <a:p>
            <a:pPr>
              <a:defRPr/>
            </a:pPr>
            <a:endParaRPr lang="en-US"/>
          </a:p>
        </p:txBody>
      </p:sp>
      <p:sp>
        <p:nvSpPr>
          <p:cNvPr id="5" name="Date Placeholder 13">
            <a:extLst>
              <a:ext uri="{FF2B5EF4-FFF2-40B4-BE49-F238E27FC236}">
                <a16:creationId xmlns:a16="http://schemas.microsoft.com/office/drawing/2014/main" id="{F6855090-2D93-4357-8B55-DD270DE629CE}"/>
              </a:ext>
            </a:extLst>
          </p:cNvPr>
          <p:cNvSpPr>
            <a:spLocks noGrp="1"/>
          </p:cNvSpPr>
          <p:nvPr>
            <p:ph type="dt" sz="half" idx="11"/>
          </p:nvPr>
        </p:nvSpPr>
        <p:spPr/>
        <p:txBody>
          <a:bodyPr/>
          <a:lstStyle>
            <a:lvl1pPr>
              <a:defRPr>
                <a:cs typeface="Arial" charset="0"/>
              </a:defRPr>
            </a:lvl1pPr>
          </a:lstStyle>
          <a:p>
            <a:pPr>
              <a:defRPr/>
            </a:pPr>
            <a:endParaRPr lang="en-US"/>
          </a:p>
        </p:txBody>
      </p:sp>
      <p:sp>
        <p:nvSpPr>
          <p:cNvPr id="6" name="Slide Number Placeholder 22">
            <a:extLst>
              <a:ext uri="{FF2B5EF4-FFF2-40B4-BE49-F238E27FC236}">
                <a16:creationId xmlns:a16="http://schemas.microsoft.com/office/drawing/2014/main" id="{52C3DBF2-57F8-4B66-A7AB-36EDD3B69A97}"/>
              </a:ext>
            </a:extLst>
          </p:cNvPr>
          <p:cNvSpPr>
            <a:spLocks noGrp="1"/>
          </p:cNvSpPr>
          <p:nvPr>
            <p:ph type="sldNum" sz="quarter" idx="12"/>
          </p:nvPr>
        </p:nvSpPr>
        <p:spPr/>
        <p:txBody>
          <a:bodyPr/>
          <a:lstStyle>
            <a:lvl1pPr>
              <a:defRPr smtClean="0"/>
            </a:lvl1pPr>
          </a:lstStyle>
          <a:p>
            <a:pPr>
              <a:defRPr/>
            </a:pPr>
            <a:fld id="{B7C3E54F-FF18-4270-8967-086173110021}" type="slidenum">
              <a:rPr lang="en-US" altLang="en-US"/>
              <a:pPr>
                <a:defRPr/>
              </a:pPr>
              <a:t>‹#›</a:t>
            </a:fld>
            <a:endParaRPr lang="en-US" altLang="en-US"/>
          </a:p>
        </p:txBody>
      </p:sp>
    </p:spTree>
    <p:extLst>
      <p:ext uri="{BB962C8B-B14F-4D97-AF65-F5344CB8AC3E}">
        <p14:creationId xmlns:p14="http://schemas.microsoft.com/office/powerpoint/2010/main" val="270585125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8FD479E0-80CE-4EEC-A79C-04D82A7A3864}"/>
              </a:ext>
            </a:extLst>
          </p:cNvPr>
          <p:cNvSpPr>
            <a:spLocks noGrp="1"/>
          </p:cNvSpPr>
          <p:nvPr>
            <p:ph type="dt" sz="half" idx="10"/>
          </p:nvPr>
        </p:nvSpPr>
        <p:spPr>
          <a:xfrm>
            <a:off x="609600" y="6245225"/>
            <a:ext cx="2844800" cy="476250"/>
          </a:xfrm>
        </p:spPr>
        <p:txBody>
          <a:bodyPr/>
          <a:lstStyle>
            <a:lvl1pPr>
              <a:defRPr>
                <a:cs typeface="Arial" charset="0"/>
              </a:defRPr>
            </a:lvl1pPr>
          </a:lstStyle>
          <a:p>
            <a:pPr>
              <a:defRPr/>
            </a:pPr>
            <a:endParaRPr lang="en-US"/>
          </a:p>
        </p:txBody>
      </p:sp>
      <p:sp>
        <p:nvSpPr>
          <p:cNvPr id="4" name="Footer Placeholder 3">
            <a:extLst>
              <a:ext uri="{FF2B5EF4-FFF2-40B4-BE49-F238E27FC236}">
                <a16:creationId xmlns:a16="http://schemas.microsoft.com/office/drawing/2014/main" id="{467E8247-FA30-40A5-94BA-7788193B8330}"/>
              </a:ext>
            </a:extLst>
          </p:cNvPr>
          <p:cNvSpPr>
            <a:spLocks noGrp="1"/>
          </p:cNvSpPr>
          <p:nvPr>
            <p:ph type="ftr" sz="quarter" idx="11"/>
          </p:nvPr>
        </p:nvSpPr>
        <p:spPr>
          <a:xfrm>
            <a:off x="4165600" y="6245225"/>
            <a:ext cx="3860800" cy="476250"/>
          </a:xfrm>
        </p:spPr>
        <p:txBody>
          <a:bodyPr/>
          <a:lstStyle>
            <a:lvl1pPr>
              <a:defRPr>
                <a:cs typeface="Arial" charset="0"/>
              </a:defRPr>
            </a:lvl1pPr>
          </a:lstStyle>
          <a:p>
            <a:pPr>
              <a:defRPr/>
            </a:pPr>
            <a:endParaRPr lang="en-US"/>
          </a:p>
        </p:txBody>
      </p:sp>
      <p:sp>
        <p:nvSpPr>
          <p:cNvPr id="5" name="Slide Number Placeholder 4">
            <a:extLst>
              <a:ext uri="{FF2B5EF4-FFF2-40B4-BE49-F238E27FC236}">
                <a16:creationId xmlns:a16="http://schemas.microsoft.com/office/drawing/2014/main" id="{26263C51-81E7-46AD-A623-DE80492A88CF}"/>
              </a:ext>
            </a:extLst>
          </p:cNvPr>
          <p:cNvSpPr>
            <a:spLocks noGrp="1"/>
          </p:cNvSpPr>
          <p:nvPr>
            <p:ph type="sldNum" sz="quarter" idx="12"/>
          </p:nvPr>
        </p:nvSpPr>
        <p:spPr>
          <a:xfrm>
            <a:off x="8737600" y="6245225"/>
            <a:ext cx="2844800" cy="476250"/>
          </a:xfrm>
        </p:spPr>
        <p:txBody>
          <a:bodyPr/>
          <a:lstStyle>
            <a:lvl1pPr>
              <a:defRPr smtClean="0"/>
            </a:lvl1pPr>
          </a:lstStyle>
          <a:p>
            <a:pPr>
              <a:defRPr/>
            </a:pPr>
            <a:fld id="{46DF2512-628F-4A6B-A99B-ACA557E7F937}" type="slidenum">
              <a:rPr lang="en-US" altLang="en-US"/>
              <a:pPr>
                <a:defRPr/>
              </a:pPr>
              <a:t>‹#›</a:t>
            </a:fld>
            <a:endParaRPr lang="en-US" altLang="en-US"/>
          </a:p>
        </p:txBody>
      </p:sp>
    </p:spTree>
    <p:extLst>
      <p:ext uri="{BB962C8B-B14F-4D97-AF65-F5344CB8AC3E}">
        <p14:creationId xmlns:p14="http://schemas.microsoft.com/office/powerpoint/2010/main" val="379923405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ound Diagonal Corner Rectangle 7">
            <a:extLst>
              <a:ext uri="{FF2B5EF4-FFF2-40B4-BE49-F238E27FC236}">
                <a16:creationId xmlns:a16="http://schemas.microsoft.com/office/drawing/2014/main" id="{1F40B289-B122-4849-A93E-BB1B9B4E5A18}"/>
              </a:ext>
            </a:extLst>
          </p:cNvPr>
          <p:cNvSpPr/>
          <p:nvPr/>
        </p:nvSpPr>
        <p:spPr>
          <a:xfrm>
            <a:off x="219456" y="146304"/>
            <a:ext cx="11753088"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2800">
              <a:solidFill>
                <a:prstClr val="white"/>
              </a:solidFill>
            </a:endParaRPr>
          </a:p>
        </p:txBody>
      </p:sp>
      <p:sp>
        <p:nvSpPr>
          <p:cNvPr id="8" name="Title 7"/>
          <p:cNvSpPr>
            <a:spLocks noGrp="1"/>
          </p:cNvSpPr>
          <p:nvPr>
            <p:ph type="ctrTitle"/>
          </p:nvPr>
        </p:nvSpPr>
        <p:spPr>
          <a:xfrm>
            <a:off x="618979" y="381001"/>
            <a:ext cx="10972800" cy="2209800"/>
          </a:xfrm>
        </p:spPr>
        <p:txBody>
          <a:bodyPr lIns="45720" rIns="228600"/>
          <a:lstStyle>
            <a:lvl1pPr marL="0" algn="r">
              <a:defRPr sz="4800"/>
            </a:lvl1pPr>
            <a:extLst/>
          </a:lstStyle>
          <a:p>
            <a:r>
              <a:rPr lang="en-US"/>
              <a:t>Click to edit Master title style</a:t>
            </a:r>
          </a:p>
        </p:txBody>
      </p:sp>
      <p:sp>
        <p:nvSpPr>
          <p:cNvPr id="9" name="Subtitle 8"/>
          <p:cNvSpPr>
            <a:spLocks noGrp="1"/>
          </p:cNvSpPr>
          <p:nvPr>
            <p:ph type="subTitle" idx="1"/>
          </p:nvPr>
        </p:nvSpPr>
        <p:spPr>
          <a:xfrm>
            <a:off x="2844800" y="2819400"/>
            <a:ext cx="8746979"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a:t>Click to edit Master subtitle style</a:t>
            </a:r>
          </a:p>
        </p:txBody>
      </p:sp>
      <p:sp>
        <p:nvSpPr>
          <p:cNvPr id="5" name="Date Placeholder 9">
            <a:extLst>
              <a:ext uri="{FF2B5EF4-FFF2-40B4-BE49-F238E27FC236}">
                <a16:creationId xmlns:a16="http://schemas.microsoft.com/office/drawing/2014/main" id="{884802E2-B106-4826-AF51-9EE9053468C0}"/>
              </a:ext>
            </a:extLst>
          </p:cNvPr>
          <p:cNvSpPr>
            <a:spLocks noGrp="1"/>
          </p:cNvSpPr>
          <p:nvPr>
            <p:ph type="dt" sz="half" idx="10"/>
          </p:nvPr>
        </p:nvSpPr>
        <p:spPr>
          <a:xfrm>
            <a:off x="7416801" y="6508750"/>
            <a:ext cx="4002617" cy="274638"/>
          </a:xfrm>
        </p:spPr>
        <p:txBody>
          <a:bodyPr vert="horz" rtlCol="0"/>
          <a:lstStyle>
            <a:lvl1pPr>
              <a:defRPr/>
            </a:lvl1pPr>
            <a:extLst/>
          </a:lstStyle>
          <a:p>
            <a:pPr>
              <a:defRPr/>
            </a:pPr>
            <a:endParaRPr lang="en-US"/>
          </a:p>
        </p:txBody>
      </p:sp>
      <p:sp>
        <p:nvSpPr>
          <p:cNvPr id="6" name="Slide Number Placeholder 10">
            <a:extLst>
              <a:ext uri="{FF2B5EF4-FFF2-40B4-BE49-F238E27FC236}">
                <a16:creationId xmlns:a16="http://schemas.microsoft.com/office/drawing/2014/main" id="{556CB0B5-BB8E-4EDF-8A38-C9DEF587DC77}"/>
              </a:ext>
            </a:extLst>
          </p:cNvPr>
          <p:cNvSpPr>
            <a:spLocks noGrp="1"/>
          </p:cNvSpPr>
          <p:nvPr>
            <p:ph type="sldNum" sz="quarter" idx="11"/>
          </p:nvPr>
        </p:nvSpPr>
        <p:spPr>
          <a:xfrm>
            <a:off x="11518900" y="6508750"/>
            <a:ext cx="618067" cy="274638"/>
          </a:xfrm>
        </p:spPr>
        <p:txBody>
          <a:bodyPr/>
          <a:lstStyle>
            <a:lvl1pPr>
              <a:defRPr smtClean="0"/>
            </a:lvl1pPr>
          </a:lstStyle>
          <a:p>
            <a:pPr>
              <a:defRPr/>
            </a:pPr>
            <a:fld id="{43362370-0D83-42CE-8EF5-212AEBEC1C4A}" type="slidenum">
              <a:rPr lang="en-US" altLang="en-US"/>
              <a:pPr>
                <a:defRPr/>
              </a:pPr>
              <a:t>‹#›</a:t>
            </a:fld>
            <a:endParaRPr lang="en-US" altLang="en-US"/>
          </a:p>
        </p:txBody>
      </p:sp>
      <p:sp>
        <p:nvSpPr>
          <p:cNvPr id="7" name="Footer Placeholder 11">
            <a:extLst>
              <a:ext uri="{FF2B5EF4-FFF2-40B4-BE49-F238E27FC236}">
                <a16:creationId xmlns:a16="http://schemas.microsoft.com/office/drawing/2014/main" id="{BAE8B5C7-90BE-444F-A1F0-9C65E95EF077}"/>
              </a:ext>
            </a:extLst>
          </p:cNvPr>
          <p:cNvSpPr>
            <a:spLocks noGrp="1"/>
          </p:cNvSpPr>
          <p:nvPr>
            <p:ph type="ftr" sz="quarter" idx="12"/>
          </p:nvPr>
        </p:nvSpPr>
        <p:spPr>
          <a:xfrm>
            <a:off x="2133600" y="6508750"/>
            <a:ext cx="5209117" cy="274638"/>
          </a:xfrm>
        </p:spPr>
        <p:txBody>
          <a:bodyPr vert="horz" rtlCol="0"/>
          <a:lstStyle>
            <a:lvl1pPr>
              <a:defRPr/>
            </a:lvl1pPr>
            <a:extLst/>
          </a:lstStyle>
          <a:p>
            <a:pPr>
              <a:defRPr/>
            </a:pPr>
            <a:endParaRPr lang="en-US"/>
          </a:p>
        </p:txBody>
      </p:sp>
    </p:spTree>
    <p:extLst>
      <p:ext uri="{BB962C8B-B14F-4D97-AF65-F5344CB8AC3E}">
        <p14:creationId xmlns:p14="http://schemas.microsoft.com/office/powerpoint/2010/main" val="114365167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AB541D0-0773-4B11-8C4D-AB33C2840031}"/>
              </a:ext>
            </a:extLst>
          </p:cNvPr>
          <p:cNvSpPr/>
          <p:nvPr/>
        </p:nvSpPr>
        <p:spPr>
          <a:xfrm>
            <a:off x="785284" y="1423989"/>
            <a:ext cx="10668000"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2800">
              <a:solidFill>
                <a:prstClr val="white"/>
              </a:solidFill>
            </a:endParaRPr>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0A3D87AB-1714-452F-80EF-F01842319243}"/>
              </a:ext>
            </a:extLst>
          </p:cNvPr>
          <p:cNvSpPr>
            <a:spLocks noGrp="1"/>
          </p:cNvSpPr>
          <p:nvPr>
            <p:ph type="dt" sz="half" idx="10"/>
          </p:nvPr>
        </p:nvSpPr>
        <p:spPr/>
        <p:txBody>
          <a:bodyPr/>
          <a:lstStyle>
            <a:lvl1pPr>
              <a:defRPr/>
            </a:lvl1pPr>
            <a:extLst/>
          </a:lstStyle>
          <a:p>
            <a:pPr>
              <a:defRPr/>
            </a:pPr>
            <a:endParaRPr lang="en-US"/>
          </a:p>
        </p:txBody>
      </p:sp>
      <p:sp>
        <p:nvSpPr>
          <p:cNvPr id="6" name="Footer Placeholder 4">
            <a:extLst>
              <a:ext uri="{FF2B5EF4-FFF2-40B4-BE49-F238E27FC236}">
                <a16:creationId xmlns:a16="http://schemas.microsoft.com/office/drawing/2014/main" id="{2D781861-22D6-4FAE-9391-43C53029A20A}"/>
              </a:ext>
            </a:extLst>
          </p:cNvPr>
          <p:cNvSpPr>
            <a:spLocks noGrp="1"/>
          </p:cNvSpPr>
          <p:nvPr>
            <p:ph type="ftr" sz="quarter" idx="11"/>
          </p:nvPr>
        </p:nvSpPr>
        <p:spPr/>
        <p:txBody>
          <a:bodyPr/>
          <a:lstStyle>
            <a:lvl1pPr>
              <a:defRPr/>
            </a:lvl1pPr>
            <a:extLst/>
          </a:lstStyle>
          <a:p>
            <a:pPr>
              <a:defRPr/>
            </a:pPr>
            <a:endParaRPr lang="en-US"/>
          </a:p>
        </p:txBody>
      </p:sp>
      <p:sp>
        <p:nvSpPr>
          <p:cNvPr id="7" name="Slide Number Placeholder 5">
            <a:extLst>
              <a:ext uri="{FF2B5EF4-FFF2-40B4-BE49-F238E27FC236}">
                <a16:creationId xmlns:a16="http://schemas.microsoft.com/office/drawing/2014/main" id="{0228BBC4-985E-4862-806A-6DC4980EED4B}"/>
              </a:ext>
            </a:extLst>
          </p:cNvPr>
          <p:cNvSpPr>
            <a:spLocks noGrp="1"/>
          </p:cNvSpPr>
          <p:nvPr>
            <p:ph type="sldNum" sz="quarter" idx="12"/>
          </p:nvPr>
        </p:nvSpPr>
        <p:spPr/>
        <p:txBody>
          <a:bodyPr/>
          <a:lstStyle>
            <a:lvl1pPr>
              <a:defRPr smtClean="0"/>
            </a:lvl1pPr>
          </a:lstStyle>
          <a:p>
            <a:pPr>
              <a:defRPr/>
            </a:pPr>
            <a:fld id="{D4562813-8DE8-41C4-B955-DAC0700330A3}" type="slidenum">
              <a:rPr lang="en-US" altLang="en-US"/>
              <a:pPr>
                <a:defRPr/>
              </a:pPr>
              <a:t>‹#›</a:t>
            </a:fld>
            <a:endParaRPr lang="en-US" altLang="en-US"/>
          </a:p>
        </p:txBody>
      </p:sp>
    </p:spTree>
    <p:extLst>
      <p:ext uri="{BB962C8B-B14F-4D97-AF65-F5344CB8AC3E}">
        <p14:creationId xmlns:p14="http://schemas.microsoft.com/office/powerpoint/2010/main" val="363401794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8BB1806-77D4-4CAF-A4B8-71FCCBAF9813}"/>
              </a:ext>
            </a:extLst>
          </p:cNvPr>
          <p:cNvSpPr/>
          <p:nvPr/>
        </p:nvSpPr>
        <p:spPr>
          <a:xfrm>
            <a:off x="1333501" y="3267076"/>
            <a:ext cx="9876367"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2800">
              <a:solidFill>
                <a:prstClr val="white"/>
              </a:solidFill>
            </a:endParaRPr>
          </a:p>
        </p:txBody>
      </p:sp>
      <p:sp>
        <p:nvSpPr>
          <p:cNvPr id="2" name="Title 1"/>
          <p:cNvSpPr>
            <a:spLocks noGrp="1"/>
          </p:cNvSpPr>
          <p:nvPr>
            <p:ph type="title"/>
          </p:nvPr>
        </p:nvSpPr>
        <p:spPr>
          <a:xfrm>
            <a:off x="963168" y="498230"/>
            <a:ext cx="10363200" cy="2731008"/>
          </a:xfrm>
        </p:spPr>
        <p:txBody>
          <a:bodyPr rIns="100584"/>
          <a:lstStyle>
            <a:lvl1pPr algn="r">
              <a:buNone/>
              <a:defRPr sz="4000" b="1" cap="none">
                <a:solidFill>
                  <a:schemeClr val="accent1">
                    <a:tint val="95000"/>
                    <a:satMod val="200000"/>
                  </a:schemeClr>
                </a:solidFill>
              </a:defRPr>
            </a:lvl1pPr>
            <a:extLst/>
          </a:lstStyle>
          <a:p>
            <a:r>
              <a:rPr lang="en-US"/>
              <a:t>Click to edit Master title style</a:t>
            </a:r>
          </a:p>
        </p:txBody>
      </p:sp>
      <p:sp>
        <p:nvSpPr>
          <p:cNvPr id="3" name="Text Placeholder 2"/>
          <p:cNvSpPr>
            <a:spLocks noGrp="1"/>
          </p:cNvSpPr>
          <p:nvPr>
            <p:ph type="body" idx="1"/>
          </p:nvPr>
        </p:nvSpPr>
        <p:spPr>
          <a:xfrm>
            <a:off x="963084" y="3287713"/>
            <a:ext cx="10363200" cy="1509712"/>
          </a:xfrm>
        </p:spPr>
        <p:txBody>
          <a:bodyPr rIns="128016"/>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a:t>Click to edit Master text styles</a:t>
            </a:r>
          </a:p>
        </p:txBody>
      </p:sp>
      <p:sp>
        <p:nvSpPr>
          <p:cNvPr id="5" name="Date Placeholder 7">
            <a:extLst>
              <a:ext uri="{FF2B5EF4-FFF2-40B4-BE49-F238E27FC236}">
                <a16:creationId xmlns:a16="http://schemas.microsoft.com/office/drawing/2014/main" id="{937D886C-BBD9-4289-A953-D02E42DFC625}"/>
              </a:ext>
            </a:extLst>
          </p:cNvPr>
          <p:cNvSpPr>
            <a:spLocks noGrp="1"/>
          </p:cNvSpPr>
          <p:nvPr>
            <p:ph type="dt" sz="half" idx="10"/>
          </p:nvPr>
        </p:nvSpPr>
        <p:spPr>
          <a:xfrm>
            <a:off x="7416801" y="6513514"/>
            <a:ext cx="4002617" cy="274637"/>
          </a:xfrm>
        </p:spPr>
        <p:txBody>
          <a:bodyPr vert="horz" rtlCol="0"/>
          <a:lstStyle>
            <a:lvl1pPr>
              <a:defRPr/>
            </a:lvl1pPr>
            <a:extLst/>
          </a:lstStyle>
          <a:p>
            <a:pPr>
              <a:defRPr/>
            </a:pPr>
            <a:endParaRPr lang="en-US"/>
          </a:p>
        </p:txBody>
      </p:sp>
      <p:sp>
        <p:nvSpPr>
          <p:cNvPr id="6" name="Slide Number Placeholder 8">
            <a:extLst>
              <a:ext uri="{FF2B5EF4-FFF2-40B4-BE49-F238E27FC236}">
                <a16:creationId xmlns:a16="http://schemas.microsoft.com/office/drawing/2014/main" id="{D81558D5-36EA-4384-B474-5B07EEEB166F}"/>
              </a:ext>
            </a:extLst>
          </p:cNvPr>
          <p:cNvSpPr>
            <a:spLocks noGrp="1"/>
          </p:cNvSpPr>
          <p:nvPr>
            <p:ph type="sldNum" sz="quarter" idx="11"/>
          </p:nvPr>
        </p:nvSpPr>
        <p:spPr>
          <a:xfrm>
            <a:off x="11518900" y="6513514"/>
            <a:ext cx="618067" cy="274637"/>
          </a:xfrm>
        </p:spPr>
        <p:txBody>
          <a:bodyPr/>
          <a:lstStyle>
            <a:lvl1pPr>
              <a:defRPr smtClean="0"/>
            </a:lvl1pPr>
          </a:lstStyle>
          <a:p>
            <a:pPr>
              <a:defRPr/>
            </a:pPr>
            <a:fld id="{99991277-8218-47F9-9619-3B2FF6700CFD}" type="slidenum">
              <a:rPr lang="en-US" altLang="en-US"/>
              <a:pPr>
                <a:defRPr/>
              </a:pPr>
              <a:t>‹#›</a:t>
            </a:fld>
            <a:endParaRPr lang="en-US" altLang="en-US"/>
          </a:p>
        </p:txBody>
      </p:sp>
      <p:sp>
        <p:nvSpPr>
          <p:cNvPr id="7" name="Footer Placeholder 9">
            <a:extLst>
              <a:ext uri="{FF2B5EF4-FFF2-40B4-BE49-F238E27FC236}">
                <a16:creationId xmlns:a16="http://schemas.microsoft.com/office/drawing/2014/main" id="{2E1248A4-961B-4EB3-A8C4-A4A7C4E1DA23}"/>
              </a:ext>
            </a:extLst>
          </p:cNvPr>
          <p:cNvSpPr>
            <a:spLocks noGrp="1"/>
          </p:cNvSpPr>
          <p:nvPr>
            <p:ph type="ftr" sz="quarter" idx="12"/>
          </p:nvPr>
        </p:nvSpPr>
        <p:spPr>
          <a:xfrm>
            <a:off x="2133600" y="6513514"/>
            <a:ext cx="5209117" cy="274637"/>
          </a:xfrm>
        </p:spPr>
        <p:txBody>
          <a:bodyPr vert="horz" rtlCol="0"/>
          <a:lstStyle>
            <a:lvl1pPr>
              <a:defRPr/>
            </a:lvl1pPr>
            <a:extLst/>
          </a:lstStyle>
          <a:p>
            <a:pPr>
              <a:defRPr/>
            </a:pPr>
            <a:endParaRPr lang="en-US"/>
          </a:p>
        </p:txBody>
      </p:sp>
    </p:spTree>
    <p:extLst>
      <p:ext uri="{BB962C8B-B14F-4D97-AF65-F5344CB8AC3E}">
        <p14:creationId xmlns:p14="http://schemas.microsoft.com/office/powerpoint/2010/main" val="279738571"/>
      </p:ext>
    </p:extLst>
  </p:cSld>
  <p:clrMapOvr>
    <a:overrideClrMapping bg1="dk1" tx1="lt1" bg2="dk2" tx2="lt2" accent1="accent1" accent2="accent2" accent3="accent3" accent4="accent4" accent5="accent5" accent6="accent6" hlink="hlink" folHlink="folHlink"/>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08E068E-617E-4F13-B546-491510771C64}"/>
              </a:ext>
            </a:extLst>
          </p:cNvPr>
          <p:cNvSpPr/>
          <p:nvPr/>
        </p:nvSpPr>
        <p:spPr>
          <a:xfrm>
            <a:off x="785284" y="1423989"/>
            <a:ext cx="10668000"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2800">
              <a:solidFill>
                <a:prstClr val="white"/>
              </a:solidFill>
            </a:endParaRPr>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45920"/>
            <a:ext cx="5384800" cy="4526280"/>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45920"/>
            <a:ext cx="5384800" cy="4526280"/>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4">
            <a:extLst>
              <a:ext uri="{FF2B5EF4-FFF2-40B4-BE49-F238E27FC236}">
                <a16:creationId xmlns:a16="http://schemas.microsoft.com/office/drawing/2014/main" id="{82ABBC21-9CCC-4C7B-A1BD-3DC54AE7EAC1}"/>
              </a:ext>
            </a:extLst>
          </p:cNvPr>
          <p:cNvSpPr>
            <a:spLocks noGrp="1"/>
          </p:cNvSpPr>
          <p:nvPr>
            <p:ph type="dt" sz="half" idx="10"/>
          </p:nvPr>
        </p:nvSpPr>
        <p:spPr/>
        <p:txBody>
          <a:bodyPr/>
          <a:lstStyle>
            <a:lvl1pPr>
              <a:defRPr/>
            </a:lvl1pPr>
            <a:extLst/>
          </a:lstStyle>
          <a:p>
            <a:pPr>
              <a:defRPr/>
            </a:pPr>
            <a:endParaRPr lang="en-US"/>
          </a:p>
        </p:txBody>
      </p:sp>
      <p:sp>
        <p:nvSpPr>
          <p:cNvPr id="7" name="Footer Placeholder 5">
            <a:extLst>
              <a:ext uri="{FF2B5EF4-FFF2-40B4-BE49-F238E27FC236}">
                <a16:creationId xmlns:a16="http://schemas.microsoft.com/office/drawing/2014/main" id="{509A761C-6402-441C-A710-53498324BC48}"/>
              </a:ext>
            </a:extLst>
          </p:cNvPr>
          <p:cNvSpPr>
            <a:spLocks noGrp="1"/>
          </p:cNvSpPr>
          <p:nvPr>
            <p:ph type="ftr" sz="quarter" idx="11"/>
          </p:nvPr>
        </p:nvSpPr>
        <p:spPr/>
        <p:txBody>
          <a:bodyPr/>
          <a:lstStyle>
            <a:lvl1pPr>
              <a:defRPr/>
            </a:lvl1pPr>
            <a:extLst/>
          </a:lstStyle>
          <a:p>
            <a:pPr>
              <a:defRPr/>
            </a:pPr>
            <a:endParaRPr lang="en-US"/>
          </a:p>
        </p:txBody>
      </p:sp>
      <p:sp>
        <p:nvSpPr>
          <p:cNvPr id="8" name="Slide Number Placeholder 6">
            <a:extLst>
              <a:ext uri="{FF2B5EF4-FFF2-40B4-BE49-F238E27FC236}">
                <a16:creationId xmlns:a16="http://schemas.microsoft.com/office/drawing/2014/main" id="{5280A557-7379-48C2-8D43-9C3DFB70E538}"/>
              </a:ext>
            </a:extLst>
          </p:cNvPr>
          <p:cNvSpPr>
            <a:spLocks noGrp="1"/>
          </p:cNvSpPr>
          <p:nvPr>
            <p:ph type="sldNum" sz="quarter" idx="12"/>
          </p:nvPr>
        </p:nvSpPr>
        <p:spPr>
          <a:xfrm>
            <a:off x="11521018" y="6515100"/>
            <a:ext cx="620183" cy="273050"/>
          </a:xfrm>
        </p:spPr>
        <p:txBody>
          <a:bodyPr/>
          <a:lstStyle>
            <a:lvl1pPr>
              <a:defRPr smtClean="0"/>
            </a:lvl1pPr>
          </a:lstStyle>
          <a:p>
            <a:pPr>
              <a:defRPr/>
            </a:pPr>
            <a:fld id="{27D2F4EB-48CB-4A57-8081-03E47F58108E}" type="slidenum">
              <a:rPr lang="en-US" altLang="en-US"/>
              <a:pPr>
                <a:defRPr/>
              </a:pPr>
              <a:t>‹#›</a:t>
            </a:fld>
            <a:endParaRPr lang="en-US" altLang="en-US"/>
          </a:p>
        </p:txBody>
      </p:sp>
    </p:spTree>
    <p:extLst>
      <p:ext uri="{BB962C8B-B14F-4D97-AF65-F5344CB8AC3E}">
        <p14:creationId xmlns:p14="http://schemas.microsoft.com/office/powerpoint/2010/main" val="101941877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538979F-24D4-4282-AB33-31B96884DBC6}"/>
              </a:ext>
            </a:extLst>
          </p:cNvPr>
          <p:cNvSpPr/>
          <p:nvPr/>
        </p:nvSpPr>
        <p:spPr>
          <a:xfrm>
            <a:off x="823385" y="2165351"/>
            <a:ext cx="4997449"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eaLnBrk="1" hangingPunct="1">
              <a:defRPr/>
            </a:pPr>
            <a:endParaRPr lang="en-US" sz="2800">
              <a:solidFill>
                <a:prstClr val="white"/>
              </a:solidFill>
            </a:endParaRPr>
          </a:p>
        </p:txBody>
      </p:sp>
      <p:sp>
        <p:nvSpPr>
          <p:cNvPr id="8" name="Rectangle 7">
            <a:extLst>
              <a:ext uri="{FF2B5EF4-FFF2-40B4-BE49-F238E27FC236}">
                <a16:creationId xmlns:a16="http://schemas.microsoft.com/office/drawing/2014/main" id="{E51E38B8-8925-4B21-A052-6B0B252E4E72}"/>
              </a:ext>
            </a:extLst>
          </p:cNvPr>
          <p:cNvSpPr/>
          <p:nvPr/>
        </p:nvSpPr>
        <p:spPr>
          <a:xfrm>
            <a:off x="6400801" y="2165351"/>
            <a:ext cx="4999567"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eaLnBrk="1" hangingPunct="1">
              <a:defRPr/>
            </a:pPr>
            <a:endParaRPr lang="en-US" sz="2800">
              <a:solidFill>
                <a:prstClr val="white"/>
              </a:solidFill>
            </a:endParaRPr>
          </a:p>
        </p:txBody>
      </p:sp>
      <p:sp>
        <p:nvSpPr>
          <p:cNvPr id="2" name="Title 1"/>
          <p:cNvSpPr>
            <a:spLocks noGrp="1"/>
          </p:cNvSpPr>
          <p:nvPr>
            <p:ph type="title"/>
          </p:nvPr>
        </p:nvSpPr>
        <p:spPr>
          <a:xfrm>
            <a:off x="609600" y="251948"/>
            <a:ext cx="10972800" cy="1143000"/>
          </a:xfrm>
        </p:spPr>
        <p:txBody>
          <a:bodyPr/>
          <a:lstStyle>
            <a:lvl1pPr>
              <a:defRPr/>
            </a:lvl1pPr>
            <a:extLst/>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4" name="Text Placeholder 3"/>
          <p:cNvSpPr>
            <a:spLocks noGrp="1"/>
          </p:cNvSpPr>
          <p:nvPr>
            <p:ph type="body" sz="half" idx="3"/>
          </p:nvPr>
        </p:nvSpPr>
        <p:spPr>
          <a:xfrm>
            <a:off x="6193368" y="1535113"/>
            <a:ext cx="5389033"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5" name="Content Placeholder 4"/>
          <p:cNvSpPr>
            <a:spLocks noGrp="1"/>
          </p:cNvSpPr>
          <p:nvPr>
            <p:ph sz="quarter" idx="2"/>
          </p:nvPr>
        </p:nvSpPr>
        <p:spPr>
          <a:xfrm>
            <a:off x="609600" y="2362201"/>
            <a:ext cx="5386917" cy="3941763"/>
          </a:xfrm>
        </p:spPr>
        <p:txBody>
          <a:bodyPr/>
          <a:lstStyle>
            <a:lvl1pPr>
              <a:defRPr sz="22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193368" y="2362201"/>
            <a:ext cx="5389033" cy="3941763"/>
          </a:xfrm>
        </p:spPr>
        <p:txBody>
          <a:bodyPr/>
          <a:lstStyle>
            <a:lvl1pPr>
              <a:defRPr sz="22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Date Placeholder 6">
            <a:extLst>
              <a:ext uri="{FF2B5EF4-FFF2-40B4-BE49-F238E27FC236}">
                <a16:creationId xmlns:a16="http://schemas.microsoft.com/office/drawing/2014/main" id="{BEE1F783-274A-4D34-A6CC-ED9215DECBAA}"/>
              </a:ext>
            </a:extLst>
          </p:cNvPr>
          <p:cNvSpPr>
            <a:spLocks noGrp="1"/>
          </p:cNvSpPr>
          <p:nvPr>
            <p:ph type="dt" sz="half" idx="10"/>
          </p:nvPr>
        </p:nvSpPr>
        <p:spPr/>
        <p:txBody>
          <a:bodyPr/>
          <a:lstStyle>
            <a:lvl1pPr>
              <a:defRPr/>
            </a:lvl1pPr>
            <a:extLst/>
          </a:lstStyle>
          <a:p>
            <a:pPr>
              <a:defRPr/>
            </a:pPr>
            <a:endParaRPr lang="en-US"/>
          </a:p>
        </p:txBody>
      </p:sp>
      <p:sp>
        <p:nvSpPr>
          <p:cNvPr id="10" name="Footer Placeholder 7">
            <a:extLst>
              <a:ext uri="{FF2B5EF4-FFF2-40B4-BE49-F238E27FC236}">
                <a16:creationId xmlns:a16="http://schemas.microsoft.com/office/drawing/2014/main" id="{03E3A3FD-AE9F-4677-BBF0-E775BB53241B}"/>
              </a:ext>
            </a:extLst>
          </p:cNvPr>
          <p:cNvSpPr>
            <a:spLocks noGrp="1"/>
          </p:cNvSpPr>
          <p:nvPr>
            <p:ph type="ftr" sz="quarter" idx="11"/>
          </p:nvPr>
        </p:nvSpPr>
        <p:spPr/>
        <p:txBody>
          <a:bodyPr/>
          <a:lstStyle>
            <a:lvl1pPr>
              <a:defRPr/>
            </a:lvl1pPr>
            <a:extLst/>
          </a:lstStyle>
          <a:p>
            <a:pPr>
              <a:defRPr/>
            </a:pPr>
            <a:endParaRPr lang="en-US"/>
          </a:p>
        </p:txBody>
      </p:sp>
      <p:sp>
        <p:nvSpPr>
          <p:cNvPr id="11" name="Slide Number Placeholder 8">
            <a:extLst>
              <a:ext uri="{FF2B5EF4-FFF2-40B4-BE49-F238E27FC236}">
                <a16:creationId xmlns:a16="http://schemas.microsoft.com/office/drawing/2014/main" id="{08B12B5D-ED06-4CC4-9F68-208AC7EAFBA9}"/>
              </a:ext>
            </a:extLst>
          </p:cNvPr>
          <p:cNvSpPr>
            <a:spLocks noGrp="1"/>
          </p:cNvSpPr>
          <p:nvPr>
            <p:ph type="sldNum" sz="quarter" idx="12"/>
          </p:nvPr>
        </p:nvSpPr>
        <p:spPr>
          <a:xfrm>
            <a:off x="11521018" y="6515100"/>
            <a:ext cx="620183" cy="273050"/>
          </a:xfrm>
        </p:spPr>
        <p:txBody>
          <a:bodyPr/>
          <a:lstStyle>
            <a:lvl1pPr>
              <a:defRPr smtClean="0"/>
            </a:lvl1pPr>
          </a:lstStyle>
          <a:p>
            <a:pPr>
              <a:defRPr/>
            </a:pPr>
            <a:fld id="{9A7D9D9E-7171-4204-937C-4DB7716CA012}" type="slidenum">
              <a:rPr lang="en-US" altLang="en-US"/>
              <a:pPr>
                <a:defRPr/>
              </a:pPr>
              <a:t>‹#›</a:t>
            </a:fld>
            <a:endParaRPr lang="en-US" altLang="en-US"/>
          </a:p>
        </p:txBody>
      </p:sp>
    </p:spTree>
    <p:extLst>
      <p:ext uri="{BB962C8B-B14F-4D97-AF65-F5344CB8AC3E}">
        <p14:creationId xmlns:p14="http://schemas.microsoft.com/office/powerpoint/2010/main" val="99803777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4D16086-12D4-417A-9844-6ED38F02B09B}"/>
              </a:ext>
            </a:extLst>
          </p:cNvPr>
          <p:cNvSpPr/>
          <p:nvPr/>
        </p:nvSpPr>
        <p:spPr>
          <a:xfrm>
            <a:off x="785284" y="1423989"/>
            <a:ext cx="10668000"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2800">
              <a:solidFill>
                <a:prstClr val="white"/>
              </a:solidFill>
            </a:endParaRPr>
          </a:p>
        </p:txBody>
      </p:sp>
      <p:sp>
        <p:nvSpPr>
          <p:cNvPr id="2" name="Title 1"/>
          <p:cNvSpPr>
            <a:spLocks noGrp="1"/>
          </p:cNvSpPr>
          <p:nvPr>
            <p:ph type="title"/>
          </p:nvPr>
        </p:nvSpPr>
        <p:spPr>
          <a:xfrm>
            <a:off x="609600" y="253218"/>
            <a:ext cx="10972800" cy="1143000"/>
          </a:xfrm>
        </p:spPr>
        <p:txBody>
          <a:bodyPr/>
          <a:lstStyle/>
          <a:p>
            <a:r>
              <a:rPr lang="en-US"/>
              <a:t>Click to edit Master title style</a:t>
            </a:r>
          </a:p>
        </p:txBody>
      </p:sp>
      <p:sp>
        <p:nvSpPr>
          <p:cNvPr id="4" name="Date Placeholder 2">
            <a:extLst>
              <a:ext uri="{FF2B5EF4-FFF2-40B4-BE49-F238E27FC236}">
                <a16:creationId xmlns:a16="http://schemas.microsoft.com/office/drawing/2014/main" id="{CA9EF520-5F8B-43F9-B0B5-8873E174A5A0}"/>
              </a:ext>
            </a:extLst>
          </p:cNvPr>
          <p:cNvSpPr>
            <a:spLocks noGrp="1"/>
          </p:cNvSpPr>
          <p:nvPr>
            <p:ph type="dt" sz="half" idx="10"/>
          </p:nvPr>
        </p:nvSpPr>
        <p:spPr/>
        <p:txBody>
          <a:bodyPr/>
          <a:lstStyle>
            <a:lvl1pPr>
              <a:defRPr/>
            </a:lvl1pPr>
            <a:extLst/>
          </a:lstStyle>
          <a:p>
            <a:pPr>
              <a:defRPr/>
            </a:pPr>
            <a:endParaRPr lang="en-US"/>
          </a:p>
        </p:txBody>
      </p:sp>
      <p:sp>
        <p:nvSpPr>
          <p:cNvPr id="5" name="Footer Placeholder 3">
            <a:extLst>
              <a:ext uri="{FF2B5EF4-FFF2-40B4-BE49-F238E27FC236}">
                <a16:creationId xmlns:a16="http://schemas.microsoft.com/office/drawing/2014/main" id="{91260A70-9A83-450E-A12C-CF2D0F0D22AA}"/>
              </a:ext>
            </a:extLst>
          </p:cNvPr>
          <p:cNvSpPr>
            <a:spLocks noGrp="1"/>
          </p:cNvSpPr>
          <p:nvPr>
            <p:ph type="ftr" sz="quarter" idx="11"/>
          </p:nvPr>
        </p:nvSpPr>
        <p:spPr/>
        <p:txBody>
          <a:bodyPr/>
          <a:lstStyle>
            <a:lvl1pPr>
              <a:defRPr/>
            </a:lvl1pPr>
            <a:extLst/>
          </a:lstStyle>
          <a:p>
            <a:pPr>
              <a:defRPr/>
            </a:pPr>
            <a:endParaRPr lang="en-US"/>
          </a:p>
        </p:txBody>
      </p:sp>
      <p:sp>
        <p:nvSpPr>
          <p:cNvPr id="6" name="Slide Number Placeholder 4">
            <a:extLst>
              <a:ext uri="{FF2B5EF4-FFF2-40B4-BE49-F238E27FC236}">
                <a16:creationId xmlns:a16="http://schemas.microsoft.com/office/drawing/2014/main" id="{9EB23696-6F76-4955-8790-2652D22D586C}"/>
              </a:ext>
            </a:extLst>
          </p:cNvPr>
          <p:cNvSpPr>
            <a:spLocks noGrp="1"/>
          </p:cNvSpPr>
          <p:nvPr>
            <p:ph type="sldNum" sz="quarter" idx="12"/>
          </p:nvPr>
        </p:nvSpPr>
        <p:spPr/>
        <p:txBody>
          <a:bodyPr/>
          <a:lstStyle>
            <a:lvl1pPr>
              <a:defRPr smtClean="0"/>
            </a:lvl1pPr>
          </a:lstStyle>
          <a:p>
            <a:pPr>
              <a:defRPr/>
            </a:pPr>
            <a:fld id="{3CBADBF7-E11F-4CA2-ACB2-523C7602A983}" type="slidenum">
              <a:rPr lang="en-US" altLang="en-US"/>
              <a:pPr>
                <a:defRPr/>
              </a:pPr>
              <a:t>‹#›</a:t>
            </a:fld>
            <a:endParaRPr lang="en-US" altLang="en-US"/>
          </a:p>
        </p:txBody>
      </p:sp>
    </p:spTree>
    <p:extLst>
      <p:ext uri="{BB962C8B-B14F-4D97-AF65-F5344CB8AC3E}">
        <p14:creationId xmlns:p14="http://schemas.microsoft.com/office/powerpoint/2010/main" val="10342863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2">
            <a:extLst>
              <a:ext uri="{FF2B5EF4-FFF2-40B4-BE49-F238E27FC236}">
                <a16:creationId xmlns:a16="http://schemas.microsoft.com/office/drawing/2014/main" id="{6736102C-2A48-4412-88C5-7F3112F73EDD}"/>
              </a:ext>
            </a:extLst>
          </p:cNvPr>
          <p:cNvSpPr>
            <a:spLocks noGrp="1"/>
          </p:cNvSpPr>
          <p:nvPr>
            <p:ph type="ftr" sz="quarter" idx="10"/>
          </p:nvPr>
        </p:nvSpPr>
        <p:spPr/>
        <p:txBody>
          <a:bodyPr/>
          <a:lstStyle>
            <a:lvl1pPr>
              <a:defRPr/>
            </a:lvl1pPr>
          </a:lstStyle>
          <a:p>
            <a:pPr>
              <a:defRPr/>
            </a:pPr>
            <a:endParaRPr lang="en-US"/>
          </a:p>
        </p:txBody>
      </p:sp>
      <p:sp>
        <p:nvSpPr>
          <p:cNvPr id="3" name="Date Placeholder 13">
            <a:extLst>
              <a:ext uri="{FF2B5EF4-FFF2-40B4-BE49-F238E27FC236}">
                <a16:creationId xmlns:a16="http://schemas.microsoft.com/office/drawing/2014/main" id="{26BE1640-FF16-4436-9C2D-A11E62F1F3EA}"/>
              </a:ext>
            </a:extLst>
          </p:cNvPr>
          <p:cNvSpPr>
            <a:spLocks noGrp="1"/>
          </p:cNvSpPr>
          <p:nvPr>
            <p:ph type="dt" sz="half" idx="11"/>
          </p:nvPr>
        </p:nvSpPr>
        <p:spPr/>
        <p:txBody>
          <a:bodyPr/>
          <a:lstStyle>
            <a:lvl1pPr>
              <a:defRPr/>
            </a:lvl1pPr>
          </a:lstStyle>
          <a:p>
            <a:pPr>
              <a:defRPr/>
            </a:pPr>
            <a:endParaRPr lang="en-US"/>
          </a:p>
        </p:txBody>
      </p:sp>
      <p:sp>
        <p:nvSpPr>
          <p:cNvPr id="4" name="Slide Number Placeholder 22">
            <a:extLst>
              <a:ext uri="{FF2B5EF4-FFF2-40B4-BE49-F238E27FC236}">
                <a16:creationId xmlns:a16="http://schemas.microsoft.com/office/drawing/2014/main" id="{915AFC56-E49C-41DE-9AF7-66C384487DD7}"/>
              </a:ext>
            </a:extLst>
          </p:cNvPr>
          <p:cNvSpPr>
            <a:spLocks noGrp="1"/>
          </p:cNvSpPr>
          <p:nvPr>
            <p:ph type="sldNum" sz="quarter" idx="12"/>
          </p:nvPr>
        </p:nvSpPr>
        <p:spPr/>
        <p:txBody>
          <a:bodyPr/>
          <a:lstStyle>
            <a:lvl1pPr>
              <a:defRPr/>
            </a:lvl1pPr>
          </a:lstStyle>
          <a:p>
            <a:pPr>
              <a:defRPr/>
            </a:pPr>
            <a:fld id="{05BF0064-2945-489F-A8B4-8F71C78933F1}" type="slidenum">
              <a:rPr lang="en-US" altLang="en-US"/>
              <a:pPr>
                <a:defRPr/>
              </a:pPr>
              <a:t>‹#›</a:t>
            </a:fld>
            <a:endParaRPr lang="en-US" altLang="en-US"/>
          </a:p>
        </p:txBody>
      </p:sp>
    </p:spTree>
    <p:extLst>
      <p:ext uri="{BB962C8B-B14F-4D97-AF65-F5344CB8AC3E}">
        <p14:creationId xmlns:p14="http://schemas.microsoft.com/office/powerpoint/2010/main" val="181850013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solidFill>
          <a:schemeClr val="bg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C4C1622-16C1-4221-B14D-A6FFC0866052}"/>
              </a:ext>
            </a:extLst>
          </p:cNvPr>
          <p:cNvSpPr/>
          <p:nvPr/>
        </p:nvSpPr>
        <p:spPr>
          <a:xfrm>
            <a:off x="6743700" y="1057276"/>
            <a:ext cx="4997451"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2800">
              <a:solidFill>
                <a:prstClr val="white"/>
              </a:solidFill>
            </a:endParaRPr>
          </a:p>
        </p:txBody>
      </p:sp>
      <p:sp>
        <p:nvSpPr>
          <p:cNvPr id="2" name="Title 1"/>
          <p:cNvSpPr>
            <a:spLocks noGrp="1"/>
          </p:cNvSpPr>
          <p:nvPr>
            <p:ph type="title"/>
          </p:nvPr>
        </p:nvSpPr>
        <p:spPr>
          <a:xfrm>
            <a:off x="6617515" y="304800"/>
            <a:ext cx="5242560" cy="762000"/>
          </a:xfrm>
        </p:spPr>
        <p:txBody>
          <a:bodyPr/>
          <a:lstStyle>
            <a:lvl1pPr marL="0" algn="r">
              <a:buNone/>
              <a:defRPr sz="2000" b="1"/>
            </a:lvl1pPr>
            <a:extLst/>
          </a:lstStyle>
          <a:p>
            <a:r>
              <a:rPr lang="en-US"/>
              <a:t>Click to edit Master title style</a:t>
            </a:r>
          </a:p>
        </p:txBody>
      </p:sp>
      <p:sp>
        <p:nvSpPr>
          <p:cNvPr id="3" name="Text Placeholder 2"/>
          <p:cNvSpPr>
            <a:spLocks noGrp="1"/>
          </p:cNvSpPr>
          <p:nvPr>
            <p:ph type="body" idx="2"/>
          </p:nvPr>
        </p:nvSpPr>
        <p:spPr>
          <a:xfrm>
            <a:off x="6617515" y="1107560"/>
            <a:ext cx="524256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a:r>
              <a:rPr lang="en-US"/>
              <a:t>Click to edit Master text styles</a:t>
            </a:r>
          </a:p>
        </p:txBody>
      </p:sp>
      <p:sp>
        <p:nvSpPr>
          <p:cNvPr id="4" name="Content Placeholder 3"/>
          <p:cNvSpPr>
            <a:spLocks noGrp="1"/>
          </p:cNvSpPr>
          <p:nvPr>
            <p:ph sz="half" idx="1"/>
          </p:nvPr>
        </p:nvSpPr>
        <p:spPr>
          <a:xfrm>
            <a:off x="304800" y="2209800"/>
            <a:ext cx="11555275"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8">
            <a:extLst>
              <a:ext uri="{FF2B5EF4-FFF2-40B4-BE49-F238E27FC236}">
                <a16:creationId xmlns:a16="http://schemas.microsoft.com/office/drawing/2014/main" id="{C0F37ACC-F3C2-4EF7-9802-BA20CC702EE5}"/>
              </a:ext>
            </a:extLst>
          </p:cNvPr>
          <p:cNvSpPr>
            <a:spLocks noGrp="1"/>
          </p:cNvSpPr>
          <p:nvPr>
            <p:ph type="dt" sz="half" idx="10"/>
          </p:nvPr>
        </p:nvSpPr>
        <p:spPr>
          <a:xfrm>
            <a:off x="7416801" y="6513514"/>
            <a:ext cx="4002617" cy="274637"/>
          </a:xfrm>
        </p:spPr>
        <p:txBody>
          <a:bodyPr vert="horz" rtlCol="0"/>
          <a:lstStyle>
            <a:lvl1pPr>
              <a:defRPr/>
            </a:lvl1pPr>
            <a:extLst/>
          </a:lstStyle>
          <a:p>
            <a:pPr>
              <a:defRPr/>
            </a:pPr>
            <a:endParaRPr lang="en-US"/>
          </a:p>
        </p:txBody>
      </p:sp>
      <p:sp>
        <p:nvSpPr>
          <p:cNvPr id="7" name="Slide Number Placeholder 9">
            <a:extLst>
              <a:ext uri="{FF2B5EF4-FFF2-40B4-BE49-F238E27FC236}">
                <a16:creationId xmlns:a16="http://schemas.microsoft.com/office/drawing/2014/main" id="{C73DA4C5-2864-4F99-BD96-552CBBEB7180}"/>
              </a:ext>
            </a:extLst>
          </p:cNvPr>
          <p:cNvSpPr>
            <a:spLocks noGrp="1"/>
          </p:cNvSpPr>
          <p:nvPr>
            <p:ph type="sldNum" sz="quarter" idx="11"/>
          </p:nvPr>
        </p:nvSpPr>
        <p:spPr>
          <a:xfrm>
            <a:off x="11518900" y="6513514"/>
            <a:ext cx="618067" cy="274637"/>
          </a:xfrm>
        </p:spPr>
        <p:txBody>
          <a:bodyPr/>
          <a:lstStyle>
            <a:lvl1pPr>
              <a:defRPr smtClean="0"/>
            </a:lvl1pPr>
          </a:lstStyle>
          <a:p>
            <a:pPr>
              <a:defRPr/>
            </a:pPr>
            <a:fld id="{8B387206-BE5A-4FCB-8AB2-B9F168E85DA1}" type="slidenum">
              <a:rPr lang="en-US" altLang="en-US"/>
              <a:pPr>
                <a:defRPr/>
              </a:pPr>
              <a:t>‹#›</a:t>
            </a:fld>
            <a:endParaRPr lang="en-US" altLang="en-US"/>
          </a:p>
        </p:txBody>
      </p:sp>
      <p:sp>
        <p:nvSpPr>
          <p:cNvPr id="8" name="Footer Placeholder 10">
            <a:extLst>
              <a:ext uri="{FF2B5EF4-FFF2-40B4-BE49-F238E27FC236}">
                <a16:creationId xmlns:a16="http://schemas.microsoft.com/office/drawing/2014/main" id="{C12E118F-C32E-431D-A01E-9D35996AEB0A}"/>
              </a:ext>
            </a:extLst>
          </p:cNvPr>
          <p:cNvSpPr>
            <a:spLocks noGrp="1"/>
          </p:cNvSpPr>
          <p:nvPr>
            <p:ph type="ftr" sz="quarter" idx="12"/>
          </p:nvPr>
        </p:nvSpPr>
        <p:spPr>
          <a:xfrm>
            <a:off x="2133600" y="6513514"/>
            <a:ext cx="5209117" cy="274637"/>
          </a:xfrm>
        </p:spPr>
        <p:txBody>
          <a:bodyPr vert="horz" rtlCol="0"/>
          <a:lstStyle>
            <a:lvl1pPr>
              <a:defRPr/>
            </a:lvl1pPr>
            <a:extLst/>
          </a:lstStyle>
          <a:p>
            <a:pPr>
              <a:defRPr/>
            </a:pPr>
            <a:endParaRPr lang="en-US"/>
          </a:p>
        </p:txBody>
      </p:sp>
    </p:spTree>
    <p:extLst>
      <p:ext uri="{BB962C8B-B14F-4D97-AF65-F5344CB8AC3E}">
        <p14:creationId xmlns:p14="http://schemas.microsoft.com/office/powerpoint/2010/main" val="3542379273"/>
      </p:ext>
    </p:extLst>
  </p:cSld>
  <p:clrMapOvr>
    <a:overrideClrMapping bg1="dk1" tx1="lt1" bg2="dk2" tx2="lt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053924" y="4724400"/>
            <a:ext cx="7315200" cy="664536"/>
          </a:xfrm>
        </p:spPr>
        <p:txBody>
          <a:bodyPr/>
          <a:lstStyle>
            <a:lvl1pPr marL="0" algn="r">
              <a:buNone/>
              <a:defRPr sz="2000" b="1"/>
            </a:lvl1pPr>
            <a:extLst/>
          </a:lstStyle>
          <a:p>
            <a:r>
              <a:rPr lang="en-US"/>
              <a:t>Click to edit Master title style</a:t>
            </a:r>
          </a:p>
        </p:txBody>
      </p:sp>
      <p:sp>
        <p:nvSpPr>
          <p:cNvPr id="4" name="Text Placeholder 3"/>
          <p:cNvSpPr>
            <a:spLocks noGrp="1"/>
          </p:cNvSpPr>
          <p:nvPr>
            <p:ph type="body" sz="half" idx="2"/>
          </p:nvPr>
        </p:nvSpPr>
        <p:spPr>
          <a:xfrm>
            <a:off x="4053924" y="5388937"/>
            <a:ext cx="73152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a:r>
              <a:rPr lang="en-US"/>
              <a:t>Click to edit Master text styles</a:t>
            </a:r>
          </a:p>
        </p:txBody>
      </p:sp>
      <p:sp>
        <p:nvSpPr>
          <p:cNvPr id="13" name="Picture Placeholder 12"/>
          <p:cNvSpPr>
            <a:spLocks noGrp="1"/>
          </p:cNvSpPr>
          <p:nvPr>
            <p:ph type="pic" idx="1"/>
          </p:nvPr>
        </p:nvSpPr>
        <p:spPr>
          <a:xfrm>
            <a:off x="406400" y="249864"/>
            <a:ext cx="113792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ormAutofit/>
          </a:bodyPr>
          <a:lstStyle>
            <a:lvl1pPr indent="0">
              <a:buNone/>
              <a:defRPr sz="3200"/>
            </a:lvl1pPr>
            <a:extLst/>
          </a:lstStyle>
          <a:p>
            <a:pPr lvl="0"/>
            <a:r>
              <a:rPr lang="en-US" noProof="0"/>
              <a:t>Click icon to add picture</a:t>
            </a:r>
            <a:endParaRPr lang="en-US" noProof="0" dirty="0"/>
          </a:p>
        </p:txBody>
      </p:sp>
      <p:sp>
        <p:nvSpPr>
          <p:cNvPr id="5" name="Date Placeholder 7">
            <a:extLst>
              <a:ext uri="{FF2B5EF4-FFF2-40B4-BE49-F238E27FC236}">
                <a16:creationId xmlns:a16="http://schemas.microsoft.com/office/drawing/2014/main" id="{94D88EA6-1CD2-44DC-AF1C-AB1FE9EEDDC3}"/>
              </a:ext>
            </a:extLst>
          </p:cNvPr>
          <p:cNvSpPr>
            <a:spLocks noGrp="1"/>
          </p:cNvSpPr>
          <p:nvPr>
            <p:ph type="dt" sz="half" idx="10"/>
          </p:nvPr>
        </p:nvSpPr>
        <p:spPr>
          <a:xfrm>
            <a:off x="7416801" y="6508750"/>
            <a:ext cx="4002617" cy="274638"/>
          </a:xfrm>
        </p:spPr>
        <p:txBody>
          <a:bodyPr vert="horz" rtlCol="0"/>
          <a:lstStyle>
            <a:lvl1pPr>
              <a:defRPr/>
            </a:lvl1pPr>
            <a:extLst/>
          </a:lstStyle>
          <a:p>
            <a:pPr>
              <a:defRPr/>
            </a:pPr>
            <a:endParaRPr lang="en-US"/>
          </a:p>
        </p:txBody>
      </p:sp>
      <p:sp>
        <p:nvSpPr>
          <p:cNvPr id="6" name="Slide Number Placeholder 8">
            <a:extLst>
              <a:ext uri="{FF2B5EF4-FFF2-40B4-BE49-F238E27FC236}">
                <a16:creationId xmlns:a16="http://schemas.microsoft.com/office/drawing/2014/main" id="{1512B589-4B3A-4035-BE51-5A3FB3DC111C}"/>
              </a:ext>
            </a:extLst>
          </p:cNvPr>
          <p:cNvSpPr>
            <a:spLocks noGrp="1"/>
          </p:cNvSpPr>
          <p:nvPr>
            <p:ph type="sldNum" sz="quarter" idx="11"/>
          </p:nvPr>
        </p:nvSpPr>
        <p:spPr>
          <a:xfrm>
            <a:off x="11518900" y="6508750"/>
            <a:ext cx="618067" cy="274638"/>
          </a:xfrm>
        </p:spPr>
        <p:txBody>
          <a:bodyPr/>
          <a:lstStyle>
            <a:lvl1pPr>
              <a:defRPr smtClean="0"/>
            </a:lvl1pPr>
          </a:lstStyle>
          <a:p>
            <a:pPr>
              <a:defRPr/>
            </a:pPr>
            <a:fld id="{6301D151-9C64-43C0-BEE1-8DB33963DBEE}" type="slidenum">
              <a:rPr lang="en-US" altLang="en-US"/>
              <a:pPr>
                <a:defRPr/>
              </a:pPr>
              <a:t>‹#›</a:t>
            </a:fld>
            <a:endParaRPr lang="en-US" altLang="en-US"/>
          </a:p>
        </p:txBody>
      </p:sp>
      <p:sp>
        <p:nvSpPr>
          <p:cNvPr id="7" name="Footer Placeholder 9">
            <a:extLst>
              <a:ext uri="{FF2B5EF4-FFF2-40B4-BE49-F238E27FC236}">
                <a16:creationId xmlns:a16="http://schemas.microsoft.com/office/drawing/2014/main" id="{D2233150-4376-464C-A229-B9F630C9D46C}"/>
              </a:ext>
            </a:extLst>
          </p:cNvPr>
          <p:cNvSpPr>
            <a:spLocks noGrp="1"/>
          </p:cNvSpPr>
          <p:nvPr>
            <p:ph type="ftr" sz="quarter" idx="12"/>
          </p:nvPr>
        </p:nvSpPr>
        <p:spPr>
          <a:xfrm>
            <a:off x="2133600" y="6508750"/>
            <a:ext cx="5209117" cy="274638"/>
          </a:xfrm>
        </p:spPr>
        <p:txBody>
          <a:bodyPr vert="horz" rtlCol="0"/>
          <a:lstStyle>
            <a:lvl1pPr>
              <a:defRPr/>
            </a:lvl1pPr>
            <a:extLst/>
          </a:lstStyle>
          <a:p>
            <a:pPr>
              <a:defRPr/>
            </a:pPr>
            <a:endParaRPr lang="en-US"/>
          </a:p>
        </p:txBody>
      </p:sp>
    </p:spTree>
    <p:extLst>
      <p:ext uri="{BB962C8B-B14F-4D97-AF65-F5344CB8AC3E}">
        <p14:creationId xmlns:p14="http://schemas.microsoft.com/office/powerpoint/2010/main" val="315230288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2">
            <a:extLst>
              <a:ext uri="{FF2B5EF4-FFF2-40B4-BE49-F238E27FC236}">
                <a16:creationId xmlns:a16="http://schemas.microsoft.com/office/drawing/2014/main" id="{316824FE-6677-4A60-A8C3-9BA7FCAB8B9F}"/>
              </a:ext>
            </a:extLst>
          </p:cNvPr>
          <p:cNvSpPr>
            <a:spLocks noGrp="1"/>
          </p:cNvSpPr>
          <p:nvPr>
            <p:ph type="ftr" sz="quarter" idx="10"/>
          </p:nvPr>
        </p:nvSpPr>
        <p:spPr/>
        <p:txBody>
          <a:bodyPr/>
          <a:lstStyle>
            <a:lvl1pPr>
              <a:defRPr/>
            </a:lvl1pPr>
          </a:lstStyle>
          <a:p>
            <a:pPr>
              <a:defRPr/>
            </a:pPr>
            <a:endParaRPr lang="en-US"/>
          </a:p>
        </p:txBody>
      </p:sp>
      <p:sp>
        <p:nvSpPr>
          <p:cNvPr id="5" name="Date Placeholder 13">
            <a:extLst>
              <a:ext uri="{FF2B5EF4-FFF2-40B4-BE49-F238E27FC236}">
                <a16:creationId xmlns:a16="http://schemas.microsoft.com/office/drawing/2014/main" id="{FB9DA14B-9DCD-4D75-95F4-C651A6C65A00}"/>
              </a:ext>
            </a:extLst>
          </p:cNvPr>
          <p:cNvSpPr>
            <a:spLocks noGrp="1"/>
          </p:cNvSpPr>
          <p:nvPr>
            <p:ph type="dt" sz="half" idx="11"/>
          </p:nvPr>
        </p:nvSpPr>
        <p:spPr/>
        <p:txBody>
          <a:bodyPr/>
          <a:lstStyle>
            <a:lvl1pPr>
              <a:defRPr/>
            </a:lvl1pPr>
          </a:lstStyle>
          <a:p>
            <a:pPr>
              <a:defRPr/>
            </a:pPr>
            <a:endParaRPr lang="en-US"/>
          </a:p>
        </p:txBody>
      </p:sp>
      <p:sp>
        <p:nvSpPr>
          <p:cNvPr id="6" name="Slide Number Placeholder 22">
            <a:extLst>
              <a:ext uri="{FF2B5EF4-FFF2-40B4-BE49-F238E27FC236}">
                <a16:creationId xmlns:a16="http://schemas.microsoft.com/office/drawing/2014/main" id="{65DA4C07-F301-4CD7-89E2-2E914E1CE686}"/>
              </a:ext>
            </a:extLst>
          </p:cNvPr>
          <p:cNvSpPr>
            <a:spLocks noGrp="1"/>
          </p:cNvSpPr>
          <p:nvPr>
            <p:ph type="sldNum" sz="quarter" idx="12"/>
          </p:nvPr>
        </p:nvSpPr>
        <p:spPr/>
        <p:txBody>
          <a:bodyPr/>
          <a:lstStyle>
            <a:lvl1pPr>
              <a:defRPr/>
            </a:lvl1pPr>
          </a:lstStyle>
          <a:p>
            <a:pPr>
              <a:defRPr/>
            </a:pPr>
            <a:fld id="{5DD0C0C5-DEF6-4A03-9FFA-57C5940AD4DF}" type="slidenum">
              <a:rPr lang="en-US" altLang="en-US"/>
              <a:pPr>
                <a:defRPr/>
              </a:pPr>
              <a:t>‹#›</a:t>
            </a:fld>
            <a:endParaRPr lang="en-US" altLang="en-US"/>
          </a:p>
        </p:txBody>
      </p:sp>
    </p:spTree>
    <p:extLst>
      <p:ext uri="{BB962C8B-B14F-4D97-AF65-F5344CB8AC3E}">
        <p14:creationId xmlns:p14="http://schemas.microsoft.com/office/powerpoint/2010/main" val="365641411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lvl1pPr algn="l">
              <a:defRPr/>
            </a:lvl1pPr>
            <a:extLs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2">
            <a:extLst>
              <a:ext uri="{FF2B5EF4-FFF2-40B4-BE49-F238E27FC236}">
                <a16:creationId xmlns:a16="http://schemas.microsoft.com/office/drawing/2014/main" id="{C7BF523E-3E36-403E-959C-F27287D23FC4}"/>
              </a:ext>
            </a:extLst>
          </p:cNvPr>
          <p:cNvSpPr>
            <a:spLocks noGrp="1"/>
          </p:cNvSpPr>
          <p:nvPr>
            <p:ph type="ftr" sz="quarter" idx="10"/>
          </p:nvPr>
        </p:nvSpPr>
        <p:spPr/>
        <p:txBody>
          <a:bodyPr/>
          <a:lstStyle>
            <a:lvl1pPr>
              <a:defRPr/>
            </a:lvl1pPr>
          </a:lstStyle>
          <a:p>
            <a:pPr>
              <a:defRPr/>
            </a:pPr>
            <a:endParaRPr lang="en-US"/>
          </a:p>
        </p:txBody>
      </p:sp>
      <p:sp>
        <p:nvSpPr>
          <p:cNvPr id="5" name="Date Placeholder 13">
            <a:extLst>
              <a:ext uri="{FF2B5EF4-FFF2-40B4-BE49-F238E27FC236}">
                <a16:creationId xmlns:a16="http://schemas.microsoft.com/office/drawing/2014/main" id="{9E155902-B654-447F-9B5D-402A1740F3D7}"/>
              </a:ext>
            </a:extLst>
          </p:cNvPr>
          <p:cNvSpPr>
            <a:spLocks noGrp="1"/>
          </p:cNvSpPr>
          <p:nvPr>
            <p:ph type="dt" sz="half" idx="11"/>
          </p:nvPr>
        </p:nvSpPr>
        <p:spPr/>
        <p:txBody>
          <a:bodyPr/>
          <a:lstStyle>
            <a:lvl1pPr>
              <a:defRPr/>
            </a:lvl1pPr>
          </a:lstStyle>
          <a:p>
            <a:pPr>
              <a:defRPr/>
            </a:pPr>
            <a:endParaRPr lang="en-US"/>
          </a:p>
        </p:txBody>
      </p:sp>
      <p:sp>
        <p:nvSpPr>
          <p:cNvPr id="6" name="Slide Number Placeholder 22">
            <a:extLst>
              <a:ext uri="{FF2B5EF4-FFF2-40B4-BE49-F238E27FC236}">
                <a16:creationId xmlns:a16="http://schemas.microsoft.com/office/drawing/2014/main" id="{6FDD29E4-F915-4ED4-B269-8D1BC9D0DD06}"/>
              </a:ext>
            </a:extLst>
          </p:cNvPr>
          <p:cNvSpPr>
            <a:spLocks noGrp="1"/>
          </p:cNvSpPr>
          <p:nvPr>
            <p:ph type="sldNum" sz="quarter" idx="12"/>
          </p:nvPr>
        </p:nvSpPr>
        <p:spPr/>
        <p:txBody>
          <a:bodyPr/>
          <a:lstStyle>
            <a:lvl1pPr>
              <a:defRPr/>
            </a:lvl1pPr>
          </a:lstStyle>
          <a:p>
            <a:pPr>
              <a:defRPr/>
            </a:pPr>
            <a:fld id="{DA706375-9684-4AA0-9456-98E0AD469636}" type="slidenum">
              <a:rPr lang="en-US" altLang="en-US"/>
              <a:pPr>
                <a:defRPr/>
              </a:pPr>
              <a:t>‹#›</a:t>
            </a:fld>
            <a:endParaRPr lang="en-US" altLang="en-US"/>
          </a:p>
        </p:txBody>
      </p:sp>
    </p:spTree>
    <p:extLst>
      <p:ext uri="{BB962C8B-B14F-4D97-AF65-F5344CB8AC3E}">
        <p14:creationId xmlns:p14="http://schemas.microsoft.com/office/powerpoint/2010/main" val="44579134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92073B2D-DB51-472E-947B-C25EE2571237}"/>
              </a:ext>
            </a:extLst>
          </p:cNvPr>
          <p:cNvSpPr>
            <a:spLocks noGrp="1"/>
          </p:cNvSpPr>
          <p:nvPr>
            <p:ph type="dt" sz="half" idx="10"/>
          </p:nvPr>
        </p:nvSpPr>
        <p:spPr>
          <a:xfrm>
            <a:off x="609600" y="6245225"/>
            <a:ext cx="2844800" cy="476250"/>
          </a:xfrm>
        </p:spPr>
        <p:txBody>
          <a:bodyPr/>
          <a:lstStyle>
            <a:lvl1pPr>
              <a:defRPr/>
            </a:lvl1pPr>
          </a:lstStyle>
          <a:p>
            <a:pPr>
              <a:defRPr/>
            </a:pPr>
            <a:endParaRPr lang="en-US"/>
          </a:p>
        </p:txBody>
      </p:sp>
      <p:sp>
        <p:nvSpPr>
          <p:cNvPr id="4" name="Footer Placeholder 3">
            <a:extLst>
              <a:ext uri="{FF2B5EF4-FFF2-40B4-BE49-F238E27FC236}">
                <a16:creationId xmlns:a16="http://schemas.microsoft.com/office/drawing/2014/main" id="{B1AE1B6E-37A7-4C38-B040-A5B745D5AD89}"/>
              </a:ext>
            </a:extLst>
          </p:cNvPr>
          <p:cNvSpPr>
            <a:spLocks noGrp="1"/>
          </p:cNvSpPr>
          <p:nvPr>
            <p:ph type="ftr" sz="quarter" idx="11"/>
          </p:nvPr>
        </p:nvSpPr>
        <p:spPr>
          <a:xfrm>
            <a:off x="4165600" y="6245225"/>
            <a:ext cx="3860800" cy="476250"/>
          </a:xfrm>
        </p:spPr>
        <p:txBody>
          <a:bodyPr/>
          <a:lstStyle>
            <a:lvl1pPr>
              <a:defRPr/>
            </a:lvl1pPr>
          </a:lstStyle>
          <a:p>
            <a:pPr>
              <a:defRPr/>
            </a:pPr>
            <a:endParaRPr lang="en-US"/>
          </a:p>
        </p:txBody>
      </p:sp>
      <p:sp>
        <p:nvSpPr>
          <p:cNvPr id="5" name="Slide Number Placeholder 4">
            <a:extLst>
              <a:ext uri="{FF2B5EF4-FFF2-40B4-BE49-F238E27FC236}">
                <a16:creationId xmlns:a16="http://schemas.microsoft.com/office/drawing/2014/main" id="{3DCB0D97-33EF-4965-9C96-9677AA696E36}"/>
              </a:ext>
            </a:extLst>
          </p:cNvPr>
          <p:cNvSpPr>
            <a:spLocks noGrp="1"/>
          </p:cNvSpPr>
          <p:nvPr>
            <p:ph type="sldNum" sz="quarter" idx="12"/>
          </p:nvPr>
        </p:nvSpPr>
        <p:spPr>
          <a:xfrm>
            <a:off x="8737600" y="6245225"/>
            <a:ext cx="2844800" cy="476250"/>
          </a:xfrm>
        </p:spPr>
        <p:txBody>
          <a:bodyPr/>
          <a:lstStyle>
            <a:lvl1pPr>
              <a:defRPr smtClean="0"/>
            </a:lvl1pPr>
          </a:lstStyle>
          <a:p>
            <a:pPr>
              <a:defRPr/>
            </a:pPr>
            <a:fld id="{5C348085-8CFB-45FB-B65C-79351FA78418}" type="slidenum">
              <a:rPr lang="en-US" altLang="en-US"/>
              <a:pPr>
                <a:defRPr/>
              </a:pPr>
              <a:t>‹#›</a:t>
            </a:fld>
            <a:endParaRPr lang="en-US" altLang="en-US"/>
          </a:p>
        </p:txBody>
      </p:sp>
    </p:spTree>
    <p:extLst>
      <p:ext uri="{BB962C8B-B14F-4D97-AF65-F5344CB8AC3E}">
        <p14:creationId xmlns:p14="http://schemas.microsoft.com/office/powerpoint/2010/main" val="142516921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4844D7A8-A43A-43A5-83EF-DCBE8ED7C43C}"/>
              </a:ext>
            </a:extLst>
          </p:cNvPr>
          <p:cNvGrpSpPr>
            <a:grpSpLocks/>
          </p:cNvGrpSpPr>
          <p:nvPr/>
        </p:nvGrpSpPr>
        <p:grpSpPr bwMode="auto">
          <a:xfrm>
            <a:off x="1" y="6350"/>
            <a:ext cx="12187767" cy="6851650"/>
            <a:chOff x="0" y="4"/>
            <a:chExt cx="5758" cy="4316"/>
          </a:xfrm>
        </p:grpSpPr>
        <p:grpSp>
          <p:nvGrpSpPr>
            <p:cNvPr id="5" name="Group 3">
              <a:extLst>
                <a:ext uri="{FF2B5EF4-FFF2-40B4-BE49-F238E27FC236}">
                  <a16:creationId xmlns:a16="http://schemas.microsoft.com/office/drawing/2014/main" id="{E831EA52-574E-48EB-879B-E3FC74A86173}"/>
                </a:ext>
              </a:extLst>
            </p:cNvPr>
            <p:cNvGrpSpPr>
              <a:grpSpLocks/>
            </p:cNvGrpSpPr>
            <p:nvPr/>
          </p:nvGrpSpPr>
          <p:grpSpPr bwMode="auto">
            <a:xfrm>
              <a:off x="0" y="1161"/>
              <a:ext cx="5758" cy="3159"/>
              <a:chOff x="0" y="1161"/>
              <a:chExt cx="5758" cy="3159"/>
            </a:xfrm>
          </p:grpSpPr>
          <p:sp>
            <p:nvSpPr>
              <p:cNvPr id="16" name="Freeform 4">
                <a:extLst>
                  <a:ext uri="{FF2B5EF4-FFF2-40B4-BE49-F238E27FC236}">
                    <a16:creationId xmlns:a16="http://schemas.microsoft.com/office/drawing/2014/main" id="{C572E2F9-D2F4-413A-B52D-60235F231FE9}"/>
                  </a:ext>
                </a:extLst>
              </p:cNvPr>
              <p:cNvSpPr>
                <a:spLocks/>
              </p:cNvSpPr>
              <p:nvPr/>
            </p:nvSpPr>
            <p:spPr bwMode="hidden">
              <a:xfrm>
                <a:off x="558" y="1161"/>
                <a:ext cx="5200" cy="3159"/>
              </a:xfrm>
              <a:custGeom>
                <a:avLst/>
                <a:gdLst>
                  <a:gd name="T0" fmla="*/ 0 w 5184"/>
                  <a:gd name="T1" fmla="*/ 3159 h 3159"/>
                  <a:gd name="T2" fmla="*/ 5513 w 5184"/>
                  <a:gd name="T3" fmla="*/ 3159 h 3159"/>
                  <a:gd name="T4" fmla="*/ 5513 w 5184"/>
                  <a:gd name="T5" fmla="*/ 0 h 3159"/>
                  <a:gd name="T6" fmla="*/ 0 w 5184"/>
                  <a:gd name="T7" fmla="*/ 0 h 3159"/>
                  <a:gd name="T8" fmla="*/ 0 w 5184"/>
                  <a:gd name="T9" fmla="*/ 3159 h 3159"/>
                  <a:gd name="T10" fmla="*/ 0 w 5184"/>
                  <a:gd name="T11" fmla="*/ 3159 h 31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184" h="3159">
                    <a:moveTo>
                      <a:pt x="0" y="3159"/>
                    </a:moveTo>
                    <a:lnTo>
                      <a:pt x="5184" y="3159"/>
                    </a:lnTo>
                    <a:lnTo>
                      <a:pt x="5184" y="0"/>
                    </a:lnTo>
                    <a:lnTo>
                      <a:pt x="0" y="0"/>
                    </a:lnTo>
                    <a:lnTo>
                      <a:pt x="0" y="3159"/>
                    </a:lnTo>
                    <a:close/>
                  </a:path>
                </a:pathLst>
              </a:cu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7" name="Freeform 5">
                <a:extLst>
                  <a:ext uri="{FF2B5EF4-FFF2-40B4-BE49-F238E27FC236}">
                    <a16:creationId xmlns:a16="http://schemas.microsoft.com/office/drawing/2014/main" id="{EEE654EC-A5E7-4D03-BABB-876AAFD1FC55}"/>
                  </a:ext>
                </a:extLst>
              </p:cNvPr>
              <p:cNvSpPr>
                <a:spLocks/>
              </p:cNvSpPr>
              <p:nvPr/>
            </p:nvSpPr>
            <p:spPr bwMode="hidden">
              <a:xfrm>
                <a:off x="0" y="1161"/>
                <a:ext cx="558" cy="3159"/>
              </a:xfrm>
              <a:custGeom>
                <a:avLst/>
                <a:gdLst>
                  <a:gd name="T0" fmla="*/ 0 w 556"/>
                  <a:gd name="T1" fmla="*/ 0 h 3159"/>
                  <a:gd name="T2" fmla="*/ 0 w 556"/>
                  <a:gd name="T3" fmla="*/ 3159 h 3159"/>
                  <a:gd name="T4" fmla="*/ 596 w 556"/>
                  <a:gd name="T5" fmla="*/ 3159 h 3159"/>
                  <a:gd name="T6" fmla="*/ 596 w 556"/>
                  <a:gd name="T7" fmla="*/ 0 h 3159"/>
                  <a:gd name="T8" fmla="*/ 0 w 556"/>
                  <a:gd name="T9" fmla="*/ 0 h 3159"/>
                  <a:gd name="T10" fmla="*/ 0 w 556"/>
                  <a:gd name="T11" fmla="*/ 0 h 31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56" h="3159">
                    <a:moveTo>
                      <a:pt x="0" y="0"/>
                    </a:moveTo>
                    <a:lnTo>
                      <a:pt x="0" y="3159"/>
                    </a:lnTo>
                    <a:lnTo>
                      <a:pt x="556" y="3159"/>
                    </a:lnTo>
                    <a:lnTo>
                      <a:pt x="556" y="0"/>
                    </a:lnTo>
                    <a:lnTo>
                      <a:pt x="0"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6" name="Freeform 6">
              <a:extLst>
                <a:ext uri="{FF2B5EF4-FFF2-40B4-BE49-F238E27FC236}">
                  <a16:creationId xmlns:a16="http://schemas.microsoft.com/office/drawing/2014/main" id="{0DB217A0-8173-4B45-8856-70775F6AEAFF}"/>
                </a:ext>
              </a:extLst>
            </p:cNvPr>
            <p:cNvSpPr>
              <a:spLocks/>
            </p:cNvSpPr>
            <p:nvPr/>
          </p:nvSpPr>
          <p:spPr bwMode="ltGray">
            <a:xfrm>
              <a:off x="552" y="951"/>
              <a:ext cx="12" cy="420"/>
            </a:xfrm>
            <a:custGeom>
              <a:avLst/>
              <a:gdLst>
                <a:gd name="T0" fmla="*/ 0 w 12"/>
                <a:gd name="T1" fmla="*/ 0 h 420"/>
                <a:gd name="T2" fmla="*/ 0 w 12"/>
                <a:gd name="T3" fmla="*/ 420 h 420"/>
                <a:gd name="T4" fmla="*/ 12 w 12"/>
                <a:gd name="T5" fmla="*/ 420 h 420"/>
                <a:gd name="T6" fmla="*/ 12 w 12"/>
                <a:gd name="T7" fmla="*/ 0 h 420"/>
                <a:gd name="T8" fmla="*/ 0 w 12"/>
                <a:gd name="T9" fmla="*/ 0 h 420"/>
                <a:gd name="T10" fmla="*/ 0 w 12"/>
                <a:gd name="T11" fmla="*/ 0 h 420"/>
              </a:gdLst>
              <a:ahLst/>
              <a:cxnLst>
                <a:cxn ang="0">
                  <a:pos x="T0" y="T1"/>
                </a:cxn>
                <a:cxn ang="0">
                  <a:pos x="T2" y="T3"/>
                </a:cxn>
                <a:cxn ang="0">
                  <a:pos x="T4" y="T5"/>
                </a:cxn>
                <a:cxn ang="0">
                  <a:pos x="T6" y="T7"/>
                </a:cxn>
                <a:cxn ang="0">
                  <a:pos x="T8" y="T9"/>
                </a:cxn>
                <a:cxn ang="0">
                  <a:pos x="T10" y="T11"/>
                </a:cxn>
              </a:cxnLst>
              <a:rect l="0" t="0" r="r" b="b"/>
              <a:pathLst>
                <a:path w="12" h="420">
                  <a:moveTo>
                    <a:pt x="0" y="0"/>
                  </a:moveTo>
                  <a:lnTo>
                    <a:pt x="0" y="420"/>
                  </a:lnTo>
                  <a:lnTo>
                    <a:pt x="12" y="420"/>
                  </a:lnTo>
                  <a:lnTo>
                    <a:pt x="12" y="0"/>
                  </a:lnTo>
                  <a:lnTo>
                    <a:pt x="0" y="0"/>
                  </a:lnTo>
                  <a:lnTo>
                    <a:pt x="0" y="0"/>
                  </a:lnTo>
                  <a:close/>
                </a:path>
              </a:pathLst>
            </a:custGeom>
            <a:gradFill rotWithShape="0">
              <a:gsLst>
                <a:gs pos="0">
                  <a:schemeClr val="accent2"/>
                </a:gs>
                <a:gs pos="50000">
                  <a:schemeClr val="hlink"/>
                </a:gs>
                <a:gs pos="100000">
                  <a:schemeClr val="accent2"/>
                </a:gs>
              </a:gsLst>
              <a:lin ang="5400000" scaled="1"/>
            </a:gradFill>
            <a:ln>
              <a:noFill/>
            </a:ln>
          </p:spPr>
          <p:txBody>
            <a:bodyPr/>
            <a:lstStyle/>
            <a:p>
              <a:pPr eaLnBrk="1" hangingPunct="1">
                <a:defRPr/>
              </a:pPr>
              <a:endParaRPr lang="en-US">
                <a:solidFill>
                  <a:srgbClr val="FFFFFF"/>
                </a:solidFill>
                <a:latin typeface="Arial" charset="0"/>
                <a:cs typeface="Arial"/>
              </a:endParaRPr>
            </a:p>
          </p:txBody>
        </p:sp>
        <p:sp>
          <p:nvSpPr>
            <p:cNvPr id="7" name="Freeform 7">
              <a:extLst>
                <a:ext uri="{FF2B5EF4-FFF2-40B4-BE49-F238E27FC236}">
                  <a16:creationId xmlns:a16="http://schemas.microsoft.com/office/drawing/2014/main" id="{82C143EE-5F74-4D1C-9CD0-79FFB1C8C100}"/>
                </a:ext>
              </a:extLst>
            </p:cNvPr>
            <p:cNvSpPr>
              <a:spLocks/>
            </p:cNvSpPr>
            <p:nvPr/>
          </p:nvSpPr>
          <p:spPr bwMode="ltGray">
            <a:xfrm>
              <a:off x="767" y="1155"/>
              <a:ext cx="252" cy="12"/>
            </a:xfrm>
            <a:custGeom>
              <a:avLst/>
              <a:gdLst>
                <a:gd name="T0" fmla="*/ 271 w 251"/>
                <a:gd name="T1" fmla="*/ 0 h 12"/>
                <a:gd name="T2" fmla="*/ 0 w 251"/>
                <a:gd name="T3" fmla="*/ 0 h 12"/>
                <a:gd name="T4" fmla="*/ 0 w 251"/>
                <a:gd name="T5" fmla="*/ 12 h 12"/>
                <a:gd name="T6" fmla="*/ 271 w 251"/>
                <a:gd name="T7" fmla="*/ 12 h 12"/>
                <a:gd name="T8" fmla="*/ 271 w 251"/>
                <a:gd name="T9" fmla="*/ 0 h 12"/>
                <a:gd name="T10" fmla="*/ 271 w 251"/>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 h="12">
                  <a:moveTo>
                    <a:pt x="251" y="0"/>
                  </a:moveTo>
                  <a:lnTo>
                    <a:pt x="0" y="0"/>
                  </a:lnTo>
                  <a:lnTo>
                    <a:pt x="0" y="12"/>
                  </a:lnTo>
                  <a:lnTo>
                    <a:pt x="251" y="12"/>
                  </a:lnTo>
                  <a:lnTo>
                    <a:pt x="251" y="0"/>
                  </a:lnTo>
                  <a:close/>
                </a:path>
              </a:pathLst>
            </a:custGeom>
            <a:gradFill rotWithShape="0">
              <a:gsLst>
                <a:gs pos="0">
                  <a:schemeClr val="accent2"/>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 name="Freeform 8">
              <a:extLst>
                <a:ext uri="{FF2B5EF4-FFF2-40B4-BE49-F238E27FC236}">
                  <a16:creationId xmlns:a16="http://schemas.microsoft.com/office/drawing/2014/main" id="{7283D457-55BC-4577-9A7C-DDC532C27E6D}"/>
                </a:ext>
              </a:extLst>
            </p:cNvPr>
            <p:cNvSpPr>
              <a:spLocks/>
            </p:cNvSpPr>
            <p:nvPr/>
          </p:nvSpPr>
          <p:spPr bwMode="ltGray">
            <a:xfrm>
              <a:off x="0" y="1155"/>
              <a:ext cx="351" cy="12"/>
            </a:xfrm>
            <a:custGeom>
              <a:avLst/>
              <a:gdLst>
                <a:gd name="T0" fmla="*/ 0 w 251"/>
                <a:gd name="T1" fmla="*/ 0 h 12"/>
                <a:gd name="T2" fmla="*/ 0 w 251"/>
                <a:gd name="T3" fmla="*/ 12 h 12"/>
                <a:gd name="T4" fmla="*/ 205514 w 251"/>
                <a:gd name="T5" fmla="*/ 12 h 12"/>
                <a:gd name="T6" fmla="*/ 205514 w 251"/>
                <a:gd name="T7" fmla="*/ 0 h 12"/>
                <a:gd name="T8" fmla="*/ 0 w 251"/>
                <a:gd name="T9" fmla="*/ 0 h 12"/>
                <a:gd name="T10" fmla="*/ 0 w 251"/>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 h="12">
                  <a:moveTo>
                    <a:pt x="0" y="0"/>
                  </a:moveTo>
                  <a:lnTo>
                    <a:pt x="0" y="12"/>
                  </a:lnTo>
                  <a:lnTo>
                    <a:pt x="251" y="12"/>
                  </a:lnTo>
                  <a:lnTo>
                    <a:pt x="251" y="0"/>
                  </a:lnTo>
                  <a:lnTo>
                    <a:pt x="0" y="0"/>
                  </a:lnTo>
                  <a:close/>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9" name="Group 9">
              <a:extLst>
                <a:ext uri="{FF2B5EF4-FFF2-40B4-BE49-F238E27FC236}">
                  <a16:creationId xmlns:a16="http://schemas.microsoft.com/office/drawing/2014/main" id="{A2806A17-E4B0-487C-83C7-70BD10510FFB}"/>
                </a:ext>
              </a:extLst>
            </p:cNvPr>
            <p:cNvGrpSpPr>
              <a:grpSpLocks/>
            </p:cNvGrpSpPr>
            <p:nvPr/>
          </p:nvGrpSpPr>
          <p:grpSpPr bwMode="auto">
            <a:xfrm>
              <a:off x="348" y="4"/>
              <a:ext cx="5410" cy="4316"/>
              <a:chOff x="348" y="4"/>
              <a:chExt cx="5410" cy="4316"/>
            </a:xfrm>
          </p:grpSpPr>
          <p:sp>
            <p:nvSpPr>
              <p:cNvPr id="10" name="Freeform 10">
                <a:extLst>
                  <a:ext uri="{FF2B5EF4-FFF2-40B4-BE49-F238E27FC236}">
                    <a16:creationId xmlns:a16="http://schemas.microsoft.com/office/drawing/2014/main" id="{A6191A96-28DD-4669-961B-268DFE76ECD0}"/>
                  </a:ext>
                </a:extLst>
              </p:cNvPr>
              <p:cNvSpPr>
                <a:spLocks/>
              </p:cNvSpPr>
              <p:nvPr/>
            </p:nvSpPr>
            <p:spPr bwMode="ltGray">
              <a:xfrm>
                <a:off x="552" y="4"/>
                <a:ext cx="12" cy="695"/>
              </a:xfrm>
              <a:custGeom>
                <a:avLst/>
                <a:gdLst>
                  <a:gd name="T0" fmla="*/ 12 w 12"/>
                  <a:gd name="T1" fmla="*/ 0 h 695"/>
                  <a:gd name="T2" fmla="*/ 0 w 12"/>
                  <a:gd name="T3" fmla="*/ 0 h 695"/>
                  <a:gd name="T4" fmla="*/ 0 w 12"/>
                  <a:gd name="T5" fmla="*/ 695 h 695"/>
                  <a:gd name="T6" fmla="*/ 12 w 12"/>
                  <a:gd name="T7" fmla="*/ 695 h 695"/>
                  <a:gd name="T8" fmla="*/ 12 w 12"/>
                  <a:gd name="T9" fmla="*/ 0 h 695"/>
                  <a:gd name="T10" fmla="*/ 12 w 12"/>
                  <a:gd name="T11" fmla="*/ 0 h 69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695">
                    <a:moveTo>
                      <a:pt x="12" y="0"/>
                    </a:moveTo>
                    <a:lnTo>
                      <a:pt x="0" y="0"/>
                    </a:lnTo>
                    <a:lnTo>
                      <a:pt x="0" y="695"/>
                    </a:lnTo>
                    <a:lnTo>
                      <a:pt x="12" y="695"/>
                    </a:lnTo>
                    <a:lnTo>
                      <a:pt x="12"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 name="Freeform 11">
                <a:extLst>
                  <a:ext uri="{FF2B5EF4-FFF2-40B4-BE49-F238E27FC236}">
                    <a16:creationId xmlns:a16="http://schemas.microsoft.com/office/drawing/2014/main" id="{2A52B579-3774-4457-9241-EAF36312E3D4}"/>
                  </a:ext>
                </a:extLst>
              </p:cNvPr>
              <p:cNvSpPr>
                <a:spLocks/>
              </p:cNvSpPr>
              <p:nvPr/>
            </p:nvSpPr>
            <p:spPr bwMode="ltGray">
              <a:xfrm>
                <a:off x="552" y="1623"/>
                <a:ext cx="12" cy="2697"/>
              </a:xfrm>
              <a:custGeom>
                <a:avLst/>
                <a:gdLst>
                  <a:gd name="T0" fmla="*/ 0 w 12"/>
                  <a:gd name="T1" fmla="*/ 2697 h 2697"/>
                  <a:gd name="T2" fmla="*/ 12 w 12"/>
                  <a:gd name="T3" fmla="*/ 2697 h 2697"/>
                  <a:gd name="T4" fmla="*/ 12 w 12"/>
                  <a:gd name="T5" fmla="*/ 0 h 2697"/>
                  <a:gd name="T6" fmla="*/ 0 w 12"/>
                  <a:gd name="T7" fmla="*/ 0 h 2697"/>
                  <a:gd name="T8" fmla="*/ 0 w 12"/>
                  <a:gd name="T9" fmla="*/ 2697 h 2697"/>
                  <a:gd name="T10" fmla="*/ 0 w 12"/>
                  <a:gd name="T11" fmla="*/ 2697 h 269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697">
                    <a:moveTo>
                      <a:pt x="0" y="2697"/>
                    </a:moveTo>
                    <a:lnTo>
                      <a:pt x="12" y="2697"/>
                    </a:lnTo>
                    <a:lnTo>
                      <a:pt x="12" y="0"/>
                    </a:lnTo>
                    <a:lnTo>
                      <a:pt x="0" y="0"/>
                    </a:lnTo>
                    <a:lnTo>
                      <a:pt x="0" y="2697"/>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 name="Freeform 12">
                <a:extLst>
                  <a:ext uri="{FF2B5EF4-FFF2-40B4-BE49-F238E27FC236}">
                    <a16:creationId xmlns:a16="http://schemas.microsoft.com/office/drawing/2014/main" id="{61DBE890-6389-45AD-8F08-9F0D19DF51BD}"/>
                  </a:ext>
                </a:extLst>
              </p:cNvPr>
              <p:cNvSpPr>
                <a:spLocks/>
              </p:cNvSpPr>
              <p:nvPr/>
            </p:nvSpPr>
            <p:spPr bwMode="ltGray">
              <a:xfrm>
                <a:off x="1019" y="1155"/>
                <a:ext cx="4739" cy="12"/>
              </a:xfrm>
              <a:custGeom>
                <a:avLst/>
                <a:gdLst>
                  <a:gd name="T0" fmla="*/ 5033 w 4724"/>
                  <a:gd name="T1" fmla="*/ 0 h 12"/>
                  <a:gd name="T2" fmla="*/ 0 w 4724"/>
                  <a:gd name="T3" fmla="*/ 0 h 12"/>
                  <a:gd name="T4" fmla="*/ 0 w 4724"/>
                  <a:gd name="T5" fmla="*/ 12 h 12"/>
                  <a:gd name="T6" fmla="*/ 5033 w 4724"/>
                  <a:gd name="T7" fmla="*/ 12 h 12"/>
                  <a:gd name="T8" fmla="*/ 5033 w 4724"/>
                  <a:gd name="T9" fmla="*/ 0 h 12"/>
                  <a:gd name="T10" fmla="*/ 5033 w 4724"/>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724" h="12">
                    <a:moveTo>
                      <a:pt x="4724" y="0"/>
                    </a:moveTo>
                    <a:lnTo>
                      <a:pt x="0" y="0"/>
                    </a:lnTo>
                    <a:lnTo>
                      <a:pt x="0" y="12"/>
                    </a:lnTo>
                    <a:lnTo>
                      <a:pt x="4724" y="12"/>
                    </a:lnTo>
                    <a:lnTo>
                      <a:pt x="4724" y="0"/>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 name="Freeform 13">
                <a:extLst>
                  <a:ext uri="{FF2B5EF4-FFF2-40B4-BE49-F238E27FC236}">
                    <a16:creationId xmlns:a16="http://schemas.microsoft.com/office/drawing/2014/main" id="{12F429EB-A23E-459F-BA0C-EC4A197AB81E}"/>
                  </a:ext>
                </a:extLst>
              </p:cNvPr>
              <p:cNvSpPr>
                <a:spLocks/>
              </p:cNvSpPr>
              <p:nvPr/>
            </p:nvSpPr>
            <p:spPr bwMode="ltGray">
              <a:xfrm>
                <a:off x="552" y="1371"/>
                <a:ext cx="12" cy="252"/>
              </a:xfrm>
              <a:custGeom>
                <a:avLst/>
                <a:gdLst>
                  <a:gd name="T0" fmla="*/ 0 w 12"/>
                  <a:gd name="T1" fmla="*/ 252 h 252"/>
                  <a:gd name="T2" fmla="*/ 12 w 12"/>
                  <a:gd name="T3" fmla="*/ 252 h 252"/>
                  <a:gd name="T4" fmla="*/ 12 w 12"/>
                  <a:gd name="T5" fmla="*/ 0 h 252"/>
                  <a:gd name="T6" fmla="*/ 0 w 12"/>
                  <a:gd name="T7" fmla="*/ 0 h 252"/>
                  <a:gd name="T8" fmla="*/ 0 w 12"/>
                  <a:gd name="T9" fmla="*/ 252 h 252"/>
                  <a:gd name="T10" fmla="*/ 0 w 12"/>
                  <a:gd name="T11" fmla="*/ 252 h 2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52">
                    <a:moveTo>
                      <a:pt x="0" y="252"/>
                    </a:moveTo>
                    <a:lnTo>
                      <a:pt x="12" y="252"/>
                    </a:lnTo>
                    <a:lnTo>
                      <a:pt x="12" y="0"/>
                    </a:lnTo>
                    <a:lnTo>
                      <a:pt x="0" y="0"/>
                    </a:lnTo>
                    <a:lnTo>
                      <a:pt x="0" y="252"/>
                    </a:lnTo>
                    <a:close/>
                  </a:path>
                </a:pathLst>
              </a:custGeom>
              <a:gradFill rotWithShape="0">
                <a:gsLst>
                  <a:gs pos="0">
                    <a:schemeClr val="accent2"/>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 name="Freeform 14">
                <a:extLst>
                  <a:ext uri="{FF2B5EF4-FFF2-40B4-BE49-F238E27FC236}">
                    <a16:creationId xmlns:a16="http://schemas.microsoft.com/office/drawing/2014/main" id="{9D24FB42-CF11-40FB-9F6F-97A015FDA5B8}"/>
                  </a:ext>
                </a:extLst>
              </p:cNvPr>
              <p:cNvSpPr>
                <a:spLocks/>
              </p:cNvSpPr>
              <p:nvPr/>
            </p:nvSpPr>
            <p:spPr bwMode="ltGray">
              <a:xfrm>
                <a:off x="552" y="699"/>
                <a:ext cx="12" cy="252"/>
              </a:xfrm>
              <a:custGeom>
                <a:avLst/>
                <a:gdLst>
                  <a:gd name="T0" fmla="*/ 12 w 12"/>
                  <a:gd name="T1" fmla="*/ 0 h 252"/>
                  <a:gd name="T2" fmla="*/ 0 w 12"/>
                  <a:gd name="T3" fmla="*/ 0 h 252"/>
                  <a:gd name="T4" fmla="*/ 0 w 12"/>
                  <a:gd name="T5" fmla="*/ 252 h 252"/>
                  <a:gd name="T6" fmla="*/ 12 w 12"/>
                  <a:gd name="T7" fmla="*/ 252 h 252"/>
                  <a:gd name="T8" fmla="*/ 12 w 12"/>
                  <a:gd name="T9" fmla="*/ 0 h 252"/>
                  <a:gd name="T10" fmla="*/ 12 w 12"/>
                  <a:gd name="T11" fmla="*/ 0 h 2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52">
                    <a:moveTo>
                      <a:pt x="12" y="0"/>
                    </a:moveTo>
                    <a:lnTo>
                      <a:pt x="0" y="0"/>
                    </a:lnTo>
                    <a:lnTo>
                      <a:pt x="0" y="252"/>
                    </a:lnTo>
                    <a:lnTo>
                      <a:pt x="12" y="252"/>
                    </a:lnTo>
                    <a:lnTo>
                      <a:pt x="12" y="0"/>
                    </a:lnTo>
                    <a:close/>
                  </a:path>
                </a:pathLst>
              </a:custGeom>
              <a:gradFill rotWithShape="0">
                <a:gsLst>
                  <a:gs pos="0">
                    <a:schemeClr val="bg2"/>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 name="Freeform 15">
                <a:extLst>
                  <a:ext uri="{FF2B5EF4-FFF2-40B4-BE49-F238E27FC236}">
                    <a16:creationId xmlns:a16="http://schemas.microsoft.com/office/drawing/2014/main" id="{72442C7C-1342-4940-A161-5D62FBA916BA}"/>
                  </a:ext>
                </a:extLst>
              </p:cNvPr>
              <p:cNvSpPr>
                <a:spLocks/>
              </p:cNvSpPr>
              <p:nvPr/>
            </p:nvSpPr>
            <p:spPr bwMode="ltGray">
              <a:xfrm>
                <a:off x="348" y="1155"/>
                <a:ext cx="419" cy="12"/>
              </a:xfrm>
              <a:custGeom>
                <a:avLst/>
                <a:gdLst>
                  <a:gd name="T0" fmla="*/ 0 w 418"/>
                  <a:gd name="T1" fmla="*/ 0 h 12"/>
                  <a:gd name="T2" fmla="*/ 0 w 418"/>
                  <a:gd name="T3" fmla="*/ 12 h 12"/>
                  <a:gd name="T4" fmla="*/ 418 w 418"/>
                  <a:gd name="T5" fmla="*/ 12 h 12"/>
                  <a:gd name="T6" fmla="*/ 418 w 418"/>
                  <a:gd name="T7" fmla="*/ 0 h 12"/>
                  <a:gd name="T8" fmla="*/ 0 w 418"/>
                  <a:gd name="T9" fmla="*/ 0 h 12"/>
                  <a:gd name="T10" fmla="*/ 0 w 418"/>
                  <a:gd name="T11" fmla="*/ 0 h 12"/>
                </a:gdLst>
                <a:ahLst/>
                <a:cxnLst>
                  <a:cxn ang="0">
                    <a:pos x="T0" y="T1"/>
                  </a:cxn>
                  <a:cxn ang="0">
                    <a:pos x="T2" y="T3"/>
                  </a:cxn>
                  <a:cxn ang="0">
                    <a:pos x="T4" y="T5"/>
                  </a:cxn>
                  <a:cxn ang="0">
                    <a:pos x="T6" y="T7"/>
                  </a:cxn>
                  <a:cxn ang="0">
                    <a:pos x="T8" y="T9"/>
                  </a:cxn>
                  <a:cxn ang="0">
                    <a:pos x="T10" y="T11"/>
                  </a:cxn>
                </a:cxnLst>
                <a:rect l="0" t="0" r="r" b="b"/>
                <a:pathLst>
                  <a:path w="418" h="12">
                    <a:moveTo>
                      <a:pt x="0" y="0"/>
                    </a:moveTo>
                    <a:lnTo>
                      <a:pt x="0" y="12"/>
                    </a:lnTo>
                    <a:lnTo>
                      <a:pt x="418" y="12"/>
                    </a:lnTo>
                    <a:lnTo>
                      <a:pt x="418" y="0"/>
                    </a:lnTo>
                    <a:lnTo>
                      <a:pt x="0" y="0"/>
                    </a:lnTo>
                    <a:lnTo>
                      <a:pt x="0" y="0"/>
                    </a:lnTo>
                    <a:close/>
                  </a:path>
                </a:pathLst>
              </a:custGeom>
              <a:gradFill rotWithShape="0">
                <a:gsLst>
                  <a:gs pos="0">
                    <a:schemeClr val="accent2"/>
                  </a:gs>
                  <a:gs pos="50000">
                    <a:schemeClr val="hlink"/>
                  </a:gs>
                  <a:gs pos="100000">
                    <a:schemeClr val="accent2"/>
                  </a:gs>
                </a:gsLst>
                <a:lin ang="0" scaled="1"/>
              </a:gradFill>
              <a:ln>
                <a:noFill/>
              </a:ln>
            </p:spPr>
            <p:txBody>
              <a:bodyPr/>
              <a:lstStyle/>
              <a:p>
                <a:pPr eaLnBrk="1" hangingPunct="1">
                  <a:defRPr/>
                </a:pPr>
                <a:endParaRPr lang="en-US">
                  <a:solidFill>
                    <a:srgbClr val="FFFFFF"/>
                  </a:solidFill>
                  <a:latin typeface="Arial" charset="0"/>
                  <a:cs typeface="Arial"/>
                </a:endParaRPr>
              </a:p>
            </p:txBody>
          </p:sp>
        </p:grpSp>
      </p:grpSp>
      <p:sp>
        <p:nvSpPr>
          <p:cNvPr id="49168" name="Rectangle 16"/>
          <p:cNvSpPr>
            <a:spLocks noGrp="1" noChangeArrowheads="1"/>
          </p:cNvSpPr>
          <p:nvPr>
            <p:ph type="ctrTitle" sz="quarter"/>
          </p:nvPr>
        </p:nvSpPr>
        <p:spPr>
          <a:xfrm>
            <a:off x="1422400" y="1997076"/>
            <a:ext cx="9448800" cy="1431925"/>
          </a:xfrm>
        </p:spPr>
        <p:txBody>
          <a:bodyPr anchor="b"/>
          <a:lstStyle>
            <a:lvl1pPr>
              <a:defRPr/>
            </a:lvl1pPr>
          </a:lstStyle>
          <a:p>
            <a:pPr lvl="0"/>
            <a:r>
              <a:rPr lang="en-US" noProof="0"/>
              <a:t>Click to edit Master title style</a:t>
            </a:r>
          </a:p>
        </p:txBody>
      </p:sp>
      <p:sp>
        <p:nvSpPr>
          <p:cNvPr id="49169" name="Rectangle 17"/>
          <p:cNvSpPr>
            <a:spLocks noGrp="1" noChangeArrowheads="1"/>
          </p:cNvSpPr>
          <p:nvPr>
            <p:ph type="subTitle" sz="quarter" idx="1"/>
          </p:nvPr>
        </p:nvSpPr>
        <p:spPr>
          <a:xfrm>
            <a:off x="1422400" y="3886200"/>
            <a:ext cx="8534400" cy="1752600"/>
          </a:xfrm>
        </p:spPr>
        <p:txBody>
          <a:bodyPr/>
          <a:lstStyle>
            <a:lvl1pPr marL="0" indent="0">
              <a:buFont typeface="Wingdings" pitchFamily="2" charset="2"/>
              <a:buNone/>
              <a:defRPr/>
            </a:lvl1pPr>
          </a:lstStyle>
          <a:p>
            <a:pPr lvl="0"/>
            <a:r>
              <a:rPr lang="en-US" noProof="0"/>
              <a:t>Click to edit Master subtitle style</a:t>
            </a:r>
          </a:p>
        </p:txBody>
      </p:sp>
      <p:sp>
        <p:nvSpPr>
          <p:cNvPr id="18" name="Rectangle 18">
            <a:extLst>
              <a:ext uri="{FF2B5EF4-FFF2-40B4-BE49-F238E27FC236}">
                <a16:creationId xmlns:a16="http://schemas.microsoft.com/office/drawing/2014/main" id="{A05DA93F-BB4A-4E37-B8F0-1A59E21FE9B1}"/>
              </a:ext>
            </a:extLst>
          </p:cNvPr>
          <p:cNvSpPr>
            <a:spLocks noGrp="1" noChangeArrowheads="1"/>
          </p:cNvSpPr>
          <p:nvPr>
            <p:ph type="dt" sz="quarter" idx="10"/>
          </p:nvPr>
        </p:nvSpPr>
        <p:spPr/>
        <p:txBody>
          <a:bodyPr/>
          <a:lstStyle>
            <a:lvl1pPr>
              <a:defRPr/>
            </a:lvl1pPr>
          </a:lstStyle>
          <a:p>
            <a:pPr>
              <a:defRPr/>
            </a:pPr>
            <a:fld id="{3F845CA2-7D04-4354-9ADB-A1F855C21EE5}" type="datetimeFigureOut">
              <a:rPr lang="en-US"/>
              <a:pPr>
                <a:defRPr/>
              </a:pPr>
              <a:t>9/19/2024</a:t>
            </a:fld>
            <a:endParaRPr lang="en-US"/>
          </a:p>
        </p:txBody>
      </p:sp>
      <p:sp>
        <p:nvSpPr>
          <p:cNvPr id="19" name="Rectangle 19">
            <a:extLst>
              <a:ext uri="{FF2B5EF4-FFF2-40B4-BE49-F238E27FC236}">
                <a16:creationId xmlns:a16="http://schemas.microsoft.com/office/drawing/2014/main" id="{225681CE-6C1A-4BA3-B099-624849765793}"/>
              </a:ext>
            </a:extLst>
          </p:cNvPr>
          <p:cNvSpPr>
            <a:spLocks noGrp="1" noChangeArrowheads="1"/>
          </p:cNvSpPr>
          <p:nvPr>
            <p:ph type="ftr" sz="quarter" idx="11"/>
          </p:nvPr>
        </p:nvSpPr>
        <p:spPr>
          <a:xfrm>
            <a:off x="4470400" y="6248400"/>
            <a:ext cx="3860800" cy="457200"/>
          </a:xfrm>
        </p:spPr>
        <p:txBody>
          <a:bodyPr/>
          <a:lstStyle>
            <a:lvl1pPr>
              <a:defRPr/>
            </a:lvl1pPr>
          </a:lstStyle>
          <a:p>
            <a:pPr>
              <a:defRPr/>
            </a:pPr>
            <a:endParaRPr lang="en-US"/>
          </a:p>
        </p:txBody>
      </p:sp>
      <p:sp>
        <p:nvSpPr>
          <p:cNvPr id="20" name="Rectangle 20">
            <a:extLst>
              <a:ext uri="{FF2B5EF4-FFF2-40B4-BE49-F238E27FC236}">
                <a16:creationId xmlns:a16="http://schemas.microsoft.com/office/drawing/2014/main" id="{9B32C3AE-4044-4D7A-920A-4BD188E2C6F3}"/>
              </a:ext>
            </a:extLst>
          </p:cNvPr>
          <p:cNvSpPr>
            <a:spLocks noGrp="1" noChangeArrowheads="1"/>
          </p:cNvSpPr>
          <p:nvPr>
            <p:ph type="sldNum" sz="quarter" idx="12"/>
          </p:nvPr>
        </p:nvSpPr>
        <p:spPr/>
        <p:txBody>
          <a:bodyPr/>
          <a:lstStyle>
            <a:lvl1pPr>
              <a:defRPr smtClean="0"/>
            </a:lvl1pPr>
          </a:lstStyle>
          <a:p>
            <a:pPr>
              <a:defRPr/>
            </a:pPr>
            <a:fld id="{6F1CB86F-5D28-473C-AFCD-598E12F3BA07}" type="slidenum">
              <a:rPr lang="en-US" altLang="en-US"/>
              <a:pPr>
                <a:defRPr/>
              </a:pPr>
              <a:t>‹#›</a:t>
            </a:fld>
            <a:endParaRPr lang="en-US" altLang="en-US"/>
          </a:p>
        </p:txBody>
      </p:sp>
    </p:spTree>
    <p:extLst>
      <p:ext uri="{BB962C8B-B14F-4D97-AF65-F5344CB8AC3E}">
        <p14:creationId xmlns:p14="http://schemas.microsoft.com/office/powerpoint/2010/main" val="67957066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7">
            <a:extLst>
              <a:ext uri="{FF2B5EF4-FFF2-40B4-BE49-F238E27FC236}">
                <a16:creationId xmlns:a16="http://schemas.microsoft.com/office/drawing/2014/main" id="{348CD910-B2FC-4A83-B11C-7EFF74CA890C}"/>
              </a:ext>
            </a:extLst>
          </p:cNvPr>
          <p:cNvSpPr>
            <a:spLocks noGrp="1" noChangeArrowheads="1"/>
          </p:cNvSpPr>
          <p:nvPr>
            <p:ph type="dt" sz="half" idx="10"/>
          </p:nvPr>
        </p:nvSpPr>
        <p:spPr>
          <a:ln/>
        </p:spPr>
        <p:txBody>
          <a:bodyPr/>
          <a:lstStyle>
            <a:lvl1pPr>
              <a:defRPr/>
            </a:lvl1pPr>
          </a:lstStyle>
          <a:p>
            <a:pPr>
              <a:defRPr/>
            </a:pPr>
            <a:fld id="{FA3D7F29-B6C6-4A0C-A268-57E90488AF32}" type="datetimeFigureOut">
              <a:rPr lang="en-US"/>
              <a:pPr>
                <a:defRPr/>
              </a:pPr>
              <a:t>9/19/2024</a:t>
            </a:fld>
            <a:endParaRPr lang="en-US"/>
          </a:p>
        </p:txBody>
      </p:sp>
      <p:sp>
        <p:nvSpPr>
          <p:cNvPr id="5" name="Rectangle 18">
            <a:extLst>
              <a:ext uri="{FF2B5EF4-FFF2-40B4-BE49-F238E27FC236}">
                <a16:creationId xmlns:a16="http://schemas.microsoft.com/office/drawing/2014/main" id="{2435B411-BC9E-4E62-B817-1BB5D85D8C9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9">
            <a:extLst>
              <a:ext uri="{FF2B5EF4-FFF2-40B4-BE49-F238E27FC236}">
                <a16:creationId xmlns:a16="http://schemas.microsoft.com/office/drawing/2014/main" id="{564C88FE-ECC1-4252-8CF9-3DF026AB6370}"/>
              </a:ext>
            </a:extLst>
          </p:cNvPr>
          <p:cNvSpPr>
            <a:spLocks noGrp="1" noChangeArrowheads="1"/>
          </p:cNvSpPr>
          <p:nvPr>
            <p:ph type="sldNum" sz="quarter" idx="12"/>
          </p:nvPr>
        </p:nvSpPr>
        <p:spPr>
          <a:ln/>
        </p:spPr>
        <p:txBody>
          <a:bodyPr/>
          <a:lstStyle>
            <a:lvl1pPr>
              <a:defRPr/>
            </a:lvl1pPr>
          </a:lstStyle>
          <a:p>
            <a:pPr>
              <a:defRPr/>
            </a:pPr>
            <a:fld id="{8ADC45E8-2417-404D-AF2F-AB55E495B113}" type="slidenum">
              <a:rPr lang="en-US" altLang="en-US"/>
              <a:pPr>
                <a:defRPr/>
              </a:pPr>
              <a:t>‹#›</a:t>
            </a:fld>
            <a:endParaRPr lang="en-US" altLang="en-US"/>
          </a:p>
        </p:txBody>
      </p:sp>
    </p:spTree>
    <p:extLst>
      <p:ext uri="{BB962C8B-B14F-4D97-AF65-F5344CB8AC3E}">
        <p14:creationId xmlns:p14="http://schemas.microsoft.com/office/powerpoint/2010/main" val="225457581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7">
            <a:extLst>
              <a:ext uri="{FF2B5EF4-FFF2-40B4-BE49-F238E27FC236}">
                <a16:creationId xmlns:a16="http://schemas.microsoft.com/office/drawing/2014/main" id="{CADDA1D0-D0DA-4A87-9B46-4276B8E246C9}"/>
              </a:ext>
            </a:extLst>
          </p:cNvPr>
          <p:cNvSpPr>
            <a:spLocks noGrp="1" noChangeArrowheads="1"/>
          </p:cNvSpPr>
          <p:nvPr>
            <p:ph type="dt" sz="half" idx="10"/>
          </p:nvPr>
        </p:nvSpPr>
        <p:spPr>
          <a:ln/>
        </p:spPr>
        <p:txBody>
          <a:bodyPr/>
          <a:lstStyle>
            <a:lvl1pPr>
              <a:defRPr/>
            </a:lvl1pPr>
          </a:lstStyle>
          <a:p>
            <a:pPr>
              <a:defRPr/>
            </a:pPr>
            <a:fld id="{FA3D7F29-B6C6-4A0C-A268-57E90488AF32}" type="datetimeFigureOut">
              <a:rPr lang="en-US"/>
              <a:pPr>
                <a:defRPr/>
              </a:pPr>
              <a:t>9/19/2024</a:t>
            </a:fld>
            <a:endParaRPr lang="en-US"/>
          </a:p>
        </p:txBody>
      </p:sp>
      <p:sp>
        <p:nvSpPr>
          <p:cNvPr id="5" name="Rectangle 18">
            <a:extLst>
              <a:ext uri="{FF2B5EF4-FFF2-40B4-BE49-F238E27FC236}">
                <a16:creationId xmlns:a16="http://schemas.microsoft.com/office/drawing/2014/main" id="{19BA795D-4352-42EF-BEBC-B82340B28FF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9">
            <a:extLst>
              <a:ext uri="{FF2B5EF4-FFF2-40B4-BE49-F238E27FC236}">
                <a16:creationId xmlns:a16="http://schemas.microsoft.com/office/drawing/2014/main" id="{A1544AE3-307C-4BD6-ACE5-2D680C42071D}"/>
              </a:ext>
            </a:extLst>
          </p:cNvPr>
          <p:cNvSpPr>
            <a:spLocks noGrp="1" noChangeArrowheads="1"/>
          </p:cNvSpPr>
          <p:nvPr>
            <p:ph type="sldNum" sz="quarter" idx="12"/>
          </p:nvPr>
        </p:nvSpPr>
        <p:spPr>
          <a:ln/>
        </p:spPr>
        <p:txBody>
          <a:bodyPr/>
          <a:lstStyle>
            <a:lvl1pPr>
              <a:defRPr/>
            </a:lvl1pPr>
          </a:lstStyle>
          <a:p>
            <a:pPr>
              <a:defRPr/>
            </a:pPr>
            <a:fld id="{53990DD3-CD10-4E0C-9090-CEC80BE74838}" type="slidenum">
              <a:rPr lang="en-US" altLang="en-US"/>
              <a:pPr>
                <a:defRPr/>
              </a:pPr>
              <a:t>‹#›</a:t>
            </a:fld>
            <a:endParaRPr lang="en-US" altLang="en-US"/>
          </a:p>
        </p:txBody>
      </p:sp>
    </p:spTree>
    <p:extLst>
      <p:ext uri="{BB962C8B-B14F-4D97-AF65-F5344CB8AC3E}">
        <p14:creationId xmlns:p14="http://schemas.microsoft.com/office/powerpoint/2010/main" val="224137817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422400" y="1981200"/>
            <a:ext cx="4927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53200" y="1981200"/>
            <a:ext cx="4927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7">
            <a:extLst>
              <a:ext uri="{FF2B5EF4-FFF2-40B4-BE49-F238E27FC236}">
                <a16:creationId xmlns:a16="http://schemas.microsoft.com/office/drawing/2014/main" id="{1305E23D-BCD8-4D7B-AD5C-71917046674E}"/>
              </a:ext>
            </a:extLst>
          </p:cNvPr>
          <p:cNvSpPr>
            <a:spLocks noGrp="1" noChangeArrowheads="1"/>
          </p:cNvSpPr>
          <p:nvPr>
            <p:ph type="dt" sz="half" idx="10"/>
          </p:nvPr>
        </p:nvSpPr>
        <p:spPr>
          <a:ln/>
        </p:spPr>
        <p:txBody>
          <a:bodyPr/>
          <a:lstStyle>
            <a:lvl1pPr>
              <a:defRPr/>
            </a:lvl1pPr>
          </a:lstStyle>
          <a:p>
            <a:pPr>
              <a:defRPr/>
            </a:pPr>
            <a:fld id="{FA3D7F29-B6C6-4A0C-A268-57E90488AF32}" type="datetimeFigureOut">
              <a:rPr lang="en-US"/>
              <a:pPr>
                <a:defRPr/>
              </a:pPr>
              <a:t>9/19/2024</a:t>
            </a:fld>
            <a:endParaRPr lang="en-US"/>
          </a:p>
        </p:txBody>
      </p:sp>
      <p:sp>
        <p:nvSpPr>
          <p:cNvPr id="6" name="Rectangle 18">
            <a:extLst>
              <a:ext uri="{FF2B5EF4-FFF2-40B4-BE49-F238E27FC236}">
                <a16:creationId xmlns:a16="http://schemas.microsoft.com/office/drawing/2014/main" id="{ACA7FF92-C14F-490D-B727-98451AFC7E9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9">
            <a:extLst>
              <a:ext uri="{FF2B5EF4-FFF2-40B4-BE49-F238E27FC236}">
                <a16:creationId xmlns:a16="http://schemas.microsoft.com/office/drawing/2014/main" id="{B2408AEF-41B4-449D-B878-BAD233808D33}"/>
              </a:ext>
            </a:extLst>
          </p:cNvPr>
          <p:cNvSpPr>
            <a:spLocks noGrp="1" noChangeArrowheads="1"/>
          </p:cNvSpPr>
          <p:nvPr>
            <p:ph type="sldNum" sz="quarter" idx="12"/>
          </p:nvPr>
        </p:nvSpPr>
        <p:spPr>
          <a:ln/>
        </p:spPr>
        <p:txBody>
          <a:bodyPr/>
          <a:lstStyle>
            <a:lvl1pPr>
              <a:defRPr/>
            </a:lvl1pPr>
          </a:lstStyle>
          <a:p>
            <a:pPr>
              <a:defRPr/>
            </a:pPr>
            <a:fld id="{A3151B7E-83DB-43CC-BFF2-1DE8CDC76FE3}" type="slidenum">
              <a:rPr lang="en-US" altLang="en-US"/>
              <a:pPr>
                <a:defRPr/>
              </a:pPr>
              <a:t>‹#›</a:t>
            </a:fld>
            <a:endParaRPr lang="en-US" altLang="en-US"/>
          </a:p>
        </p:txBody>
      </p:sp>
    </p:spTree>
    <p:extLst>
      <p:ext uri="{BB962C8B-B14F-4D97-AF65-F5344CB8AC3E}">
        <p14:creationId xmlns:p14="http://schemas.microsoft.com/office/powerpoint/2010/main" val="326558578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7">
            <a:extLst>
              <a:ext uri="{FF2B5EF4-FFF2-40B4-BE49-F238E27FC236}">
                <a16:creationId xmlns:a16="http://schemas.microsoft.com/office/drawing/2014/main" id="{3EFAC642-58E6-4964-8940-55D62AF995EF}"/>
              </a:ext>
            </a:extLst>
          </p:cNvPr>
          <p:cNvSpPr>
            <a:spLocks noGrp="1" noChangeArrowheads="1"/>
          </p:cNvSpPr>
          <p:nvPr>
            <p:ph type="dt" sz="half" idx="10"/>
          </p:nvPr>
        </p:nvSpPr>
        <p:spPr>
          <a:ln/>
        </p:spPr>
        <p:txBody>
          <a:bodyPr/>
          <a:lstStyle>
            <a:lvl1pPr>
              <a:defRPr/>
            </a:lvl1pPr>
          </a:lstStyle>
          <a:p>
            <a:pPr>
              <a:defRPr/>
            </a:pPr>
            <a:fld id="{FA3D7F29-B6C6-4A0C-A268-57E90488AF32}" type="datetimeFigureOut">
              <a:rPr lang="en-US"/>
              <a:pPr>
                <a:defRPr/>
              </a:pPr>
              <a:t>9/19/2024</a:t>
            </a:fld>
            <a:endParaRPr lang="en-US"/>
          </a:p>
        </p:txBody>
      </p:sp>
      <p:sp>
        <p:nvSpPr>
          <p:cNvPr id="8" name="Rectangle 18">
            <a:extLst>
              <a:ext uri="{FF2B5EF4-FFF2-40B4-BE49-F238E27FC236}">
                <a16:creationId xmlns:a16="http://schemas.microsoft.com/office/drawing/2014/main" id="{88F3BE2A-C10F-4881-8C46-BD0009D1EC7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19">
            <a:extLst>
              <a:ext uri="{FF2B5EF4-FFF2-40B4-BE49-F238E27FC236}">
                <a16:creationId xmlns:a16="http://schemas.microsoft.com/office/drawing/2014/main" id="{D7652B1E-8844-4F0B-9C7F-AE17F11FF4D0}"/>
              </a:ext>
            </a:extLst>
          </p:cNvPr>
          <p:cNvSpPr>
            <a:spLocks noGrp="1" noChangeArrowheads="1"/>
          </p:cNvSpPr>
          <p:nvPr>
            <p:ph type="sldNum" sz="quarter" idx="12"/>
          </p:nvPr>
        </p:nvSpPr>
        <p:spPr>
          <a:ln/>
        </p:spPr>
        <p:txBody>
          <a:bodyPr/>
          <a:lstStyle>
            <a:lvl1pPr>
              <a:defRPr/>
            </a:lvl1pPr>
          </a:lstStyle>
          <a:p>
            <a:pPr>
              <a:defRPr/>
            </a:pPr>
            <a:fld id="{24E2861B-C599-4CF3-AC6C-982A9F34C70F}" type="slidenum">
              <a:rPr lang="en-US" altLang="en-US"/>
              <a:pPr>
                <a:defRPr/>
              </a:pPr>
              <a:t>‹#›</a:t>
            </a:fld>
            <a:endParaRPr lang="en-US" altLang="en-US"/>
          </a:p>
        </p:txBody>
      </p:sp>
    </p:spTree>
    <p:extLst>
      <p:ext uri="{BB962C8B-B14F-4D97-AF65-F5344CB8AC3E}">
        <p14:creationId xmlns:p14="http://schemas.microsoft.com/office/powerpoint/2010/main" val="236767290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7">
            <a:extLst>
              <a:ext uri="{FF2B5EF4-FFF2-40B4-BE49-F238E27FC236}">
                <a16:creationId xmlns:a16="http://schemas.microsoft.com/office/drawing/2014/main" id="{168E256B-D688-4C28-BDC3-6ADE4B614DD9}"/>
              </a:ext>
            </a:extLst>
          </p:cNvPr>
          <p:cNvSpPr>
            <a:spLocks noGrp="1" noChangeArrowheads="1"/>
          </p:cNvSpPr>
          <p:nvPr>
            <p:ph type="dt" sz="half" idx="10"/>
          </p:nvPr>
        </p:nvSpPr>
        <p:spPr>
          <a:ln/>
        </p:spPr>
        <p:txBody>
          <a:bodyPr/>
          <a:lstStyle>
            <a:lvl1pPr>
              <a:defRPr/>
            </a:lvl1pPr>
          </a:lstStyle>
          <a:p>
            <a:pPr>
              <a:defRPr/>
            </a:pPr>
            <a:fld id="{FA3D7F29-B6C6-4A0C-A268-57E90488AF32}" type="datetimeFigureOut">
              <a:rPr lang="en-US"/>
              <a:pPr>
                <a:defRPr/>
              </a:pPr>
              <a:t>9/19/2024</a:t>
            </a:fld>
            <a:endParaRPr lang="en-US"/>
          </a:p>
        </p:txBody>
      </p:sp>
      <p:sp>
        <p:nvSpPr>
          <p:cNvPr id="4" name="Rectangle 18">
            <a:extLst>
              <a:ext uri="{FF2B5EF4-FFF2-40B4-BE49-F238E27FC236}">
                <a16:creationId xmlns:a16="http://schemas.microsoft.com/office/drawing/2014/main" id="{D2F2B8E2-BB25-4B19-AAA0-F04FB6B75AC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19">
            <a:extLst>
              <a:ext uri="{FF2B5EF4-FFF2-40B4-BE49-F238E27FC236}">
                <a16:creationId xmlns:a16="http://schemas.microsoft.com/office/drawing/2014/main" id="{778438B7-FC13-4E1A-971C-ADCDD5508E60}"/>
              </a:ext>
            </a:extLst>
          </p:cNvPr>
          <p:cNvSpPr>
            <a:spLocks noGrp="1" noChangeArrowheads="1"/>
          </p:cNvSpPr>
          <p:nvPr>
            <p:ph type="sldNum" sz="quarter" idx="12"/>
          </p:nvPr>
        </p:nvSpPr>
        <p:spPr>
          <a:ln/>
        </p:spPr>
        <p:txBody>
          <a:bodyPr/>
          <a:lstStyle>
            <a:lvl1pPr>
              <a:defRPr/>
            </a:lvl1pPr>
          </a:lstStyle>
          <a:p>
            <a:pPr>
              <a:defRPr/>
            </a:pPr>
            <a:fld id="{5CCA749D-7FAD-4422-9754-B51045C51DD9}" type="slidenum">
              <a:rPr lang="en-US" altLang="en-US"/>
              <a:pPr>
                <a:defRPr/>
              </a:pPr>
              <a:t>‹#›</a:t>
            </a:fld>
            <a:endParaRPr lang="en-US" altLang="en-US"/>
          </a:p>
        </p:txBody>
      </p:sp>
    </p:spTree>
    <p:extLst>
      <p:ext uri="{BB962C8B-B14F-4D97-AF65-F5344CB8AC3E}">
        <p14:creationId xmlns:p14="http://schemas.microsoft.com/office/powerpoint/2010/main" val="144468501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7">
            <a:extLst>
              <a:ext uri="{FF2B5EF4-FFF2-40B4-BE49-F238E27FC236}">
                <a16:creationId xmlns:a16="http://schemas.microsoft.com/office/drawing/2014/main" id="{AE140651-4D20-4C2E-B226-0A9B1DD7DC0E}"/>
              </a:ext>
            </a:extLst>
          </p:cNvPr>
          <p:cNvSpPr>
            <a:spLocks noGrp="1" noChangeArrowheads="1"/>
          </p:cNvSpPr>
          <p:nvPr>
            <p:ph type="dt" sz="half" idx="10"/>
          </p:nvPr>
        </p:nvSpPr>
        <p:spPr>
          <a:ln/>
        </p:spPr>
        <p:txBody>
          <a:bodyPr/>
          <a:lstStyle>
            <a:lvl1pPr>
              <a:defRPr/>
            </a:lvl1pPr>
          </a:lstStyle>
          <a:p>
            <a:pPr>
              <a:defRPr/>
            </a:pPr>
            <a:fld id="{FA3D7F29-B6C6-4A0C-A268-57E90488AF32}" type="datetimeFigureOut">
              <a:rPr lang="en-US"/>
              <a:pPr>
                <a:defRPr/>
              </a:pPr>
              <a:t>9/19/2024</a:t>
            </a:fld>
            <a:endParaRPr lang="en-US"/>
          </a:p>
        </p:txBody>
      </p:sp>
      <p:sp>
        <p:nvSpPr>
          <p:cNvPr id="3" name="Rectangle 18">
            <a:extLst>
              <a:ext uri="{FF2B5EF4-FFF2-40B4-BE49-F238E27FC236}">
                <a16:creationId xmlns:a16="http://schemas.microsoft.com/office/drawing/2014/main" id="{D3BF6338-8632-4FDC-A788-1FA017276C0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19">
            <a:extLst>
              <a:ext uri="{FF2B5EF4-FFF2-40B4-BE49-F238E27FC236}">
                <a16:creationId xmlns:a16="http://schemas.microsoft.com/office/drawing/2014/main" id="{F387FE79-2449-4191-9A17-E186032CA764}"/>
              </a:ext>
            </a:extLst>
          </p:cNvPr>
          <p:cNvSpPr>
            <a:spLocks noGrp="1" noChangeArrowheads="1"/>
          </p:cNvSpPr>
          <p:nvPr>
            <p:ph type="sldNum" sz="quarter" idx="12"/>
          </p:nvPr>
        </p:nvSpPr>
        <p:spPr>
          <a:ln/>
        </p:spPr>
        <p:txBody>
          <a:bodyPr/>
          <a:lstStyle>
            <a:lvl1pPr>
              <a:defRPr/>
            </a:lvl1pPr>
          </a:lstStyle>
          <a:p>
            <a:pPr>
              <a:defRPr/>
            </a:pPr>
            <a:fld id="{4EE0A568-5D8D-40EA-B521-BA256D416381}" type="slidenum">
              <a:rPr lang="en-US" altLang="en-US"/>
              <a:pPr>
                <a:defRPr/>
              </a:pPr>
              <a:t>‹#›</a:t>
            </a:fld>
            <a:endParaRPr lang="en-US" altLang="en-US"/>
          </a:p>
        </p:txBody>
      </p:sp>
    </p:spTree>
    <p:extLst>
      <p:ext uri="{BB962C8B-B14F-4D97-AF65-F5344CB8AC3E}">
        <p14:creationId xmlns:p14="http://schemas.microsoft.com/office/powerpoint/2010/main" val="408565881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7">
            <a:extLst>
              <a:ext uri="{FF2B5EF4-FFF2-40B4-BE49-F238E27FC236}">
                <a16:creationId xmlns:a16="http://schemas.microsoft.com/office/drawing/2014/main" id="{1FDAC0D2-6782-4B1B-98E7-6536D2E29A82}"/>
              </a:ext>
            </a:extLst>
          </p:cNvPr>
          <p:cNvSpPr>
            <a:spLocks noGrp="1" noChangeArrowheads="1"/>
          </p:cNvSpPr>
          <p:nvPr>
            <p:ph type="dt" sz="half" idx="10"/>
          </p:nvPr>
        </p:nvSpPr>
        <p:spPr>
          <a:ln/>
        </p:spPr>
        <p:txBody>
          <a:bodyPr/>
          <a:lstStyle>
            <a:lvl1pPr>
              <a:defRPr/>
            </a:lvl1pPr>
          </a:lstStyle>
          <a:p>
            <a:pPr>
              <a:defRPr/>
            </a:pPr>
            <a:fld id="{FA3D7F29-B6C6-4A0C-A268-57E90488AF32}" type="datetimeFigureOut">
              <a:rPr lang="en-US"/>
              <a:pPr>
                <a:defRPr/>
              </a:pPr>
              <a:t>9/19/2024</a:t>
            </a:fld>
            <a:endParaRPr lang="en-US"/>
          </a:p>
        </p:txBody>
      </p:sp>
      <p:sp>
        <p:nvSpPr>
          <p:cNvPr id="6" name="Rectangle 18">
            <a:extLst>
              <a:ext uri="{FF2B5EF4-FFF2-40B4-BE49-F238E27FC236}">
                <a16:creationId xmlns:a16="http://schemas.microsoft.com/office/drawing/2014/main" id="{8A1652B1-8B88-48EB-8C12-7B20CE88AFB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9">
            <a:extLst>
              <a:ext uri="{FF2B5EF4-FFF2-40B4-BE49-F238E27FC236}">
                <a16:creationId xmlns:a16="http://schemas.microsoft.com/office/drawing/2014/main" id="{8E27BC08-BC20-4E20-872A-B37BE056673B}"/>
              </a:ext>
            </a:extLst>
          </p:cNvPr>
          <p:cNvSpPr>
            <a:spLocks noGrp="1" noChangeArrowheads="1"/>
          </p:cNvSpPr>
          <p:nvPr>
            <p:ph type="sldNum" sz="quarter" idx="12"/>
          </p:nvPr>
        </p:nvSpPr>
        <p:spPr>
          <a:ln/>
        </p:spPr>
        <p:txBody>
          <a:bodyPr/>
          <a:lstStyle>
            <a:lvl1pPr>
              <a:defRPr/>
            </a:lvl1pPr>
          </a:lstStyle>
          <a:p>
            <a:pPr>
              <a:defRPr/>
            </a:pPr>
            <a:fld id="{45A4BBD6-69F3-4C83-AB90-1E68FC14DCBE}" type="slidenum">
              <a:rPr lang="en-US" altLang="en-US"/>
              <a:pPr>
                <a:defRPr/>
              </a:pPr>
              <a:t>‹#›</a:t>
            </a:fld>
            <a:endParaRPr lang="en-US" altLang="en-US"/>
          </a:p>
        </p:txBody>
      </p:sp>
    </p:spTree>
    <p:extLst>
      <p:ext uri="{BB962C8B-B14F-4D97-AF65-F5344CB8AC3E}">
        <p14:creationId xmlns:p14="http://schemas.microsoft.com/office/powerpoint/2010/main" val="1925450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7">
            <a:extLst>
              <a:ext uri="{FF2B5EF4-FFF2-40B4-BE49-F238E27FC236}">
                <a16:creationId xmlns:a16="http://schemas.microsoft.com/office/drawing/2014/main" id="{5F2BBC5A-D98A-42CC-BCFC-CA57B4682148}"/>
              </a:ext>
            </a:extLst>
          </p:cNvPr>
          <p:cNvSpPr>
            <a:spLocks noGrp="1" noChangeArrowheads="1"/>
          </p:cNvSpPr>
          <p:nvPr>
            <p:ph type="dt" sz="half" idx="10"/>
          </p:nvPr>
        </p:nvSpPr>
        <p:spPr>
          <a:ln/>
        </p:spPr>
        <p:txBody>
          <a:bodyPr/>
          <a:lstStyle>
            <a:lvl1pPr>
              <a:defRPr/>
            </a:lvl1pPr>
          </a:lstStyle>
          <a:p>
            <a:pPr>
              <a:defRPr/>
            </a:pPr>
            <a:fld id="{FA3D7F29-B6C6-4A0C-A268-57E90488AF32}" type="datetimeFigureOut">
              <a:rPr lang="en-US"/>
              <a:pPr>
                <a:defRPr/>
              </a:pPr>
              <a:t>9/19/2024</a:t>
            </a:fld>
            <a:endParaRPr lang="en-US"/>
          </a:p>
        </p:txBody>
      </p:sp>
      <p:sp>
        <p:nvSpPr>
          <p:cNvPr id="6" name="Rectangle 18">
            <a:extLst>
              <a:ext uri="{FF2B5EF4-FFF2-40B4-BE49-F238E27FC236}">
                <a16:creationId xmlns:a16="http://schemas.microsoft.com/office/drawing/2014/main" id="{CFCE2D80-CE63-4F29-B154-58AF8E9995B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9">
            <a:extLst>
              <a:ext uri="{FF2B5EF4-FFF2-40B4-BE49-F238E27FC236}">
                <a16:creationId xmlns:a16="http://schemas.microsoft.com/office/drawing/2014/main" id="{C1CC816F-6015-47F1-88A3-1B8BAB5E97E9}"/>
              </a:ext>
            </a:extLst>
          </p:cNvPr>
          <p:cNvSpPr>
            <a:spLocks noGrp="1" noChangeArrowheads="1"/>
          </p:cNvSpPr>
          <p:nvPr>
            <p:ph type="sldNum" sz="quarter" idx="12"/>
          </p:nvPr>
        </p:nvSpPr>
        <p:spPr>
          <a:ln/>
        </p:spPr>
        <p:txBody>
          <a:bodyPr/>
          <a:lstStyle>
            <a:lvl1pPr>
              <a:defRPr/>
            </a:lvl1pPr>
          </a:lstStyle>
          <a:p>
            <a:pPr>
              <a:defRPr/>
            </a:pPr>
            <a:fld id="{7AFCD093-6BAF-47CE-8FA9-861DA0CFCC3D}" type="slidenum">
              <a:rPr lang="en-US" altLang="en-US"/>
              <a:pPr>
                <a:defRPr/>
              </a:pPr>
              <a:t>‹#›</a:t>
            </a:fld>
            <a:endParaRPr lang="en-US" altLang="en-US"/>
          </a:p>
        </p:txBody>
      </p:sp>
    </p:spTree>
    <p:extLst>
      <p:ext uri="{BB962C8B-B14F-4D97-AF65-F5344CB8AC3E}">
        <p14:creationId xmlns:p14="http://schemas.microsoft.com/office/powerpoint/2010/main" val="257217021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7">
            <a:extLst>
              <a:ext uri="{FF2B5EF4-FFF2-40B4-BE49-F238E27FC236}">
                <a16:creationId xmlns:a16="http://schemas.microsoft.com/office/drawing/2014/main" id="{B0C300EB-B01B-4E5F-85B2-2D0232A92394}"/>
              </a:ext>
            </a:extLst>
          </p:cNvPr>
          <p:cNvSpPr>
            <a:spLocks noGrp="1" noChangeArrowheads="1"/>
          </p:cNvSpPr>
          <p:nvPr>
            <p:ph type="dt" sz="half" idx="10"/>
          </p:nvPr>
        </p:nvSpPr>
        <p:spPr>
          <a:ln/>
        </p:spPr>
        <p:txBody>
          <a:bodyPr/>
          <a:lstStyle>
            <a:lvl1pPr>
              <a:defRPr/>
            </a:lvl1pPr>
          </a:lstStyle>
          <a:p>
            <a:pPr>
              <a:defRPr/>
            </a:pPr>
            <a:fld id="{FA3D7F29-B6C6-4A0C-A268-57E90488AF32}" type="datetimeFigureOut">
              <a:rPr lang="en-US"/>
              <a:pPr>
                <a:defRPr/>
              </a:pPr>
              <a:t>9/19/2024</a:t>
            </a:fld>
            <a:endParaRPr lang="en-US"/>
          </a:p>
        </p:txBody>
      </p:sp>
      <p:sp>
        <p:nvSpPr>
          <p:cNvPr id="5" name="Rectangle 18">
            <a:extLst>
              <a:ext uri="{FF2B5EF4-FFF2-40B4-BE49-F238E27FC236}">
                <a16:creationId xmlns:a16="http://schemas.microsoft.com/office/drawing/2014/main" id="{9354A2AD-75B9-4E34-A1BA-731025B90FD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9">
            <a:extLst>
              <a:ext uri="{FF2B5EF4-FFF2-40B4-BE49-F238E27FC236}">
                <a16:creationId xmlns:a16="http://schemas.microsoft.com/office/drawing/2014/main" id="{BA553232-C348-4B0B-BA5E-4732655111E9}"/>
              </a:ext>
            </a:extLst>
          </p:cNvPr>
          <p:cNvSpPr>
            <a:spLocks noGrp="1" noChangeArrowheads="1"/>
          </p:cNvSpPr>
          <p:nvPr>
            <p:ph type="sldNum" sz="quarter" idx="12"/>
          </p:nvPr>
        </p:nvSpPr>
        <p:spPr>
          <a:ln/>
        </p:spPr>
        <p:txBody>
          <a:bodyPr/>
          <a:lstStyle>
            <a:lvl1pPr>
              <a:defRPr/>
            </a:lvl1pPr>
          </a:lstStyle>
          <a:p>
            <a:pPr>
              <a:defRPr/>
            </a:pPr>
            <a:fld id="{D94B9851-C235-4605-BDBF-723F4855C3DB}" type="slidenum">
              <a:rPr lang="en-US" altLang="en-US"/>
              <a:pPr>
                <a:defRPr/>
              </a:pPr>
              <a:t>‹#›</a:t>
            </a:fld>
            <a:endParaRPr lang="en-US" altLang="en-US"/>
          </a:p>
        </p:txBody>
      </p:sp>
    </p:spTree>
    <p:extLst>
      <p:ext uri="{BB962C8B-B14F-4D97-AF65-F5344CB8AC3E}">
        <p14:creationId xmlns:p14="http://schemas.microsoft.com/office/powerpoint/2010/main" val="281681471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66200" y="304800"/>
            <a:ext cx="2514600" cy="5791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422400" y="304800"/>
            <a:ext cx="7340600" cy="5791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7">
            <a:extLst>
              <a:ext uri="{FF2B5EF4-FFF2-40B4-BE49-F238E27FC236}">
                <a16:creationId xmlns:a16="http://schemas.microsoft.com/office/drawing/2014/main" id="{814538DB-9C2A-430D-80C0-4E3A2B6032C8}"/>
              </a:ext>
            </a:extLst>
          </p:cNvPr>
          <p:cNvSpPr>
            <a:spLocks noGrp="1" noChangeArrowheads="1"/>
          </p:cNvSpPr>
          <p:nvPr>
            <p:ph type="dt" sz="half" idx="10"/>
          </p:nvPr>
        </p:nvSpPr>
        <p:spPr>
          <a:ln/>
        </p:spPr>
        <p:txBody>
          <a:bodyPr/>
          <a:lstStyle>
            <a:lvl1pPr>
              <a:defRPr/>
            </a:lvl1pPr>
          </a:lstStyle>
          <a:p>
            <a:pPr>
              <a:defRPr/>
            </a:pPr>
            <a:fld id="{FA3D7F29-B6C6-4A0C-A268-57E90488AF32}" type="datetimeFigureOut">
              <a:rPr lang="en-US"/>
              <a:pPr>
                <a:defRPr/>
              </a:pPr>
              <a:t>9/19/2024</a:t>
            </a:fld>
            <a:endParaRPr lang="en-US"/>
          </a:p>
        </p:txBody>
      </p:sp>
      <p:sp>
        <p:nvSpPr>
          <p:cNvPr id="5" name="Rectangle 18">
            <a:extLst>
              <a:ext uri="{FF2B5EF4-FFF2-40B4-BE49-F238E27FC236}">
                <a16:creationId xmlns:a16="http://schemas.microsoft.com/office/drawing/2014/main" id="{09123F72-D19A-4C80-877E-4DB70B51780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9">
            <a:extLst>
              <a:ext uri="{FF2B5EF4-FFF2-40B4-BE49-F238E27FC236}">
                <a16:creationId xmlns:a16="http://schemas.microsoft.com/office/drawing/2014/main" id="{F73EA8A1-AD2E-495C-A29F-6ED34175E638}"/>
              </a:ext>
            </a:extLst>
          </p:cNvPr>
          <p:cNvSpPr>
            <a:spLocks noGrp="1" noChangeArrowheads="1"/>
          </p:cNvSpPr>
          <p:nvPr>
            <p:ph type="sldNum" sz="quarter" idx="12"/>
          </p:nvPr>
        </p:nvSpPr>
        <p:spPr>
          <a:ln/>
        </p:spPr>
        <p:txBody>
          <a:bodyPr/>
          <a:lstStyle>
            <a:lvl1pPr>
              <a:defRPr/>
            </a:lvl1pPr>
          </a:lstStyle>
          <a:p>
            <a:pPr>
              <a:defRPr/>
            </a:pPr>
            <a:fld id="{3209F1E6-0B46-4832-8CF1-D73E6EBBC349}" type="slidenum">
              <a:rPr lang="en-US" altLang="en-US"/>
              <a:pPr>
                <a:defRPr/>
              </a:pPr>
              <a:t>‹#›</a:t>
            </a:fld>
            <a:endParaRPr lang="en-US" altLang="en-US"/>
          </a:p>
        </p:txBody>
      </p:sp>
    </p:spTree>
    <p:extLst>
      <p:ext uri="{BB962C8B-B14F-4D97-AF65-F5344CB8AC3E}">
        <p14:creationId xmlns:p14="http://schemas.microsoft.com/office/powerpoint/2010/main" val="252448660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8FDC48E1-BCCF-4E3B-B657-F4C599EDF242}"/>
              </a:ext>
            </a:extLst>
          </p:cNvPr>
          <p:cNvGrpSpPr>
            <a:grpSpLocks/>
          </p:cNvGrpSpPr>
          <p:nvPr/>
        </p:nvGrpSpPr>
        <p:grpSpPr bwMode="auto">
          <a:xfrm>
            <a:off x="1" y="6350"/>
            <a:ext cx="12187767" cy="6851650"/>
            <a:chOff x="0" y="4"/>
            <a:chExt cx="5758" cy="4316"/>
          </a:xfrm>
        </p:grpSpPr>
        <p:grpSp>
          <p:nvGrpSpPr>
            <p:cNvPr id="5" name="Group 3">
              <a:extLst>
                <a:ext uri="{FF2B5EF4-FFF2-40B4-BE49-F238E27FC236}">
                  <a16:creationId xmlns:a16="http://schemas.microsoft.com/office/drawing/2014/main" id="{4FDCDDBE-0F07-4267-AC95-CADC1F3075E5}"/>
                </a:ext>
              </a:extLst>
            </p:cNvPr>
            <p:cNvGrpSpPr>
              <a:grpSpLocks/>
            </p:cNvGrpSpPr>
            <p:nvPr/>
          </p:nvGrpSpPr>
          <p:grpSpPr bwMode="auto">
            <a:xfrm>
              <a:off x="0" y="1161"/>
              <a:ext cx="5758" cy="3159"/>
              <a:chOff x="0" y="1161"/>
              <a:chExt cx="5758" cy="3159"/>
            </a:xfrm>
          </p:grpSpPr>
          <p:sp>
            <p:nvSpPr>
              <p:cNvPr id="16" name="Freeform 4">
                <a:extLst>
                  <a:ext uri="{FF2B5EF4-FFF2-40B4-BE49-F238E27FC236}">
                    <a16:creationId xmlns:a16="http://schemas.microsoft.com/office/drawing/2014/main" id="{CA2309BE-8250-4C74-86DC-335350FC5F4D}"/>
                  </a:ext>
                </a:extLst>
              </p:cNvPr>
              <p:cNvSpPr>
                <a:spLocks/>
              </p:cNvSpPr>
              <p:nvPr/>
            </p:nvSpPr>
            <p:spPr bwMode="hidden">
              <a:xfrm>
                <a:off x="558" y="1161"/>
                <a:ext cx="5200" cy="3159"/>
              </a:xfrm>
              <a:custGeom>
                <a:avLst/>
                <a:gdLst>
                  <a:gd name="T0" fmla="*/ 0 w 5184"/>
                  <a:gd name="T1" fmla="*/ 3159 h 3159"/>
                  <a:gd name="T2" fmla="*/ 5513 w 5184"/>
                  <a:gd name="T3" fmla="*/ 3159 h 3159"/>
                  <a:gd name="T4" fmla="*/ 5513 w 5184"/>
                  <a:gd name="T5" fmla="*/ 0 h 3159"/>
                  <a:gd name="T6" fmla="*/ 0 w 5184"/>
                  <a:gd name="T7" fmla="*/ 0 h 3159"/>
                  <a:gd name="T8" fmla="*/ 0 w 5184"/>
                  <a:gd name="T9" fmla="*/ 3159 h 3159"/>
                  <a:gd name="T10" fmla="*/ 0 w 5184"/>
                  <a:gd name="T11" fmla="*/ 3159 h 31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184" h="3159">
                    <a:moveTo>
                      <a:pt x="0" y="3159"/>
                    </a:moveTo>
                    <a:lnTo>
                      <a:pt x="5184" y="3159"/>
                    </a:lnTo>
                    <a:lnTo>
                      <a:pt x="5184" y="0"/>
                    </a:lnTo>
                    <a:lnTo>
                      <a:pt x="0" y="0"/>
                    </a:lnTo>
                    <a:lnTo>
                      <a:pt x="0" y="3159"/>
                    </a:lnTo>
                    <a:close/>
                  </a:path>
                </a:pathLst>
              </a:cu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7" name="Freeform 5">
                <a:extLst>
                  <a:ext uri="{FF2B5EF4-FFF2-40B4-BE49-F238E27FC236}">
                    <a16:creationId xmlns:a16="http://schemas.microsoft.com/office/drawing/2014/main" id="{8FCB05F8-450A-4B61-A9D1-D533302A7CEA}"/>
                  </a:ext>
                </a:extLst>
              </p:cNvPr>
              <p:cNvSpPr>
                <a:spLocks/>
              </p:cNvSpPr>
              <p:nvPr/>
            </p:nvSpPr>
            <p:spPr bwMode="hidden">
              <a:xfrm>
                <a:off x="0" y="1161"/>
                <a:ext cx="558" cy="3159"/>
              </a:xfrm>
              <a:custGeom>
                <a:avLst/>
                <a:gdLst>
                  <a:gd name="T0" fmla="*/ 0 w 556"/>
                  <a:gd name="T1" fmla="*/ 0 h 3159"/>
                  <a:gd name="T2" fmla="*/ 0 w 556"/>
                  <a:gd name="T3" fmla="*/ 3159 h 3159"/>
                  <a:gd name="T4" fmla="*/ 596 w 556"/>
                  <a:gd name="T5" fmla="*/ 3159 h 3159"/>
                  <a:gd name="T6" fmla="*/ 596 w 556"/>
                  <a:gd name="T7" fmla="*/ 0 h 3159"/>
                  <a:gd name="T8" fmla="*/ 0 w 556"/>
                  <a:gd name="T9" fmla="*/ 0 h 3159"/>
                  <a:gd name="T10" fmla="*/ 0 w 556"/>
                  <a:gd name="T11" fmla="*/ 0 h 31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56" h="3159">
                    <a:moveTo>
                      <a:pt x="0" y="0"/>
                    </a:moveTo>
                    <a:lnTo>
                      <a:pt x="0" y="3159"/>
                    </a:lnTo>
                    <a:lnTo>
                      <a:pt x="556" y="3159"/>
                    </a:lnTo>
                    <a:lnTo>
                      <a:pt x="556" y="0"/>
                    </a:lnTo>
                    <a:lnTo>
                      <a:pt x="0"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6" name="Freeform 6">
              <a:extLst>
                <a:ext uri="{FF2B5EF4-FFF2-40B4-BE49-F238E27FC236}">
                  <a16:creationId xmlns:a16="http://schemas.microsoft.com/office/drawing/2014/main" id="{BD1357A4-719C-437A-9DA1-7F297AEAC564}"/>
                </a:ext>
              </a:extLst>
            </p:cNvPr>
            <p:cNvSpPr>
              <a:spLocks/>
            </p:cNvSpPr>
            <p:nvPr/>
          </p:nvSpPr>
          <p:spPr bwMode="ltGray">
            <a:xfrm>
              <a:off x="552" y="951"/>
              <a:ext cx="12" cy="420"/>
            </a:xfrm>
            <a:custGeom>
              <a:avLst/>
              <a:gdLst>
                <a:gd name="T0" fmla="*/ 0 w 12"/>
                <a:gd name="T1" fmla="*/ 0 h 420"/>
                <a:gd name="T2" fmla="*/ 0 w 12"/>
                <a:gd name="T3" fmla="*/ 420 h 420"/>
                <a:gd name="T4" fmla="*/ 12 w 12"/>
                <a:gd name="T5" fmla="*/ 420 h 420"/>
                <a:gd name="T6" fmla="*/ 12 w 12"/>
                <a:gd name="T7" fmla="*/ 0 h 420"/>
                <a:gd name="T8" fmla="*/ 0 w 12"/>
                <a:gd name="T9" fmla="*/ 0 h 420"/>
                <a:gd name="T10" fmla="*/ 0 w 12"/>
                <a:gd name="T11" fmla="*/ 0 h 420"/>
              </a:gdLst>
              <a:ahLst/>
              <a:cxnLst>
                <a:cxn ang="0">
                  <a:pos x="T0" y="T1"/>
                </a:cxn>
                <a:cxn ang="0">
                  <a:pos x="T2" y="T3"/>
                </a:cxn>
                <a:cxn ang="0">
                  <a:pos x="T4" y="T5"/>
                </a:cxn>
                <a:cxn ang="0">
                  <a:pos x="T6" y="T7"/>
                </a:cxn>
                <a:cxn ang="0">
                  <a:pos x="T8" y="T9"/>
                </a:cxn>
                <a:cxn ang="0">
                  <a:pos x="T10" y="T11"/>
                </a:cxn>
              </a:cxnLst>
              <a:rect l="0" t="0" r="r" b="b"/>
              <a:pathLst>
                <a:path w="12" h="420">
                  <a:moveTo>
                    <a:pt x="0" y="0"/>
                  </a:moveTo>
                  <a:lnTo>
                    <a:pt x="0" y="420"/>
                  </a:lnTo>
                  <a:lnTo>
                    <a:pt x="12" y="420"/>
                  </a:lnTo>
                  <a:lnTo>
                    <a:pt x="12" y="0"/>
                  </a:lnTo>
                  <a:lnTo>
                    <a:pt x="0" y="0"/>
                  </a:lnTo>
                  <a:lnTo>
                    <a:pt x="0" y="0"/>
                  </a:lnTo>
                  <a:close/>
                </a:path>
              </a:pathLst>
            </a:custGeom>
            <a:gradFill rotWithShape="0">
              <a:gsLst>
                <a:gs pos="0">
                  <a:schemeClr val="accent2"/>
                </a:gs>
                <a:gs pos="50000">
                  <a:schemeClr val="hlink"/>
                </a:gs>
                <a:gs pos="100000">
                  <a:schemeClr val="accent2"/>
                </a:gs>
              </a:gsLst>
              <a:lin ang="5400000" scaled="1"/>
            </a:gradFill>
            <a:ln>
              <a:noFill/>
            </a:ln>
          </p:spPr>
          <p:txBody>
            <a:bodyPr/>
            <a:lstStyle/>
            <a:p>
              <a:pPr eaLnBrk="1" hangingPunct="1">
                <a:defRPr/>
              </a:pPr>
              <a:endParaRPr lang="en-US">
                <a:solidFill>
                  <a:srgbClr val="FFFFFF"/>
                </a:solidFill>
                <a:latin typeface="Arial" charset="0"/>
                <a:cs typeface="Arial"/>
              </a:endParaRPr>
            </a:p>
          </p:txBody>
        </p:sp>
        <p:sp>
          <p:nvSpPr>
            <p:cNvPr id="7" name="Freeform 7">
              <a:extLst>
                <a:ext uri="{FF2B5EF4-FFF2-40B4-BE49-F238E27FC236}">
                  <a16:creationId xmlns:a16="http://schemas.microsoft.com/office/drawing/2014/main" id="{1D4EA2C0-D8B5-441F-B454-31535D013BBF}"/>
                </a:ext>
              </a:extLst>
            </p:cNvPr>
            <p:cNvSpPr>
              <a:spLocks/>
            </p:cNvSpPr>
            <p:nvPr/>
          </p:nvSpPr>
          <p:spPr bwMode="ltGray">
            <a:xfrm>
              <a:off x="767" y="1155"/>
              <a:ext cx="252" cy="12"/>
            </a:xfrm>
            <a:custGeom>
              <a:avLst/>
              <a:gdLst>
                <a:gd name="T0" fmla="*/ 271 w 251"/>
                <a:gd name="T1" fmla="*/ 0 h 12"/>
                <a:gd name="T2" fmla="*/ 0 w 251"/>
                <a:gd name="T3" fmla="*/ 0 h 12"/>
                <a:gd name="T4" fmla="*/ 0 w 251"/>
                <a:gd name="T5" fmla="*/ 12 h 12"/>
                <a:gd name="T6" fmla="*/ 271 w 251"/>
                <a:gd name="T7" fmla="*/ 12 h 12"/>
                <a:gd name="T8" fmla="*/ 271 w 251"/>
                <a:gd name="T9" fmla="*/ 0 h 12"/>
                <a:gd name="T10" fmla="*/ 271 w 251"/>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 h="12">
                  <a:moveTo>
                    <a:pt x="251" y="0"/>
                  </a:moveTo>
                  <a:lnTo>
                    <a:pt x="0" y="0"/>
                  </a:lnTo>
                  <a:lnTo>
                    <a:pt x="0" y="12"/>
                  </a:lnTo>
                  <a:lnTo>
                    <a:pt x="251" y="12"/>
                  </a:lnTo>
                  <a:lnTo>
                    <a:pt x="251" y="0"/>
                  </a:lnTo>
                  <a:close/>
                </a:path>
              </a:pathLst>
            </a:custGeom>
            <a:gradFill rotWithShape="0">
              <a:gsLst>
                <a:gs pos="0">
                  <a:schemeClr val="accent2"/>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 name="Freeform 8">
              <a:extLst>
                <a:ext uri="{FF2B5EF4-FFF2-40B4-BE49-F238E27FC236}">
                  <a16:creationId xmlns:a16="http://schemas.microsoft.com/office/drawing/2014/main" id="{E474FA79-DA6F-4714-8F06-86E4F42B75ED}"/>
                </a:ext>
              </a:extLst>
            </p:cNvPr>
            <p:cNvSpPr>
              <a:spLocks/>
            </p:cNvSpPr>
            <p:nvPr/>
          </p:nvSpPr>
          <p:spPr bwMode="ltGray">
            <a:xfrm>
              <a:off x="0" y="1155"/>
              <a:ext cx="351" cy="12"/>
            </a:xfrm>
            <a:custGeom>
              <a:avLst/>
              <a:gdLst>
                <a:gd name="T0" fmla="*/ 0 w 251"/>
                <a:gd name="T1" fmla="*/ 0 h 12"/>
                <a:gd name="T2" fmla="*/ 0 w 251"/>
                <a:gd name="T3" fmla="*/ 12 h 12"/>
                <a:gd name="T4" fmla="*/ 205514 w 251"/>
                <a:gd name="T5" fmla="*/ 12 h 12"/>
                <a:gd name="T6" fmla="*/ 205514 w 251"/>
                <a:gd name="T7" fmla="*/ 0 h 12"/>
                <a:gd name="T8" fmla="*/ 0 w 251"/>
                <a:gd name="T9" fmla="*/ 0 h 12"/>
                <a:gd name="T10" fmla="*/ 0 w 251"/>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 h="12">
                  <a:moveTo>
                    <a:pt x="0" y="0"/>
                  </a:moveTo>
                  <a:lnTo>
                    <a:pt x="0" y="12"/>
                  </a:lnTo>
                  <a:lnTo>
                    <a:pt x="251" y="12"/>
                  </a:lnTo>
                  <a:lnTo>
                    <a:pt x="251" y="0"/>
                  </a:lnTo>
                  <a:lnTo>
                    <a:pt x="0" y="0"/>
                  </a:lnTo>
                  <a:close/>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9" name="Group 9">
              <a:extLst>
                <a:ext uri="{FF2B5EF4-FFF2-40B4-BE49-F238E27FC236}">
                  <a16:creationId xmlns:a16="http://schemas.microsoft.com/office/drawing/2014/main" id="{3DBE01D6-A9CC-4331-9418-0BB53C19E47E}"/>
                </a:ext>
              </a:extLst>
            </p:cNvPr>
            <p:cNvGrpSpPr>
              <a:grpSpLocks/>
            </p:cNvGrpSpPr>
            <p:nvPr/>
          </p:nvGrpSpPr>
          <p:grpSpPr bwMode="auto">
            <a:xfrm>
              <a:off x="348" y="4"/>
              <a:ext cx="5410" cy="4316"/>
              <a:chOff x="348" y="4"/>
              <a:chExt cx="5410" cy="4316"/>
            </a:xfrm>
          </p:grpSpPr>
          <p:sp>
            <p:nvSpPr>
              <p:cNvPr id="10" name="Freeform 10">
                <a:extLst>
                  <a:ext uri="{FF2B5EF4-FFF2-40B4-BE49-F238E27FC236}">
                    <a16:creationId xmlns:a16="http://schemas.microsoft.com/office/drawing/2014/main" id="{C60C33E9-6A1D-44DD-BF41-F39A2F25587B}"/>
                  </a:ext>
                </a:extLst>
              </p:cNvPr>
              <p:cNvSpPr>
                <a:spLocks/>
              </p:cNvSpPr>
              <p:nvPr/>
            </p:nvSpPr>
            <p:spPr bwMode="ltGray">
              <a:xfrm>
                <a:off x="552" y="4"/>
                <a:ext cx="12" cy="695"/>
              </a:xfrm>
              <a:custGeom>
                <a:avLst/>
                <a:gdLst>
                  <a:gd name="T0" fmla="*/ 12 w 12"/>
                  <a:gd name="T1" fmla="*/ 0 h 695"/>
                  <a:gd name="T2" fmla="*/ 0 w 12"/>
                  <a:gd name="T3" fmla="*/ 0 h 695"/>
                  <a:gd name="T4" fmla="*/ 0 w 12"/>
                  <a:gd name="T5" fmla="*/ 695 h 695"/>
                  <a:gd name="T6" fmla="*/ 12 w 12"/>
                  <a:gd name="T7" fmla="*/ 695 h 695"/>
                  <a:gd name="T8" fmla="*/ 12 w 12"/>
                  <a:gd name="T9" fmla="*/ 0 h 695"/>
                  <a:gd name="T10" fmla="*/ 12 w 12"/>
                  <a:gd name="T11" fmla="*/ 0 h 69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695">
                    <a:moveTo>
                      <a:pt x="12" y="0"/>
                    </a:moveTo>
                    <a:lnTo>
                      <a:pt x="0" y="0"/>
                    </a:lnTo>
                    <a:lnTo>
                      <a:pt x="0" y="695"/>
                    </a:lnTo>
                    <a:lnTo>
                      <a:pt x="12" y="695"/>
                    </a:lnTo>
                    <a:lnTo>
                      <a:pt x="12"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 name="Freeform 11">
                <a:extLst>
                  <a:ext uri="{FF2B5EF4-FFF2-40B4-BE49-F238E27FC236}">
                    <a16:creationId xmlns:a16="http://schemas.microsoft.com/office/drawing/2014/main" id="{C3763395-F560-44B8-8360-89D0A41E2D19}"/>
                  </a:ext>
                </a:extLst>
              </p:cNvPr>
              <p:cNvSpPr>
                <a:spLocks/>
              </p:cNvSpPr>
              <p:nvPr/>
            </p:nvSpPr>
            <p:spPr bwMode="ltGray">
              <a:xfrm>
                <a:off x="552" y="1623"/>
                <a:ext cx="12" cy="2697"/>
              </a:xfrm>
              <a:custGeom>
                <a:avLst/>
                <a:gdLst>
                  <a:gd name="T0" fmla="*/ 0 w 12"/>
                  <a:gd name="T1" fmla="*/ 2697 h 2697"/>
                  <a:gd name="T2" fmla="*/ 12 w 12"/>
                  <a:gd name="T3" fmla="*/ 2697 h 2697"/>
                  <a:gd name="T4" fmla="*/ 12 w 12"/>
                  <a:gd name="T5" fmla="*/ 0 h 2697"/>
                  <a:gd name="T6" fmla="*/ 0 w 12"/>
                  <a:gd name="T7" fmla="*/ 0 h 2697"/>
                  <a:gd name="T8" fmla="*/ 0 w 12"/>
                  <a:gd name="T9" fmla="*/ 2697 h 2697"/>
                  <a:gd name="T10" fmla="*/ 0 w 12"/>
                  <a:gd name="T11" fmla="*/ 2697 h 269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697">
                    <a:moveTo>
                      <a:pt x="0" y="2697"/>
                    </a:moveTo>
                    <a:lnTo>
                      <a:pt x="12" y="2697"/>
                    </a:lnTo>
                    <a:lnTo>
                      <a:pt x="12" y="0"/>
                    </a:lnTo>
                    <a:lnTo>
                      <a:pt x="0" y="0"/>
                    </a:lnTo>
                    <a:lnTo>
                      <a:pt x="0" y="2697"/>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 name="Freeform 12">
                <a:extLst>
                  <a:ext uri="{FF2B5EF4-FFF2-40B4-BE49-F238E27FC236}">
                    <a16:creationId xmlns:a16="http://schemas.microsoft.com/office/drawing/2014/main" id="{7C466E04-2564-452C-88F2-6C62B7FEF7C3}"/>
                  </a:ext>
                </a:extLst>
              </p:cNvPr>
              <p:cNvSpPr>
                <a:spLocks/>
              </p:cNvSpPr>
              <p:nvPr/>
            </p:nvSpPr>
            <p:spPr bwMode="ltGray">
              <a:xfrm>
                <a:off x="1019" y="1155"/>
                <a:ext cx="4739" cy="12"/>
              </a:xfrm>
              <a:custGeom>
                <a:avLst/>
                <a:gdLst>
                  <a:gd name="T0" fmla="*/ 5033 w 4724"/>
                  <a:gd name="T1" fmla="*/ 0 h 12"/>
                  <a:gd name="T2" fmla="*/ 0 w 4724"/>
                  <a:gd name="T3" fmla="*/ 0 h 12"/>
                  <a:gd name="T4" fmla="*/ 0 w 4724"/>
                  <a:gd name="T5" fmla="*/ 12 h 12"/>
                  <a:gd name="T6" fmla="*/ 5033 w 4724"/>
                  <a:gd name="T7" fmla="*/ 12 h 12"/>
                  <a:gd name="T8" fmla="*/ 5033 w 4724"/>
                  <a:gd name="T9" fmla="*/ 0 h 12"/>
                  <a:gd name="T10" fmla="*/ 5033 w 4724"/>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724" h="12">
                    <a:moveTo>
                      <a:pt x="4724" y="0"/>
                    </a:moveTo>
                    <a:lnTo>
                      <a:pt x="0" y="0"/>
                    </a:lnTo>
                    <a:lnTo>
                      <a:pt x="0" y="12"/>
                    </a:lnTo>
                    <a:lnTo>
                      <a:pt x="4724" y="12"/>
                    </a:lnTo>
                    <a:lnTo>
                      <a:pt x="4724" y="0"/>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 name="Freeform 13">
                <a:extLst>
                  <a:ext uri="{FF2B5EF4-FFF2-40B4-BE49-F238E27FC236}">
                    <a16:creationId xmlns:a16="http://schemas.microsoft.com/office/drawing/2014/main" id="{6698661B-EDAC-49B1-98E6-5926B9FBA048}"/>
                  </a:ext>
                </a:extLst>
              </p:cNvPr>
              <p:cNvSpPr>
                <a:spLocks/>
              </p:cNvSpPr>
              <p:nvPr/>
            </p:nvSpPr>
            <p:spPr bwMode="ltGray">
              <a:xfrm>
                <a:off x="552" y="1371"/>
                <a:ext cx="12" cy="252"/>
              </a:xfrm>
              <a:custGeom>
                <a:avLst/>
                <a:gdLst>
                  <a:gd name="T0" fmla="*/ 0 w 12"/>
                  <a:gd name="T1" fmla="*/ 252 h 252"/>
                  <a:gd name="T2" fmla="*/ 12 w 12"/>
                  <a:gd name="T3" fmla="*/ 252 h 252"/>
                  <a:gd name="T4" fmla="*/ 12 w 12"/>
                  <a:gd name="T5" fmla="*/ 0 h 252"/>
                  <a:gd name="T6" fmla="*/ 0 w 12"/>
                  <a:gd name="T7" fmla="*/ 0 h 252"/>
                  <a:gd name="T8" fmla="*/ 0 w 12"/>
                  <a:gd name="T9" fmla="*/ 252 h 252"/>
                  <a:gd name="T10" fmla="*/ 0 w 12"/>
                  <a:gd name="T11" fmla="*/ 252 h 2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52">
                    <a:moveTo>
                      <a:pt x="0" y="252"/>
                    </a:moveTo>
                    <a:lnTo>
                      <a:pt x="12" y="252"/>
                    </a:lnTo>
                    <a:lnTo>
                      <a:pt x="12" y="0"/>
                    </a:lnTo>
                    <a:lnTo>
                      <a:pt x="0" y="0"/>
                    </a:lnTo>
                    <a:lnTo>
                      <a:pt x="0" y="252"/>
                    </a:lnTo>
                    <a:close/>
                  </a:path>
                </a:pathLst>
              </a:custGeom>
              <a:gradFill rotWithShape="0">
                <a:gsLst>
                  <a:gs pos="0">
                    <a:schemeClr val="accent2"/>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 name="Freeform 14">
                <a:extLst>
                  <a:ext uri="{FF2B5EF4-FFF2-40B4-BE49-F238E27FC236}">
                    <a16:creationId xmlns:a16="http://schemas.microsoft.com/office/drawing/2014/main" id="{2DDD6B2E-79DD-449A-9144-B1F3039D3A5E}"/>
                  </a:ext>
                </a:extLst>
              </p:cNvPr>
              <p:cNvSpPr>
                <a:spLocks/>
              </p:cNvSpPr>
              <p:nvPr/>
            </p:nvSpPr>
            <p:spPr bwMode="ltGray">
              <a:xfrm>
                <a:off x="552" y="699"/>
                <a:ext cx="12" cy="252"/>
              </a:xfrm>
              <a:custGeom>
                <a:avLst/>
                <a:gdLst>
                  <a:gd name="T0" fmla="*/ 12 w 12"/>
                  <a:gd name="T1" fmla="*/ 0 h 252"/>
                  <a:gd name="T2" fmla="*/ 0 w 12"/>
                  <a:gd name="T3" fmla="*/ 0 h 252"/>
                  <a:gd name="T4" fmla="*/ 0 w 12"/>
                  <a:gd name="T5" fmla="*/ 252 h 252"/>
                  <a:gd name="T6" fmla="*/ 12 w 12"/>
                  <a:gd name="T7" fmla="*/ 252 h 252"/>
                  <a:gd name="T8" fmla="*/ 12 w 12"/>
                  <a:gd name="T9" fmla="*/ 0 h 252"/>
                  <a:gd name="T10" fmla="*/ 12 w 12"/>
                  <a:gd name="T11" fmla="*/ 0 h 2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52">
                    <a:moveTo>
                      <a:pt x="12" y="0"/>
                    </a:moveTo>
                    <a:lnTo>
                      <a:pt x="0" y="0"/>
                    </a:lnTo>
                    <a:lnTo>
                      <a:pt x="0" y="252"/>
                    </a:lnTo>
                    <a:lnTo>
                      <a:pt x="12" y="252"/>
                    </a:lnTo>
                    <a:lnTo>
                      <a:pt x="12" y="0"/>
                    </a:lnTo>
                    <a:close/>
                  </a:path>
                </a:pathLst>
              </a:custGeom>
              <a:gradFill rotWithShape="0">
                <a:gsLst>
                  <a:gs pos="0">
                    <a:schemeClr val="bg2"/>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 name="Freeform 15">
                <a:extLst>
                  <a:ext uri="{FF2B5EF4-FFF2-40B4-BE49-F238E27FC236}">
                    <a16:creationId xmlns:a16="http://schemas.microsoft.com/office/drawing/2014/main" id="{1671DE8B-5988-4DF5-A181-2FFCEE4E2542}"/>
                  </a:ext>
                </a:extLst>
              </p:cNvPr>
              <p:cNvSpPr>
                <a:spLocks/>
              </p:cNvSpPr>
              <p:nvPr/>
            </p:nvSpPr>
            <p:spPr bwMode="ltGray">
              <a:xfrm>
                <a:off x="348" y="1155"/>
                <a:ext cx="419" cy="12"/>
              </a:xfrm>
              <a:custGeom>
                <a:avLst/>
                <a:gdLst>
                  <a:gd name="T0" fmla="*/ 0 w 418"/>
                  <a:gd name="T1" fmla="*/ 0 h 12"/>
                  <a:gd name="T2" fmla="*/ 0 w 418"/>
                  <a:gd name="T3" fmla="*/ 12 h 12"/>
                  <a:gd name="T4" fmla="*/ 418 w 418"/>
                  <a:gd name="T5" fmla="*/ 12 h 12"/>
                  <a:gd name="T6" fmla="*/ 418 w 418"/>
                  <a:gd name="T7" fmla="*/ 0 h 12"/>
                  <a:gd name="T8" fmla="*/ 0 w 418"/>
                  <a:gd name="T9" fmla="*/ 0 h 12"/>
                  <a:gd name="T10" fmla="*/ 0 w 418"/>
                  <a:gd name="T11" fmla="*/ 0 h 12"/>
                </a:gdLst>
                <a:ahLst/>
                <a:cxnLst>
                  <a:cxn ang="0">
                    <a:pos x="T0" y="T1"/>
                  </a:cxn>
                  <a:cxn ang="0">
                    <a:pos x="T2" y="T3"/>
                  </a:cxn>
                  <a:cxn ang="0">
                    <a:pos x="T4" y="T5"/>
                  </a:cxn>
                  <a:cxn ang="0">
                    <a:pos x="T6" y="T7"/>
                  </a:cxn>
                  <a:cxn ang="0">
                    <a:pos x="T8" y="T9"/>
                  </a:cxn>
                  <a:cxn ang="0">
                    <a:pos x="T10" y="T11"/>
                  </a:cxn>
                </a:cxnLst>
                <a:rect l="0" t="0" r="r" b="b"/>
                <a:pathLst>
                  <a:path w="418" h="12">
                    <a:moveTo>
                      <a:pt x="0" y="0"/>
                    </a:moveTo>
                    <a:lnTo>
                      <a:pt x="0" y="12"/>
                    </a:lnTo>
                    <a:lnTo>
                      <a:pt x="418" y="12"/>
                    </a:lnTo>
                    <a:lnTo>
                      <a:pt x="418" y="0"/>
                    </a:lnTo>
                    <a:lnTo>
                      <a:pt x="0" y="0"/>
                    </a:lnTo>
                    <a:lnTo>
                      <a:pt x="0" y="0"/>
                    </a:lnTo>
                    <a:close/>
                  </a:path>
                </a:pathLst>
              </a:custGeom>
              <a:gradFill rotWithShape="0">
                <a:gsLst>
                  <a:gs pos="0">
                    <a:schemeClr val="accent2"/>
                  </a:gs>
                  <a:gs pos="50000">
                    <a:schemeClr val="hlink"/>
                  </a:gs>
                  <a:gs pos="100000">
                    <a:schemeClr val="accent2"/>
                  </a:gs>
                </a:gsLst>
                <a:lin ang="0" scaled="1"/>
              </a:gradFill>
              <a:ln>
                <a:noFill/>
              </a:ln>
            </p:spPr>
            <p:txBody>
              <a:bodyPr/>
              <a:lstStyle/>
              <a:p>
                <a:pPr eaLnBrk="1" hangingPunct="1">
                  <a:defRPr/>
                </a:pPr>
                <a:endParaRPr lang="en-US">
                  <a:solidFill>
                    <a:srgbClr val="FFFFFF"/>
                  </a:solidFill>
                  <a:latin typeface="Arial" charset="0"/>
                  <a:cs typeface="Arial"/>
                </a:endParaRPr>
              </a:p>
            </p:txBody>
          </p:sp>
        </p:grpSp>
      </p:grpSp>
      <p:sp>
        <p:nvSpPr>
          <p:cNvPr id="49168" name="Rectangle 16"/>
          <p:cNvSpPr>
            <a:spLocks noGrp="1" noChangeArrowheads="1"/>
          </p:cNvSpPr>
          <p:nvPr>
            <p:ph type="ctrTitle" sz="quarter"/>
          </p:nvPr>
        </p:nvSpPr>
        <p:spPr>
          <a:xfrm>
            <a:off x="1422400" y="1997076"/>
            <a:ext cx="9448800" cy="1431925"/>
          </a:xfrm>
        </p:spPr>
        <p:txBody>
          <a:bodyPr anchor="b"/>
          <a:lstStyle>
            <a:lvl1pPr>
              <a:defRPr/>
            </a:lvl1pPr>
          </a:lstStyle>
          <a:p>
            <a:pPr lvl="0"/>
            <a:r>
              <a:rPr lang="en-US" noProof="0"/>
              <a:t>Click to edit Master title style</a:t>
            </a:r>
          </a:p>
        </p:txBody>
      </p:sp>
      <p:sp>
        <p:nvSpPr>
          <p:cNvPr id="49169" name="Rectangle 17"/>
          <p:cNvSpPr>
            <a:spLocks noGrp="1" noChangeArrowheads="1"/>
          </p:cNvSpPr>
          <p:nvPr>
            <p:ph type="subTitle" sz="quarter" idx="1"/>
          </p:nvPr>
        </p:nvSpPr>
        <p:spPr>
          <a:xfrm>
            <a:off x="1422400" y="3886200"/>
            <a:ext cx="8534400" cy="1752600"/>
          </a:xfrm>
        </p:spPr>
        <p:txBody>
          <a:bodyPr/>
          <a:lstStyle>
            <a:lvl1pPr marL="0" indent="0">
              <a:buFont typeface="Wingdings" pitchFamily="2" charset="2"/>
              <a:buNone/>
              <a:defRPr/>
            </a:lvl1pPr>
          </a:lstStyle>
          <a:p>
            <a:pPr lvl="0"/>
            <a:r>
              <a:rPr lang="en-US" noProof="0"/>
              <a:t>Click to edit Master subtitle style</a:t>
            </a:r>
          </a:p>
        </p:txBody>
      </p:sp>
      <p:sp>
        <p:nvSpPr>
          <p:cNvPr id="18" name="Rectangle 18">
            <a:extLst>
              <a:ext uri="{FF2B5EF4-FFF2-40B4-BE49-F238E27FC236}">
                <a16:creationId xmlns:a16="http://schemas.microsoft.com/office/drawing/2014/main" id="{E7AB5F52-CE16-4257-AD30-E4F1FD7CB00B}"/>
              </a:ext>
            </a:extLst>
          </p:cNvPr>
          <p:cNvSpPr>
            <a:spLocks noGrp="1" noChangeArrowheads="1"/>
          </p:cNvSpPr>
          <p:nvPr>
            <p:ph type="dt" sz="quarter" idx="10"/>
          </p:nvPr>
        </p:nvSpPr>
        <p:spPr/>
        <p:txBody>
          <a:bodyPr/>
          <a:lstStyle>
            <a:lvl1pPr>
              <a:defRPr/>
            </a:lvl1pPr>
          </a:lstStyle>
          <a:p>
            <a:pPr>
              <a:defRPr/>
            </a:pPr>
            <a:fld id="{3F845CA2-7D04-4354-9ADB-A1F855C21EE5}" type="datetimeFigureOut">
              <a:rPr lang="en-US"/>
              <a:pPr>
                <a:defRPr/>
              </a:pPr>
              <a:t>9/19/2024</a:t>
            </a:fld>
            <a:endParaRPr lang="en-US"/>
          </a:p>
        </p:txBody>
      </p:sp>
      <p:sp>
        <p:nvSpPr>
          <p:cNvPr id="19" name="Rectangle 19">
            <a:extLst>
              <a:ext uri="{FF2B5EF4-FFF2-40B4-BE49-F238E27FC236}">
                <a16:creationId xmlns:a16="http://schemas.microsoft.com/office/drawing/2014/main" id="{3901AF9A-B38D-48F7-A14D-1EDD724C1C62}"/>
              </a:ext>
            </a:extLst>
          </p:cNvPr>
          <p:cNvSpPr>
            <a:spLocks noGrp="1" noChangeArrowheads="1"/>
          </p:cNvSpPr>
          <p:nvPr>
            <p:ph type="ftr" sz="quarter" idx="11"/>
          </p:nvPr>
        </p:nvSpPr>
        <p:spPr>
          <a:xfrm>
            <a:off x="4470400" y="6248400"/>
            <a:ext cx="3860800" cy="457200"/>
          </a:xfrm>
        </p:spPr>
        <p:txBody>
          <a:bodyPr/>
          <a:lstStyle>
            <a:lvl1pPr>
              <a:defRPr/>
            </a:lvl1pPr>
          </a:lstStyle>
          <a:p>
            <a:pPr>
              <a:defRPr/>
            </a:pPr>
            <a:endParaRPr lang="en-US"/>
          </a:p>
        </p:txBody>
      </p:sp>
      <p:sp>
        <p:nvSpPr>
          <p:cNvPr id="20" name="Rectangle 20">
            <a:extLst>
              <a:ext uri="{FF2B5EF4-FFF2-40B4-BE49-F238E27FC236}">
                <a16:creationId xmlns:a16="http://schemas.microsoft.com/office/drawing/2014/main" id="{7DB7DDC8-6996-4631-AAC4-48784926BCBC}"/>
              </a:ext>
            </a:extLst>
          </p:cNvPr>
          <p:cNvSpPr>
            <a:spLocks noGrp="1" noChangeArrowheads="1"/>
          </p:cNvSpPr>
          <p:nvPr>
            <p:ph type="sldNum" sz="quarter" idx="12"/>
          </p:nvPr>
        </p:nvSpPr>
        <p:spPr/>
        <p:txBody>
          <a:bodyPr/>
          <a:lstStyle>
            <a:lvl1pPr>
              <a:defRPr smtClean="0"/>
            </a:lvl1pPr>
          </a:lstStyle>
          <a:p>
            <a:pPr>
              <a:defRPr/>
            </a:pPr>
            <a:fld id="{E5BEE95C-ACEF-4A95-9CB0-2342DB960A10}" type="slidenum">
              <a:rPr lang="en-US" altLang="en-US"/>
              <a:pPr>
                <a:defRPr/>
              </a:pPr>
              <a:t>‹#›</a:t>
            </a:fld>
            <a:endParaRPr lang="en-US" altLang="en-US"/>
          </a:p>
        </p:txBody>
      </p:sp>
    </p:spTree>
    <p:extLst>
      <p:ext uri="{BB962C8B-B14F-4D97-AF65-F5344CB8AC3E}">
        <p14:creationId xmlns:p14="http://schemas.microsoft.com/office/powerpoint/2010/main" val="361668533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7">
            <a:extLst>
              <a:ext uri="{FF2B5EF4-FFF2-40B4-BE49-F238E27FC236}">
                <a16:creationId xmlns:a16="http://schemas.microsoft.com/office/drawing/2014/main" id="{60FD6A62-F818-4D27-8902-31552B4ADA71}"/>
              </a:ext>
            </a:extLst>
          </p:cNvPr>
          <p:cNvSpPr>
            <a:spLocks noGrp="1" noChangeArrowheads="1"/>
          </p:cNvSpPr>
          <p:nvPr>
            <p:ph type="dt" sz="half" idx="10"/>
          </p:nvPr>
        </p:nvSpPr>
        <p:spPr>
          <a:ln/>
        </p:spPr>
        <p:txBody>
          <a:bodyPr/>
          <a:lstStyle>
            <a:lvl1pPr>
              <a:defRPr/>
            </a:lvl1pPr>
          </a:lstStyle>
          <a:p>
            <a:pPr>
              <a:defRPr/>
            </a:pPr>
            <a:fld id="{FA3D7F29-B6C6-4A0C-A268-57E90488AF32}" type="datetimeFigureOut">
              <a:rPr lang="en-US"/>
              <a:pPr>
                <a:defRPr/>
              </a:pPr>
              <a:t>9/19/2024</a:t>
            </a:fld>
            <a:endParaRPr lang="en-US"/>
          </a:p>
        </p:txBody>
      </p:sp>
      <p:sp>
        <p:nvSpPr>
          <p:cNvPr id="5" name="Rectangle 18">
            <a:extLst>
              <a:ext uri="{FF2B5EF4-FFF2-40B4-BE49-F238E27FC236}">
                <a16:creationId xmlns:a16="http://schemas.microsoft.com/office/drawing/2014/main" id="{5D8009F3-A6C6-4DAD-BCB7-6B0277510A5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9">
            <a:extLst>
              <a:ext uri="{FF2B5EF4-FFF2-40B4-BE49-F238E27FC236}">
                <a16:creationId xmlns:a16="http://schemas.microsoft.com/office/drawing/2014/main" id="{67AB535F-C6DD-4A87-8893-50D64C4F6EE0}"/>
              </a:ext>
            </a:extLst>
          </p:cNvPr>
          <p:cNvSpPr>
            <a:spLocks noGrp="1" noChangeArrowheads="1"/>
          </p:cNvSpPr>
          <p:nvPr>
            <p:ph type="sldNum" sz="quarter" idx="12"/>
          </p:nvPr>
        </p:nvSpPr>
        <p:spPr>
          <a:ln/>
        </p:spPr>
        <p:txBody>
          <a:bodyPr/>
          <a:lstStyle>
            <a:lvl1pPr>
              <a:defRPr/>
            </a:lvl1pPr>
          </a:lstStyle>
          <a:p>
            <a:pPr>
              <a:defRPr/>
            </a:pPr>
            <a:fld id="{827F2E78-49BB-4222-AB55-1FBFDB03ED3B}" type="slidenum">
              <a:rPr lang="en-US" altLang="en-US"/>
              <a:pPr>
                <a:defRPr/>
              </a:pPr>
              <a:t>‹#›</a:t>
            </a:fld>
            <a:endParaRPr lang="en-US" altLang="en-US"/>
          </a:p>
        </p:txBody>
      </p:sp>
    </p:spTree>
    <p:extLst>
      <p:ext uri="{BB962C8B-B14F-4D97-AF65-F5344CB8AC3E}">
        <p14:creationId xmlns:p14="http://schemas.microsoft.com/office/powerpoint/2010/main" val="166454818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7">
            <a:extLst>
              <a:ext uri="{FF2B5EF4-FFF2-40B4-BE49-F238E27FC236}">
                <a16:creationId xmlns:a16="http://schemas.microsoft.com/office/drawing/2014/main" id="{609E5F84-CF42-427B-9CBC-DAFF8403CD96}"/>
              </a:ext>
            </a:extLst>
          </p:cNvPr>
          <p:cNvSpPr>
            <a:spLocks noGrp="1" noChangeArrowheads="1"/>
          </p:cNvSpPr>
          <p:nvPr>
            <p:ph type="dt" sz="half" idx="10"/>
          </p:nvPr>
        </p:nvSpPr>
        <p:spPr>
          <a:ln/>
        </p:spPr>
        <p:txBody>
          <a:bodyPr/>
          <a:lstStyle>
            <a:lvl1pPr>
              <a:defRPr/>
            </a:lvl1pPr>
          </a:lstStyle>
          <a:p>
            <a:pPr>
              <a:defRPr/>
            </a:pPr>
            <a:fld id="{FA3D7F29-B6C6-4A0C-A268-57E90488AF32}" type="datetimeFigureOut">
              <a:rPr lang="en-US"/>
              <a:pPr>
                <a:defRPr/>
              </a:pPr>
              <a:t>9/19/2024</a:t>
            </a:fld>
            <a:endParaRPr lang="en-US"/>
          </a:p>
        </p:txBody>
      </p:sp>
      <p:sp>
        <p:nvSpPr>
          <p:cNvPr id="5" name="Rectangle 18">
            <a:extLst>
              <a:ext uri="{FF2B5EF4-FFF2-40B4-BE49-F238E27FC236}">
                <a16:creationId xmlns:a16="http://schemas.microsoft.com/office/drawing/2014/main" id="{F11245AA-29DE-49F8-85FC-DC0568283D5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9">
            <a:extLst>
              <a:ext uri="{FF2B5EF4-FFF2-40B4-BE49-F238E27FC236}">
                <a16:creationId xmlns:a16="http://schemas.microsoft.com/office/drawing/2014/main" id="{F1B0D08F-6724-4FEB-B118-229EA16F5716}"/>
              </a:ext>
            </a:extLst>
          </p:cNvPr>
          <p:cNvSpPr>
            <a:spLocks noGrp="1" noChangeArrowheads="1"/>
          </p:cNvSpPr>
          <p:nvPr>
            <p:ph type="sldNum" sz="quarter" idx="12"/>
          </p:nvPr>
        </p:nvSpPr>
        <p:spPr>
          <a:ln/>
        </p:spPr>
        <p:txBody>
          <a:bodyPr/>
          <a:lstStyle>
            <a:lvl1pPr>
              <a:defRPr/>
            </a:lvl1pPr>
          </a:lstStyle>
          <a:p>
            <a:pPr>
              <a:defRPr/>
            </a:pPr>
            <a:fld id="{14F9479F-F9AA-44CE-B865-C797BF7AF399}" type="slidenum">
              <a:rPr lang="en-US" altLang="en-US"/>
              <a:pPr>
                <a:defRPr/>
              </a:pPr>
              <a:t>‹#›</a:t>
            </a:fld>
            <a:endParaRPr lang="en-US" altLang="en-US"/>
          </a:p>
        </p:txBody>
      </p:sp>
    </p:spTree>
    <p:extLst>
      <p:ext uri="{BB962C8B-B14F-4D97-AF65-F5344CB8AC3E}">
        <p14:creationId xmlns:p14="http://schemas.microsoft.com/office/powerpoint/2010/main" val="177623838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422400" y="1981200"/>
            <a:ext cx="4927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53200" y="1981200"/>
            <a:ext cx="4927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7">
            <a:extLst>
              <a:ext uri="{FF2B5EF4-FFF2-40B4-BE49-F238E27FC236}">
                <a16:creationId xmlns:a16="http://schemas.microsoft.com/office/drawing/2014/main" id="{DB363DF0-0BBE-4451-BD38-E15EB67F2D28}"/>
              </a:ext>
            </a:extLst>
          </p:cNvPr>
          <p:cNvSpPr>
            <a:spLocks noGrp="1" noChangeArrowheads="1"/>
          </p:cNvSpPr>
          <p:nvPr>
            <p:ph type="dt" sz="half" idx="10"/>
          </p:nvPr>
        </p:nvSpPr>
        <p:spPr>
          <a:ln/>
        </p:spPr>
        <p:txBody>
          <a:bodyPr/>
          <a:lstStyle>
            <a:lvl1pPr>
              <a:defRPr/>
            </a:lvl1pPr>
          </a:lstStyle>
          <a:p>
            <a:pPr>
              <a:defRPr/>
            </a:pPr>
            <a:fld id="{FA3D7F29-B6C6-4A0C-A268-57E90488AF32}" type="datetimeFigureOut">
              <a:rPr lang="en-US"/>
              <a:pPr>
                <a:defRPr/>
              </a:pPr>
              <a:t>9/19/2024</a:t>
            </a:fld>
            <a:endParaRPr lang="en-US"/>
          </a:p>
        </p:txBody>
      </p:sp>
      <p:sp>
        <p:nvSpPr>
          <p:cNvPr id="6" name="Rectangle 18">
            <a:extLst>
              <a:ext uri="{FF2B5EF4-FFF2-40B4-BE49-F238E27FC236}">
                <a16:creationId xmlns:a16="http://schemas.microsoft.com/office/drawing/2014/main" id="{9A4E900C-E041-4410-BBD4-2F0CEB74907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9">
            <a:extLst>
              <a:ext uri="{FF2B5EF4-FFF2-40B4-BE49-F238E27FC236}">
                <a16:creationId xmlns:a16="http://schemas.microsoft.com/office/drawing/2014/main" id="{8731226A-9612-415F-B25C-79F0B735F85D}"/>
              </a:ext>
            </a:extLst>
          </p:cNvPr>
          <p:cNvSpPr>
            <a:spLocks noGrp="1" noChangeArrowheads="1"/>
          </p:cNvSpPr>
          <p:nvPr>
            <p:ph type="sldNum" sz="quarter" idx="12"/>
          </p:nvPr>
        </p:nvSpPr>
        <p:spPr>
          <a:ln/>
        </p:spPr>
        <p:txBody>
          <a:bodyPr/>
          <a:lstStyle>
            <a:lvl1pPr>
              <a:defRPr/>
            </a:lvl1pPr>
          </a:lstStyle>
          <a:p>
            <a:pPr>
              <a:defRPr/>
            </a:pPr>
            <a:fld id="{96773BF4-F18F-4640-B771-FB5E56EF2250}" type="slidenum">
              <a:rPr lang="en-US" altLang="en-US"/>
              <a:pPr>
                <a:defRPr/>
              </a:pPr>
              <a:t>‹#›</a:t>
            </a:fld>
            <a:endParaRPr lang="en-US" altLang="en-US"/>
          </a:p>
        </p:txBody>
      </p:sp>
    </p:spTree>
    <p:extLst>
      <p:ext uri="{BB962C8B-B14F-4D97-AF65-F5344CB8AC3E}">
        <p14:creationId xmlns:p14="http://schemas.microsoft.com/office/powerpoint/2010/main" val="27924749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7">
            <a:extLst>
              <a:ext uri="{FF2B5EF4-FFF2-40B4-BE49-F238E27FC236}">
                <a16:creationId xmlns:a16="http://schemas.microsoft.com/office/drawing/2014/main" id="{AD389E37-E4C2-43D8-8F96-B2A7B4F04555}"/>
              </a:ext>
            </a:extLst>
          </p:cNvPr>
          <p:cNvSpPr>
            <a:spLocks noGrp="1" noChangeArrowheads="1"/>
          </p:cNvSpPr>
          <p:nvPr>
            <p:ph type="dt" sz="half" idx="10"/>
          </p:nvPr>
        </p:nvSpPr>
        <p:spPr>
          <a:ln/>
        </p:spPr>
        <p:txBody>
          <a:bodyPr/>
          <a:lstStyle>
            <a:lvl1pPr>
              <a:defRPr/>
            </a:lvl1pPr>
          </a:lstStyle>
          <a:p>
            <a:pPr>
              <a:defRPr/>
            </a:pPr>
            <a:fld id="{FA3D7F29-B6C6-4A0C-A268-57E90488AF32}" type="datetimeFigureOut">
              <a:rPr lang="en-US"/>
              <a:pPr>
                <a:defRPr/>
              </a:pPr>
              <a:t>9/19/2024</a:t>
            </a:fld>
            <a:endParaRPr lang="en-US"/>
          </a:p>
        </p:txBody>
      </p:sp>
      <p:sp>
        <p:nvSpPr>
          <p:cNvPr id="8" name="Rectangle 18">
            <a:extLst>
              <a:ext uri="{FF2B5EF4-FFF2-40B4-BE49-F238E27FC236}">
                <a16:creationId xmlns:a16="http://schemas.microsoft.com/office/drawing/2014/main" id="{61EE56EC-D910-45CE-9054-67AB4DB7474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19">
            <a:extLst>
              <a:ext uri="{FF2B5EF4-FFF2-40B4-BE49-F238E27FC236}">
                <a16:creationId xmlns:a16="http://schemas.microsoft.com/office/drawing/2014/main" id="{A44A8A94-1B0D-4E54-9C56-AE5F5003817F}"/>
              </a:ext>
            </a:extLst>
          </p:cNvPr>
          <p:cNvSpPr>
            <a:spLocks noGrp="1" noChangeArrowheads="1"/>
          </p:cNvSpPr>
          <p:nvPr>
            <p:ph type="sldNum" sz="quarter" idx="12"/>
          </p:nvPr>
        </p:nvSpPr>
        <p:spPr>
          <a:ln/>
        </p:spPr>
        <p:txBody>
          <a:bodyPr/>
          <a:lstStyle>
            <a:lvl1pPr>
              <a:defRPr/>
            </a:lvl1pPr>
          </a:lstStyle>
          <a:p>
            <a:pPr>
              <a:defRPr/>
            </a:pPr>
            <a:fld id="{1117724B-36F4-4E3D-B039-8E4FA676C9CF}" type="slidenum">
              <a:rPr lang="en-US" altLang="en-US"/>
              <a:pPr>
                <a:defRPr/>
              </a:pPr>
              <a:t>‹#›</a:t>
            </a:fld>
            <a:endParaRPr lang="en-US" altLang="en-US"/>
          </a:p>
        </p:txBody>
      </p:sp>
    </p:spTree>
    <p:extLst>
      <p:ext uri="{BB962C8B-B14F-4D97-AF65-F5344CB8AC3E}">
        <p14:creationId xmlns:p14="http://schemas.microsoft.com/office/powerpoint/2010/main" val="245864830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7">
            <a:extLst>
              <a:ext uri="{FF2B5EF4-FFF2-40B4-BE49-F238E27FC236}">
                <a16:creationId xmlns:a16="http://schemas.microsoft.com/office/drawing/2014/main" id="{D7C57C4F-5E67-421D-A007-32C906A07265}"/>
              </a:ext>
            </a:extLst>
          </p:cNvPr>
          <p:cNvSpPr>
            <a:spLocks noGrp="1" noChangeArrowheads="1"/>
          </p:cNvSpPr>
          <p:nvPr>
            <p:ph type="dt" sz="half" idx="10"/>
          </p:nvPr>
        </p:nvSpPr>
        <p:spPr>
          <a:ln/>
        </p:spPr>
        <p:txBody>
          <a:bodyPr/>
          <a:lstStyle>
            <a:lvl1pPr>
              <a:defRPr/>
            </a:lvl1pPr>
          </a:lstStyle>
          <a:p>
            <a:pPr>
              <a:defRPr/>
            </a:pPr>
            <a:fld id="{FA3D7F29-B6C6-4A0C-A268-57E90488AF32}" type="datetimeFigureOut">
              <a:rPr lang="en-US"/>
              <a:pPr>
                <a:defRPr/>
              </a:pPr>
              <a:t>9/19/2024</a:t>
            </a:fld>
            <a:endParaRPr lang="en-US"/>
          </a:p>
        </p:txBody>
      </p:sp>
      <p:sp>
        <p:nvSpPr>
          <p:cNvPr id="4" name="Rectangle 18">
            <a:extLst>
              <a:ext uri="{FF2B5EF4-FFF2-40B4-BE49-F238E27FC236}">
                <a16:creationId xmlns:a16="http://schemas.microsoft.com/office/drawing/2014/main" id="{5EEE1822-6442-4092-8B4A-C3DFEA88C9B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19">
            <a:extLst>
              <a:ext uri="{FF2B5EF4-FFF2-40B4-BE49-F238E27FC236}">
                <a16:creationId xmlns:a16="http://schemas.microsoft.com/office/drawing/2014/main" id="{D4D0C7F2-F649-461D-8DBF-FBA3845E0DBA}"/>
              </a:ext>
            </a:extLst>
          </p:cNvPr>
          <p:cNvSpPr>
            <a:spLocks noGrp="1" noChangeArrowheads="1"/>
          </p:cNvSpPr>
          <p:nvPr>
            <p:ph type="sldNum" sz="quarter" idx="12"/>
          </p:nvPr>
        </p:nvSpPr>
        <p:spPr>
          <a:ln/>
        </p:spPr>
        <p:txBody>
          <a:bodyPr/>
          <a:lstStyle>
            <a:lvl1pPr>
              <a:defRPr/>
            </a:lvl1pPr>
          </a:lstStyle>
          <a:p>
            <a:pPr>
              <a:defRPr/>
            </a:pPr>
            <a:fld id="{C8B4F827-5215-4D81-903D-A64858756C51}" type="slidenum">
              <a:rPr lang="en-US" altLang="en-US"/>
              <a:pPr>
                <a:defRPr/>
              </a:pPr>
              <a:t>‹#›</a:t>
            </a:fld>
            <a:endParaRPr lang="en-US" altLang="en-US"/>
          </a:p>
        </p:txBody>
      </p:sp>
    </p:spTree>
    <p:extLst>
      <p:ext uri="{BB962C8B-B14F-4D97-AF65-F5344CB8AC3E}">
        <p14:creationId xmlns:p14="http://schemas.microsoft.com/office/powerpoint/2010/main" val="51476655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7">
            <a:extLst>
              <a:ext uri="{FF2B5EF4-FFF2-40B4-BE49-F238E27FC236}">
                <a16:creationId xmlns:a16="http://schemas.microsoft.com/office/drawing/2014/main" id="{C608F416-DFF5-4719-BD7F-D3C823EB6EF4}"/>
              </a:ext>
            </a:extLst>
          </p:cNvPr>
          <p:cNvSpPr>
            <a:spLocks noGrp="1" noChangeArrowheads="1"/>
          </p:cNvSpPr>
          <p:nvPr>
            <p:ph type="dt" sz="half" idx="10"/>
          </p:nvPr>
        </p:nvSpPr>
        <p:spPr>
          <a:ln/>
        </p:spPr>
        <p:txBody>
          <a:bodyPr/>
          <a:lstStyle>
            <a:lvl1pPr>
              <a:defRPr/>
            </a:lvl1pPr>
          </a:lstStyle>
          <a:p>
            <a:pPr>
              <a:defRPr/>
            </a:pPr>
            <a:fld id="{FA3D7F29-B6C6-4A0C-A268-57E90488AF32}" type="datetimeFigureOut">
              <a:rPr lang="en-US"/>
              <a:pPr>
                <a:defRPr/>
              </a:pPr>
              <a:t>9/19/2024</a:t>
            </a:fld>
            <a:endParaRPr lang="en-US"/>
          </a:p>
        </p:txBody>
      </p:sp>
      <p:sp>
        <p:nvSpPr>
          <p:cNvPr id="3" name="Rectangle 18">
            <a:extLst>
              <a:ext uri="{FF2B5EF4-FFF2-40B4-BE49-F238E27FC236}">
                <a16:creationId xmlns:a16="http://schemas.microsoft.com/office/drawing/2014/main" id="{BCBF4CC3-30DD-47B7-A325-A0AA05131F5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19">
            <a:extLst>
              <a:ext uri="{FF2B5EF4-FFF2-40B4-BE49-F238E27FC236}">
                <a16:creationId xmlns:a16="http://schemas.microsoft.com/office/drawing/2014/main" id="{7E01F00E-3A7E-4601-9593-B02538EAD463}"/>
              </a:ext>
            </a:extLst>
          </p:cNvPr>
          <p:cNvSpPr>
            <a:spLocks noGrp="1" noChangeArrowheads="1"/>
          </p:cNvSpPr>
          <p:nvPr>
            <p:ph type="sldNum" sz="quarter" idx="12"/>
          </p:nvPr>
        </p:nvSpPr>
        <p:spPr>
          <a:ln/>
        </p:spPr>
        <p:txBody>
          <a:bodyPr/>
          <a:lstStyle>
            <a:lvl1pPr>
              <a:defRPr/>
            </a:lvl1pPr>
          </a:lstStyle>
          <a:p>
            <a:pPr>
              <a:defRPr/>
            </a:pPr>
            <a:fld id="{9AD40FCE-6CA5-4B63-AD68-BB41D7BF12F7}" type="slidenum">
              <a:rPr lang="en-US" altLang="en-US"/>
              <a:pPr>
                <a:defRPr/>
              </a:pPr>
              <a:t>‹#›</a:t>
            </a:fld>
            <a:endParaRPr lang="en-US" altLang="en-US"/>
          </a:p>
        </p:txBody>
      </p:sp>
    </p:spTree>
    <p:extLst>
      <p:ext uri="{BB962C8B-B14F-4D97-AF65-F5344CB8AC3E}">
        <p14:creationId xmlns:p14="http://schemas.microsoft.com/office/powerpoint/2010/main" val="242653869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7">
            <a:extLst>
              <a:ext uri="{FF2B5EF4-FFF2-40B4-BE49-F238E27FC236}">
                <a16:creationId xmlns:a16="http://schemas.microsoft.com/office/drawing/2014/main" id="{D7CD2209-8381-4F57-9FFF-9812A175E4CD}"/>
              </a:ext>
            </a:extLst>
          </p:cNvPr>
          <p:cNvSpPr>
            <a:spLocks noGrp="1" noChangeArrowheads="1"/>
          </p:cNvSpPr>
          <p:nvPr>
            <p:ph type="dt" sz="half" idx="10"/>
          </p:nvPr>
        </p:nvSpPr>
        <p:spPr>
          <a:ln/>
        </p:spPr>
        <p:txBody>
          <a:bodyPr/>
          <a:lstStyle>
            <a:lvl1pPr>
              <a:defRPr/>
            </a:lvl1pPr>
          </a:lstStyle>
          <a:p>
            <a:pPr>
              <a:defRPr/>
            </a:pPr>
            <a:fld id="{FA3D7F29-B6C6-4A0C-A268-57E90488AF32}" type="datetimeFigureOut">
              <a:rPr lang="en-US"/>
              <a:pPr>
                <a:defRPr/>
              </a:pPr>
              <a:t>9/19/2024</a:t>
            </a:fld>
            <a:endParaRPr lang="en-US"/>
          </a:p>
        </p:txBody>
      </p:sp>
      <p:sp>
        <p:nvSpPr>
          <p:cNvPr id="6" name="Rectangle 18">
            <a:extLst>
              <a:ext uri="{FF2B5EF4-FFF2-40B4-BE49-F238E27FC236}">
                <a16:creationId xmlns:a16="http://schemas.microsoft.com/office/drawing/2014/main" id="{DABDC392-DB7F-4720-B442-7BBBB353ACC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9">
            <a:extLst>
              <a:ext uri="{FF2B5EF4-FFF2-40B4-BE49-F238E27FC236}">
                <a16:creationId xmlns:a16="http://schemas.microsoft.com/office/drawing/2014/main" id="{A7BF09F7-FE6E-4D4B-B98E-A0C4C1FBF127}"/>
              </a:ext>
            </a:extLst>
          </p:cNvPr>
          <p:cNvSpPr>
            <a:spLocks noGrp="1" noChangeArrowheads="1"/>
          </p:cNvSpPr>
          <p:nvPr>
            <p:ph type="sldNum" sz="quarter" idx="12"/>
          </p:nvPr>
        </p:nvSpPr>
        <p:spPr>
          <a:ln/>
        </p:spPr>
        <p:txBody>
          <a:bodyPr/>
          <a:lstStyle>
            <a:lvl1pPr>
              <a:defRPr/>
            </a:lvl1pPr>
          </a:lstStyle>
          <a:p>
            <a:pPr>
              <a:defRPr/>
            </a:pPr>
            <a:fld id="{2E159722-9938-4C23-A244-4800E04A2EEC}" type="slidenum">
              <a:rPr lang="en-US" altLang="en-US"/>
              <a:pPr>
                <a:defRPr/>
              </a:pPr>
              <a:t>‹#›</a:t>
            </a:fld>
            <a:endParaRPr lang="en-US" altLang="en-US"/>
          </a:p>
        </p:txBody>
      </p:sp>
    </p:spTree>
    <p:extLst>
      <p:ext uri="{BB962C8B-B14F-4D97-AF65-F5344CB8AC3E}">
        <p14:creationId xmlns:p14="http://schemas.microsoft.com/office/powerpoint/2010/main" val="84268488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7">
            <a:extLst>
              <a:ext uri="{FF2B5EF4-FFF2-40B4-BE49-F238E27FC236}">
                <a16:creationId xmlns:a16="http://schemas.microsoft.com/office/drawing/2014/main" id="{885F3BB0-43CD-415C-A17A-1220AB402296}"/>
              </a:ext>
            </a:extLst>
          </p:cNvPr>
          <p:cNvSpPr>
            <a:spLocks noGrp="1" noChangeArrowheads="1"/>
          </p:cNvSpPr>
          <p:nvPr>
            <p:ph type="dt" sz="half" idx="10"/>
          </p:nvPr>
        </p:nvSpPr>
        <p:spPr>
          <a:ln/>
        </p:spPr>
        <p:txBody>
          <a:bodyPr/>
          <a:lstStyle>
            <a:lvl1pPr>
              <a:defRPr/>
            </a:lvl1pPr>
          </a:lstStyle>
          <a:p>
            <a:pPr>
              <a:defRPr/>
            </a:pPr>
            <a:fld id="{FA3D7F29-B6C6-4A0C-A268-57E90488AF32}" type="datetimeFigureOut">
              <a:rPr lang="en-US"/>
              <a:pPr>
                <a:defRPr/>
              </a:pPr>
              <a:t>9/19/2024</a:t>
            </a:fld>
            <a:endParaRPr lang="en-US"/>
          </a:p>
        </p:txBody>
      </p:sp>
      <p:sp>
        <p:nvSpPr>
          <p:cNvPr id="6" name="Rectangle 18">
            <a:extLst>
              <a:ext uri="{FF2B5EF4-FFF2-40B4-BE49-F238E27FC236}">
                <a16:creationId xmlns:a16="http://schemas.microsoft.com/office/drawing/2014/main" id="{3019416B-0081-48FF-BB0A-EC6BD5CD9B8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9">
            <a:extLst>
              <a:ext uri="{FF2B5EF4-FFF2-40B4-BE49-F238E27FC236}">
                <a16:creationId xmlns:a16="http://schemas.microsoft.com/office/drawing/2014/main" id="{09D1B037-C481-4154-A575-C295E10DC63C}"/>
              </a:ext>
            </a:extLst>
          </p:cNvPr>
          <p:cNvSpPr>
            <a:spLocks noGrp="1" noChangeArrowheads="1"/>
          </p:cNvSpPr>
          <p:nvPr>
            <p:ph type="sldNum" sz="quarter" idx="12"/>
          </p:nvPr>
        </p:nvSpPr>
        <p:spPr>
          <a:ln/>
        </p:spPr>
        <p:txBody>
          <a:bodyPr/>
          <a:lstStyle>
            <a:lvl1pPr>
              <a:defRPr/>
            </a:lvl1pPr>
          </a:lstStyle>
          <a:p>
            <a:pPr>
              <a:defRPr/>
            </a:pPr>
            <a:fld id="{DBCD412B-3FBB-4749-B836-B240CD183153}" type="slidenum">
              <a:rPr lang="en-US" altLang="en-US"/>
              <a:pPr>
                <a:defRPr/>
              </a:pPr>
              <a:t>‹#›</a:t>
            </a:fld>
            <a:endParaRPr lang="en-US" altLang="en-US"/>
          </a:p>
        </p:txBody>
      </p:sp>
    </p:spTree>
    <p:extLst>
      <p:ext uri="{BB962C8B-B14F-4D97-AF65-F5344CB8AC3E}">
        <p14:creationId xmlns:p14="http://schemas.microsoft.com/office/powerpoint/2010/main" val="25162199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7">
            <a:extLst>
              <a:ext uri="{FF2B5EF4-FFF2-40B4-BE49-F238E27FC236}">
                <a16:creationId xmlns:a16="http://schemas.microsoft.com/office/drawing/2014/main" id="{F3DB3CC1-390C-4F63-84F0-2A686E867B16}"/>
              </a:ext>
            </a:extLst>
          </p:cNvPr>
          <p:cNvSpPr>
            <a:spLocks noGrp="1" noChangeArrowheads="1"/>
          </p:cNvSpPr>
          <p:nvPr>
            <p:ph type="dt" sz="half" idx="10"/>
          </p:nvPr>
        </p:nvSpPr>
        <p:spPr>
          <a:ln/>
        </p:spPr>
        <p:txBody>
          <a:bodyPr/>
          <a:lstStyle>
            <a:lvl1pPr>
              <a:defRPr/>
            </a:lvl1pPr>
          </a:lstStyle>
          <a:p>
            <a:pPr>
              <a:defRPr/>
            </a:pPr>
            <a:fld id="{FA3D7F29-B6C6-4A0C-A268-57E90488AF32}" type="datetimeFigureOut">
              <a:rPr lang="en-US"/>
              <a:pPr>
                <a:defRPr/>
              </a:pPr>
              <a:t>9/19/2024</a:t>
            </a:fld>
            <a:endParaRPr lang="en-US"/>
          </a:p>
        </p:txBody>
      </p:sp>
      <p:sp>
        <p:nvSpPr>
          <p:cNvPr id="5" name="Rectangle 18">
            <a:extLst>
              <a:ext uri="{FF2B5EF4-FFF2-40B4-BE49-F238E27FC236}">
                <a16:creationId xmlns:a16="http://schemas.microsoft.com/office/drawing/2014/main" id="{49230BCB-AFCB-43BC-804B-4B79914B7DE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9">
            <a:extLst>
              <a:ext uri="{FF2B5EF4-FFF2-40B4-BE49-F238E27FC236}">
                <a16:creationId xmlns:a16="http://schemas.microsoft.com/office/drawing/2014/main" id="{78C269C5-F1FF-4CE0-A917-E3BE68A64087}"/>
              </a:ext>
            </a:extLst>
          </p:cNvPr>
          <p:cNvSpPr>
            <a:spLocks noGrp="1" noChangeArrowheads="1"/>
          </p:cNvSpPr>
          <p:nvPr>
            <p:ph type="sldNum" sz="quarter" idx="12"/>
          </p:nvPr>
        </p:nvSpPr>
        <p:spPr>
          <a:ln/>
        </p:spPr>
        <p:txBody>
          <a:bodyPr/>
          <a:lstStyle>
            <a:lvl1pPr>
              <a:defRPr/>
            </a:lvl1pPr>
          </a:lstStyle>
          <a:p>
            <a:pPr>
              <a:defRPr/>
            </a:pPr>
            <a:fld id="{5C9CEC5C-5574-4C80-96FE-BDE77286ED5D}" type="slidenum">
              <a:rPr lang="en-US" altLang="en-US"/>
              <a:pPr>
                <a:defRPr/>
              </a:pPr>
              <a:t>‹#›</a:t>
            </a:fld>
            <a:endParaRPr lang="en-US" altLang="en-US"/>
          </a:p>
        </p:txBody>
      </p:sp>
    </p:spTree>
    <p:extLst>
      <p:ext uri="{BB962C8B-B14F-4D97-AF65-F5344CB8AC3E}">
        <p14:creationId xmlns:p14="http://schemas.microsoft.com/office/powerpoint/2010/main" val="318012786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66200" y="304800"/>
            <a:ext cx="2514600" cy="5791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422400" y="304800"/>
            <a:ext cx="7340600" cy="5791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7">
            <a:extLst>
              <a:ext uri="{FF2B5EF4-FFF2-40B4-BE49-F238E27FC236}">
                <a16:creationId xmlns:a16="http://schemas.microsoft.com/office/drawing/2014/main" id="{25E55D03-DB42-4640-BC7B-367B2B94B2BB}"/>
              </a:ext>
            </a:extLst>
          </p:cNvPr>
          <p:cNvSpPr>
            <a:spLocks noGrp="1" noChangeArrowheads="1"/>
          </p:cNvSpPr>
          <p:nvPr>
            <p:ph type="dt" sz="half" idx="10"/>
          </p:nvPr>
        </p:nvSpPr>
        <p:spPr>
          <a:ln/>
        </p:spPr>
        <p:txBody>
          <a:bodyPr/>
          <a:lstStyle>
            <a:lvl1pPr>
              <a:defRPr/>
            </a:lvl1pPr>
          </a:lstStyle>
          <a:p>
            <a:pPr>
              <a:defRPr/>
            </a:pPr>
            <a:fld id="{FA3D7F29-B6C6-4A0C-A268-57E90488AF32}" type="datetimeFigureOut">
              <a:rPr lang="en-US"/>
              <a:pPr>
                <a:defRPr/>
              </a:pPr>
              <a:t>9/19/2024</a:t>
            </a:fld>
            <a:endParaRPr lang="en-US"/>
          </a:p>
        </p:txBody>
      </p:sp>
      <p:sp>
        <p:nvSpPr>
          <p:cNvPr id="5" name="Rectangle 18">
            <a:extLst>
              <a:ext uri="{FF2B5EF4-FFF2-40B4-BE49-F238E27FC236}">
                <a16:creationId xmlns:a16="http://schemas.microsoft.com/office/drawing/2014/main" id="{9B431BC7-F3F1-45AF-A613-167A8146D6B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9">
            <a:extLst>
              <a:ext uri="{FF2B5EF4-FFF2-40B4-BE49-F238E27FC236}">
                <a16:creationId xmlns:a16="http://schemas.microsoft.com/office/drawing/2014/main" id="{A69702BF-B461-4B8F-ACBF-698FF6607ABD}"/>
              </a:ext>
            </a:extLst>
          </p:cNvPr>
          <p:cNvSpPr>
            <a:spLocks noGrp="1" noChangeArrowheads="1"/>
          </p:cNvSpPr>
          <p:nvPr>
            <p:ph type="sldNum" sz="quarter" idx="12"/>
          </p:nvPr>
        </p:nvSpPr>
        <p:spPr>
          <a:ln/>
        </p:spPr>
        <p:txBody>
          <a:bodyPr/>
          <a:lstStyle>
            <a:lvl1pPr>
              <a:defRPr/>
            </a:lvl1pPr>
          </a:lstStyle>
          <a:p>
            <a:pPr>
              <a:defRPr/>
            </a:pPr>
            <a:fld id="{186A1C99-1B4A-439D-9A16-71AA6D13D5CD}" type="slidenum">
              <a:rPr lang="en-US" altLang="en-US"/>
              <a:pPr>
                <a:defRPr/>
              </a:pPr>
              <a:t>‹#›</a:t>
            </a:fld>
            <a:endParaRPr lang="en-US" altLang="en-US"/>
          </a:p>
        </p:txBody>
      </p:sp>
    </p:spTree>
    <p:extLst>
      <p:ext uri="{BB962C8B-B14F-4D97-AF65-F5344CB8AC3E}">
        <p14:creationId xmlns:p14="http://schemas.microsoft.com/office/powerpoint/2010/main" val="92106257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25561497-7BE4-4ADB-8226-355CF9AB9D86}"/>
              </a:ext>
            </a:extLst>
          </p:cNvPr>
          <p:cNvGrpSpPr>
            <a:grpSpLocks/>
          </p:cNvGrpSpPr>
          <p:nvPr/>
        </p:nvGrpSpPr>
        <p:grpSpPr bwMode="auto">
          <a:xfrm>
            <a:off x="1" y="6350"/>
            <a:ext cx="12187767" cy="6851650"/>
            <a:chOff x="0" y="4"/>
            <a:chExt cx="5758" cy="4316"/>
          </a:xfrm>
        </p:grpSpPr>
        <p:grpSp>
          <p:nvGrpSpPr>
            <p:cNvPr id="5" name="Group 3">
              <a:extLst>
                <a:ext uri="{FF2B5EF4-FFF2-40B4-BE49-F238E27FC236}">
                  <a16:creationId xmlns:a16="http://schemas.microsoft.com/office/drawing/2014/main" id="{EB246C9D-4E23-4396-834C-84AE7F8CD319}"/>
                </a:ext>
              </a:extLst>
            </p:cNvPr>
            <p:cNvGrpSpPr>
              <a:grpSpLocks/>
            </p:cNvGrpSpPr>
            <p:nvPr/>
          </p:nvGrpSpPr>
          <p:grpSpPr bwMode="auto">
            <a:xfrm>
              <a:off x="0" y="1161"/>
              <a:ext cx="5758" cy="3159"/>
              <a:chOff x="0" y="1161"/>
              <a:chExt cx="5758" cy="3159"/>
            </a:xfrm>
          </p:grpSpPr>
          <p:sp>
            <p:nvSpPr>
              <p:cNvPr id="16" name="Freeform 4">
                <a:extLst>
                  <a:ext uri="{FF2B5EF4-FFF2-40B4-BE49-F238E27FC236}">
                    <a16:creationId xmlns:a16="http://schemas.microsoft.com/office/drawing/2014/main" id="{406146CA-218E-4CE2-A0A2-8E8EEB826D3B}"/>
                  </a:ext>
                </a:extLst>
              </p:cNvPr>
              <p:cNvSpPr>
                <a:spLocks/>
              </p:cNvSpPr>
              <p:nvPr/>
            </p:nvSpPr>
            <p:spPr bwMode="hidden">
              <a:xfrm>
                <a:off x="558" y="1161"/>
                <a:ext cx="5200" cy="3159"/>
              </a:xfrm>
              <a:custGeom>
                <a:avLst/>
                <a:gdLst>
                  <a:gd name="T0" fmla="*/ 0 w 5184"/>
                  <a:gd name="T1" fmla="*/ 3159 h 3159"/>
                  <a:gd name="T2" fmla="*/ 5513 w 5184"/>
                  <a:gd name="T3" fmla="*/ 3159 h 3159"/>
                  <a:gd name="T4" fmla="*/ 5513 w 5184"/>
                  <a:gd name="T5" fmla="*/ 0 h 3159"/>
                  <a:gd name="T6" fmla="*/ 0 w 5184"/>
                  <a:gd name="T7" fmla="*/ 0 h 3159"/>
                  <a:gd name="T8" fmla="*/ 0 w 5184"/>
                  <a:gd name="T9" fmla="*/ 3159 h 3159"/>
                  <a:gd name="T10" fmla="*/ 0 w 5184"/>
                  <a:gd name="T11" fmla="*/ 3159 h 31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184" h="3159">
                    <a:moveTo>
                      <a:pt x="0" y="3159"/>
                    </a:moveTo>
                    <a:lnTo>
                      <a:pt x="5184" y="3159"/>
                    </a:lnTo>
                    <a:lnTo>
                      <a:pt x="5184" y="0"/>
                    </a:lnTo>
                    <a:lnTo>
                      <a:pt x="0" y="0"/>
                    </a:lnTo>
                    <a:lnTo>
                      <a:pt x="0" y="3159"/>
                    </a:lnTo>
                    <a:close/>
                  </a:path>
                </a:pathLst>
              </a:cu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7" name="Freeform 5">
                <a:extLst>
                  <a:ext uri="{FF2B5EF4-FFF2-40B4-BE49-F238E27FC236}">
                    <a16:creationId xmlns:a16="http://schemas.microsoft.com/office/drawing/2014/main" id="{68316CD8-1E29-43EC-B1DA-F0809AF5D42C}"/>
                  </a:ext>
                </a:extLst>
              </p:cNvPr>
              <p:cNvSpPr>
                <a:spLocks/>
              </p:cNvSpPr>
              <p:nvPr/>
            </p:nvSpPr>
            <p:spPr bwMode="hidden">
              <a:xfrm>
                <a:off x="0" y="1161"/>
                <a:ext cx="558" cy="3159"/>
              </a:xfrm>
              <a:custGeom>
                <a:avLst/>
                <a:gdLst>
                  <a:gd name="T0" fmla="*/ 0 w 556"/>
                  <a:gd name="T1" fmla="*/ 0 h 3159"/>
                  <a:gd name="T2" fmla="*/ 0 w 556"/>
                  <a:gd name="T3" fmla="*/ 3159 h 3159"/>
                  <a:gd name="T4" fmla="*/ 596 w 556"/>
                  <a:gd name="T5" fmla="*/ 3159 h 3159"/>
                  <a:gd name="T6" fmla="*/ 596 w 556"/>
                  <a:gd name="T7" fmla="*/ 0 h 3159"/>
                  <a:gd name="T8" fmla="*/ 0 w 556"/>
                  <a:gd name="T9" fmla="*/ 0 h 3159"/>
                  <a:gd name="T10" fmla="*/ 0 w 556"/>
                  <a:gd name="T11" fmla="*/ 0 h 31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56" h="3159">
                    <a:moveTo>
                      <a:pt x="0" y="0"/>
                    </a:moveTo>
                    <a:lnTo>
                      <a:pt x="0" y="3159"/>
                    </a:lnTo>
                    <a:lnTo>
                      <a:pt x="556" y="3159"/>
                    </a:lnTo>
                    <a:lnTo>
                      <a:pt x="556" y="0"/>
                    </a:lnTo>
                    <a:lnTo>
                      <a:pt x="0"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6" name="Freeform 6">
              <a:extLst>
                <a:ext uri="{FF2B5EF4-FFF2-40B4-BE49-F238E27FC236}">
                  <a16:creationId xmlns:a16="http://schemas.microsoft.com/office/drawing/2014/main" id="{C07DB2FB-A300-45D0-8F1E-4CE45EE0F6A9}"/>
                </a:ext>
              </a:extLst>
            </p:cNvPr>
            <p:cNvSpPr>
              <a:spLocks/>
            </p:cNvSpPr>
            <p:nvPr/>
          </p:nvSpPr>
          <p:spPr bwMode="ltGray">
            <a:xfrm>
              <a:off x="552" y="951"/>
              <a:ext cx="12" cy="420"/>
            </a:xfrm>
            <a:custGeom>
              <a:avLst/>
              <a:gdLst>
                <a:gd name="T0" fmla="*/ 0 w 12"/>
                <a:gd name="T1" fmla="*/ 0 h 420"/>
                <a:gd name="T2" fmla="*/ 0 w 12"/>
                <a:gd name="T3" fmla="*/ 420 h 420"/>
                <a:gd name="T4" fmla="*/ 12 w 12"/>
                <a:gd name="T5" fmla="*/ 420 h 420"/>
                <a:gd name="T6" fmla="*/ 12 w 12"/>
                <a:gd name="T7" fmla="*/ 0 h 420"/>
                <a:gd name="T8" fmla="*/ 0 w 12"/>
                <a:gd name="T9" fmla="*/ 0 h 420"/>
                <a:gd name="T10" fmla="*/ 0 w 12"/>
                <a:gd name="T11" fmla="*/ 0 h 420"/>
              </a:gdLst>
              <a:ahLst/>
              <a:cxnLst>
                <a:cxn ang="0">
                  <a:pos x="T0" y="T1"/>
                </a:cxn>
                <a:cxn ang="0">
                  <a:pos x="T2" y="T3"/>
                </a:cxn>
                <a:cxn ang="0">
                  <a:pos x="T4" y="T5"/>
                </a:cxn>
                <a:cxn ang="0">
                  <a:pos x="T6" y="T7"/>
                </a:cxn>
                <a:cxn ang="0">
                  <a:pos x="T8" y="T9"/>
                </a:cxn>
                <a:cxn ang="0">
                  <a:pos x="T10" y="T11"/>
                </a:cxn>
              </a:cxnLst>
              <a:rect l="0" t="0" r="r" b="b"/>
              <a:pathLst>
                <a:path w="12" h="420">
                  <a:moveTo>
                    <a:pt x="0" y="0"/>
                  </a:moveTo>
                  <a:lnTo>
                    <a:pt x="0" y="420"/>
                  </a:lnTo>
                  <a:lnTo>
                    <a:pt x="12" y="420"/>
                  </a:lnTo>
                  <a:lnTo>
                    <a:pt x="12" y="0"/>
                  </a:lnTo>
                  <a:lnTo>
                    <a:pt x="0" y="0"/>
                  </a:lnTo>
                  <a:lnTo>
                    <a:pt x="0" y="0"/>
                  </a:lnTo>
                  <a:close/>
                </a:path>
              </a:pathLst>
            </a:custGeom>
            <a:gradFill rotWithShape="0">
              <a:gsLst>
                <a:gs pos="0">
                  <a:schemeClr val="accent2"/>
                </a:gs>
                <a:gs pos="50000">
                  <a:schemeClr val="hlink"/>
                </a:gs>
                <a:gs pos="100000">
                  <a:schemeClr val="accent2"/>
                </a:gs>
              </a:gsLst>
              <a:lin ang="5400000" scaled="1"/>
            </a:gradFill>
            <a:ln>
              <a:noFill/>
            </a:ln>
          </p:spPr>
          <p:txBody>
            <a:bodyPr/>
            <a:lstStyle/>
            <a:p>
              <a:pPr eaLnBrk="1" hangingPunct="1">
                <a:defRPr/>
              </a:pPr>
              <a:endParaRPr lang="en-US">
                <a:solidFill>
                  <a:srgbClr val="FFFFFF"/>
                </a:solidFill>
                <a:latin typeface="Arial" charset="0"/>
                <a:cs typeface="Arial"/>
              </a:endParaRPr>
            </a:p>
          </p:txBody>
        </p:sp>
        <p:sp>
          <p:nvSpPr>
            <p:cNvPr id="7" name="Freeform 7">
              <a:extLst>
                <a:ext uri="{FF2B5EF4-FFF2-40B4-BE49-F238E27FC236}">
                  <a16:creationId xmlns:a16="http://schemas.microsoft.com/office/drawing/2014/main" id="{D996BAAD-3F1C-4C95-8059-97B0B70AD054}"/>
                </a:ext>
              </a:extLst>
            </p:cNvPr>
            <p:cNvSpPr>
              <a:spLocks/>
            </p:cNvSpPr>
            <p:nvPr/>
          </p:nvSpPr>
          <p:spPr bwMode="ltGray">
            <a:xfrm>
              <a:off x="767" y="1155"/>
              <a:ext cx="252" cy="12"/>
            </a:xfrm>
            <a:custGeom>
              <a:avLst/>
              <a:gdLst>
                <a:gd name="T0" fmla="*/ 271 w 251"/>
                <a:gd name="T1" fmla="*/ 0 h 12"/>
                <a:gd name="T2" fmla="*/ 0 w 251"/>
                <a:gd name="T3" fmla="*/ 0 h 12"/>
                <a:gd name="T4" fmla="*/ 0 w 251"/>
                <a:gd name="T5" fmla="*/ 12 h 12"/>
                <a:gd name="T6" fmla="*/ 271 w 251"/>
                <a:gd name="T7" fmla="*/ 12 h 12"/>
                <a:gd name="T8" fmla="*/ 271 w 251"/>
                <a:gd name="T9" fmla="*/ 0 h 12"/>
                <a:gd name="T10" fmla="*/ 271 w 251"/>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 h="12">
                  <a:moveTo>
                    <a:pt x="251" y="0"/>
                  </a:moveTo>
                  <a:lnTo>
                    <a:pt x="0" y="0"/>
                  </a:lnTo>
                  <a:lnTo>
                    <a:pt x="0" y="12"/>
                  </a:lnTo>
                  <a:lnTo>
                    <a:pt x="251" y="12"/>
                  </a:lnTo>
                  <a:lnTo>
                    <a:pt x="251" y="0"/>
                  </a:lnTo>
                  <a:close/>
                </a:path>
              </a:pathLst>
            </a:custGeom>
            <a:gradFill rotWithShape="0">
              <a:gsLst>
                <a:gs pos="0">
                  <a:schemeClr val="accent2"/>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 name="Freeform 8">
              <a:extLst>
                <a:ext uri="{FF2B5EF4-FFF2-40B4-BE49-F238E27FC236}">
                  <a16:creationId xmlns:a16="http://schemas.microsoft.com/office/drawing/2014/main" id="{0002707D-AFB5-469C-962B-4216A9A2F122}"/>
                </a:ext>
              </a:extLst>
            </p:cNvPr>
            <p:cNvSpPr>
              <a:spLocks/>
            </p:cNvSpPr>
            <p:nvPr/>
          </p:nvSpPr>
          <p:spPr bwMode="ltGray">
            <a:xfrm>
              <a:off x="0" y="1155"/>
              <a:ext cx="351" cy="12"/>
            </a:xfrm>
            <a:custGeom>
              <a:avLst/>
              <a:gdLst>
                <a:gd name="T0" fmla="*/ 0 w 251"/>
                <a:gd name="T1" fmla="*/ 0 h 12"/>
                <a:gd name="T2" fmla="*/ 0 w 251"/>
                <a:gd name="T3" fmla="*/ 12 h 12"/>
                <a:gd name="T4" fmla="*/ 205514 w 251"/>
                <a:gd name="T5" fmla="*/ 12 h 12"/>
                <a:gd name="T6" fmla="*/ 205514 w 251"/>
                <a:gd name="T7" fmla="*/ 0 h 12"/>
                <a:gd name="T8" fmla="*/ 0 w 251"/>
                <a:gd name="T9" fmla="*/ 0 h 12"/>
                <a:gd name="T10" fmla="*/ 0 w 251"/>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 h="12">
                  <a:moveTo>
                    <a:pt x="0" y="0"/>
                  </a:moveTo>
                  <a:lnTo>
                    <a:pt x="0" y="12"/>
                  </a:lnTo>
                  <a:lnTo>
                    <a:pt x="251" y="12"/>
                  </a:lnTo>
                  <a:lnTo>
                    <a:pt x="251" y="0"/>
                  </a:lnTo>
                  <a:lnTo>
                    <a:pt x="0" y="0"/>
                  </a:lnTo>
                  <a:close/>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9" name="Group 9">
              <a:extLst>
                <a:ext uri="{FF2B5EF4-FFF2-40B4-BE49-F238E27FC236}">
                  <a16:creationId xmlns:a16="http://schemas.microsoft.com/office/drawing/2014/main" id="{BC9CB5B2-69B2-4883-8CC6-ED10BA483E30}"/>
                </a:ext>
              </a:extLst>
            </p:cNvPr>
            <p:cNvGrpSpPr>
              <a:grpSpLocks/>
            </p:cNvGrpSpPr>
            <p:nvPr/>
          </p:nvGrpSpPr>
          <p:grpSpPr bwMode="auto">
            <a:xfrm>
              <a:off x="348" y="4"/>
              <a:ext cx="5410" cy="4316"/>
              <a:chOff x="348" y="4"/>
              <a:chExt cx="5410" cy="4316"/>
            </a:xfrm>
          </p:grpSpPr>
          <p:sp>
            <p:nvSpPr>
              <p:cNvPr id="10" name="Freeform 10">
                <a:extLst>
                  <a:ext uri="{FF2B5EF4-FFF2-40B4-BE49-F238E27FC236}">
                    <a16:creationId xmlns:a16="http://schemas.microsoft.com/office/drawing/2014/main" id="{E686BFC2-A9E7-4447-884B-77CB1C26D565}"/>
                  </a:ext>
                </a:extLst>
              </p:cNvPr>
              <p:cNvSpPr>
                <a:spLocks/>
              </p:cNvSpPr>
              <p:nvPr/>
            </p:nvSpPr>
            <p:spPr bwMode="ltGray">
              <a:xfrm>
                <a:off x="552" y="4"/>
                <a:ext cx="12" cy="695"/>
              </a:xfrm>
              <a:custGeom>
                <a:avLst/>
                <a:gdLst>
                  <a:gd name="T0" fmla="*/ 12 w 12"/>
                  <a:gd name="T1" fmla="*/ 0 h 695"/>
                  <a:gd name="T2" fmla="*/ 0 w 12"/>
                  <a:gd name="T3" fmla="*/ 0 h 695"/>
                  <a:gd name="T4" fmla="*/ 0 w 12"/>
                  <a:gd name="T5" fmla="*/ 695 h 695"/>
                  <a:gd name="T6" fmla="*/ 12 w 12"/>
                  <a:gd name="T7" fmla="*/ 695 h 695"/>
                  <a:gd name="T8" fmla="*/ 12 w 12"/>
                  <a:gd name="T9" fmla="*/ 0 h 695"/>
                  <a:gd name="T10" fmla="*/ 12 w 12"/>
                  <a:gd name="T11" fmla="*/ 0 h 69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695">
                    <a:moveTo>
                      <a:pt x="12" y="0"/>
                    </a:moveTo>
                    <a:lnTo>
                      <a:pt x="0" y="0"/>
                    </a:lnTo>
                    <a:lnTo>
                      <a:pt x="0" y="695"/>
                    </a:lnTo>
                    <a:lnTo>
                      <a:pt x="12" y="695"/>
                    </a:lnTo>
                    <a:lnTo>
                      <a:pt x="12"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 name="Freeform 11">
                <a:extLst>
                  <a:ext uri="{FF2B5EF4-FFF2-40B4-BE49-F238E27FC236}">
                    <a16:creationId xmlns:a16="http://schemas.microsoft.com/office/drawing/2014/main" id="{92F59C13-8AD8-4A3B-84CC-1FD00AF3C1E3}"/>
                  </a:ext>
                </a:extLst>
              </p:cNvPr>
              <p:cNvSpPr>
                <a:spLocks/>
              </p:cNvSpPr>
              <p:nvPr/>
            </p:nvSpPr>
            <p:spPr bwMode="ltGray">
              <a:xfrm>
                <a:off x="552" y="1623"/>
                <a:ext cx="12" cy="2697"/>
              </a:xfrm>
              <a:custGeom>
                <a:avLst/>
                <a:gdLst>
                  <a:gd name="T0" fmla="*/ 0 w 12"/>
                  <a:gd name="T1" fmla="*/ 2697 h 2697"/>
                  <a:gd name="T2" fmla="*/ 12 w 12"/>
                  <a:gd name="T3" fmla="*/ 2697 h 2697"/>
                  <a:gd name="T4" fmla="*/ 12 w 12"/>
                  <a:gd name="T5" fmla="*/ 0 h 2697"/>
                  <a:gd name="T6" fmla="*/ 0 w 12"/>
                  <a:gd name="T7" fmla="*/ 0 h 2697"/>
                  <a:gd name="T8" fmla="*/ 0 w 12"/>
                  <a:gd name="T9" fmla="*/ 2697 h 2697"/>
                  <a:gd name="T10" fmla="*/ 0 w 12"/>
                  <a:gd name="T11" fmla="*/ 2697 h 269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697">
                    <a:moveTo>
                      <a:pt x="0" y="2697"/>
                    </a:moveTo>
                    <a:lnTo>
                      <a:pt x="12" y="2697"/>
                    </a:lnTo>
                    <a:lnTo>
                      <a:pt x="12" y="0"/>
                    </a:lnTo>
                    <a:lnTo>
                      <a:pt x="0" y="0"/>
                    </a:lnTo>
                    <a:lnTo>
                      <a:pt x="0" y="2697"/>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 name="Freeform 12">
                <a:extLst>
                  <a:ext uri="{FF2B5EF4-FFF2-40B4-BE49-F238E27FC236}">
                    <a16:creationId xmlns:a16="http://schemas.microsoft.com/office/drawing/2014/main" id="{85C64A92-4996-4A11-AF83-5BE6237C235C}"/>
                  </a:ext>
                </a:extLst>
              </p:cNvPr>
              <p:cNvSpPr>
                <a:spLocks/>
              </p:cNvSpPr>
              <p:nvPr/>
            </p:nvSpPr>
            <p:spPr bwMode="ltGray">
              <a:xfrm>
                <a:off x="1019" y="1155"/>
                <a:ext cx="4739" cy="12"/>
              </a:xfrm>
              <a:custGeom>
                <a:avLst/>
                <a:gdLst>
                  <a:gd name="T0" fmla="*/ 5033 w 4724"/>
                  <a:gd name="T1" fmla="*/ 0 h 12"/>
                  <a:gd name="T2" fmla="*/ 0 w 4724"/>
                  <a:gd name="T3" fmla="*/ 0 h 12"/>
                  <a:gd name="T4" fmla="*/ 0 w 4724"/>
                  <a:gd name="T5" fmla="*/ 12 h 12"/>
                  <a:gd name="T6" fmla="*/ 5033 w 4724"/>
                  <a:gd name="T7" fmla="*/ 12 h 12"/>
                  <a:gd name="T8" fmla="*/ 5033 w 4724"/>
                  <a:gd name="T9" fmla="*/ 0 h 12"/>
                  <a:gd name="T10" fmla="*/ 5033 w 4724"/>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724" h="12">
                    <a:moveTo>
                      <a:pt x="4724" y="0"/>
                    </a:moveTo>
                    <a:lnTo>
                      <a:pt x="0" y="0"/>
                    </a:lnTo>
                    <a:lnTo>
                      <a:pt x="0" y="12"/>
                    </a:lnTo>
                    <a:lnTo>
                      <a:pt x="4724" y="12"/>
                    </a:lnTo>
                    <a:lnTo>
                      <a:pt x="4724" y="0"/>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 name="Freeform 13">
                <a:extLst>
                  <a:ext uri="{FF2B5EF4-FFF2-40B4-BE49-F238E27FC236}">
                    <a16:creationId xmlns:a16="http://schemas.microsoft.com/office/drawing/2014/main" id="{0649FCE0-D43A-4E37-957D-59F3D9F3BC4D}"/>
                  </a:ext>
                </a:extLst>
              </p:cNvPr>
              <p:cNvSpPr>
                <a:spLocks/>
              </p:cNvSpPr>
              <p:nvPr/>
            </p:nvSpPr>
            <p:spPr bwMode="ltGray">
              <a:xfrm>
                <a:off x="552" y="1371"/>
                <a:ext cx="12" cy="252"/>
              </a:xfrm>
              <a:custGeom>
                <a:avLst/>
                <a:gdLst>
                  <a:gd name="T0" fmla="*/ 0 w 12"/>
                  <a:gd name="T1" fmla="*/ 252 h 252"/>
                  <a:gd name="T2" fmla="*/ 12 w 12"/>
                  <a:gd name="T3" fmla="*/ 252 h 252"/>
                  <a:gd name="T4" fmla="*/ 12 w 12"/>
                  <a:gd name="T5" fmla="*/ 0 h 252"/>
                  <a:gd name="T6" fmla="*/ 0 w 12"/>
                  <a:gd name="T7" fmla="*/ 0 h 252"/>
                  <a:gd name="T8" fmla="*/ 0 w 12"/>
                  <a:gd name="T9" fmla="*/ 252 h 252"/>
                  <a:gd name="T10" fmla="*/ 0 w 12"/>
                  <a:gd name="T11" fmla="*/ 252 h 2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52">
                    <a:moveTo>
                      <a:pt x="0" y="252"/>
                    </a:moveTo>
                    <a:lnTo>
                      <a:pt x="12" y="252"/>
                    </a:lnTo>
                    <a:lnTo>
                      <a:pt x="12" y="0"/>
                    </a:lnTo>
                    <a:lnTo>
                      <a:pt x="0" y="0"/>
                    </a:lnTo>
                    <a:lnTo>
                      <a:pt x="0" y="252"/>
                    </a:lnTo>
                    <a:close/>
                  </a:path>
                </a:pathLst>
              </a:custGeom>
              <a:gradFill rotWithShape="0">
                <a:gsLst>
                  <a:gs pos="0">
                    <a:schemeClr val="accent2"/>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 name="Freeform 14">
                <a:extLst>
                  <a:ext uri="{FF2B5EF4-FFF2-40B4-BE49-F238E27FC236}">
                    <a16:creationId xmlns:a16="http://schemas.microsoft.com/office/drawing/2014/main" id="{11805180-7C46-43E2-B0F3-6D95ABF6D2EC}"/>
                  </a:ext>
                </a:extLst>
              </p:cNvPr>
              <p:cNvSpPr>
                <a:spLocks/>
              </p:cNvSpPr>
              <p:nvPr/>
            </p:nvSpPr>
            <p:spPr bwMode="ltGray">
              <a:xfrm>
                <a:off x="552" y="699"/>
                <a:ext cx="12" cy="252"/>
              </a:xfrm>
              <a:custGeom>
                <a:avLst/>
                <a:gdLst>
                  <a:gd name="T0" fmla="*/ 12 w 12"/>
                  <a:gd name="T1" fmla="*/ 0 h 252"/>
                  <a:gd name="T2" fmla="*/ 0 w 12"/>
                  <a:gd name="T3" fmla="*/ 0 h 252"/>
                  <a:gd name="T4" fmla="*/ 0 w 12"/>
                  <a:gd name="T5" fmla="*/ 252 h 252"/>
                  <a:gd name="T6" fmla="*/ 12 w 12"/>
                  <a:gd name="T7" fmla="*/ 252 h 252"/>
                  <a:gd name="T8" fmla="*/ 12 w 12"/>
                  <a:gd name="T9" fmla="*/ 0 h 252"/>
                  <a:gd name="T10" fmla="*/ 12 w 12"/>
                  <a:gd name="T11" fmla="*/ 0 h 2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52">
                    <a:moveTo>
                      <a:pt x="12" y="0"/>
                    </a:moveTo>
                    <a:lnTo>
                      <a:pt x="0" y="0"/>
                    </a:lnTo>
                    <a:lnTo>
                      <a:pt x="0" y="252"/>
                    </a:lnTo>
                    <a:lnTo>
                      <a:pt x="12" y="252"/>
                    </a:lnTo>
                    <a:lnTo>
                      <a:pt x="12" y="0"/>
                    </a:lnTo>
                    <a:close/>
                  </a:path>
                </a:pathLst>
              </a:custGeom>
              <a:gradFill rotWithShape="0">
                <a:gsLst>
                  <a:gs pos="0">
                    <a:schemeClr val="bg2"/>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 name="Freeform 15">
                <a:extLst>
                  <a:ext uri="{FF2B5EF4-FFF2-40B4-BE49-F238E27FC236}">
                    <a16:creationId xmlns:a16="http://schemas.microsoft.com/office/drawing/2014/main" id="{D4EAE5E6-F6A7-4EE3-AF6F-8E4470361F0C}"/>
                  </a:ext>
                </a:extLst>
              </p:cNvPr>
              <p:cNvSpPr>
                <a:spLocks/>
              </p:cNvSpPr>
              <p:nvPr/>
            </p:nvSpPr>
            <p:spPr bwMode="ltGray">
              <a:xfrm>
                <a:off x="348" y="1155"/>
                <a:ext cx="419" cy="12"/>
              </a:xfrm>
              <a:custGeom>
                <a:avLst/>
                <a:gdLst>
                  <a:gd name="T0" fmla="*/ 0 w 418"/>
                  <a:gd name="T1" fmla="*/ 0 h 12"/>
                  <a:gd name="T2" fmla="*/ 0 w 418"/>
                  <a:gd name="T3" fmla="*/ 12 h 12"/>
                  <a:gd name="T4" fmla="*/ 418 w 418"/>
                  <a:gd name="T5" fmla="*/ 12 h 12"/>
                  <a:gd name="T6" fmla="*/ 418 w 418"/>
                  <a:gd name="T7" fmla="*/ 0 h 12"/>
                  <a:gd name="T8" fmla="*/ 0 w 418"/>
                  <a:gd name="T9" fmla="*/ 0 h 12"/>
                  <a:gd name="T10" fmla="*/ 0 w 418"/>
                  <a:gd name="T11" fmla="*/ 0 h 12"/>
                </a:gdLst>
                <a:ahLst/>
                <a:cxnLst>
                  <a:cxn ang="0">
                    <a:pos x="T0" y="T1"/>
                  </a:cxn>
                  <a:cxn ang="0">
                    <a:pos x="T2" y="T3"/>
                  </a:cxn>
                  <a:cxn ang="0">
                    <a:pos x="T4" y="T5"/>
                  </a:cxn>
                  <a:cxn ang="0">
                    <a:pos x="T6" y="T7"/>
                  </a:cxn>
                  <a:cxn ang="0">
                    <a:pos x="T8" y="T9"/>
                  </a:cxn>
                  <a:cxn ang="0">
                    <a:pos x="T10" y="T11"/>
                  </a:cxn>
                </a:cxnLst>
                <a:rect l="0" t="0" r="r" b="b"/>
                <a:pathLst>
                  <a:path w="418" h="12">
                    <a:moveTo>
                      <a:pt x="0" y="0"/>
                    </a:moveTo>
                    <a:lnTo>
                      <a:pt x="0" y="12"/>
                    </a:lnTo>
                    <a:lnTo>
                      <a:pt x="418" y="12"/>
                    </a:lnTo>
                    <a:lnTo>
                      <a:pt x="418" y="0"/>
                    </a:lnTo>
                    <a:lnTo>
                      <a:pt x="0" y="0"/>
                    </a:lnTo>
                    <a:lnTo>
                      <a:pt x="0" y="0"/>
                    </a:lnTo>
                    <a:close/>
                  </a:path>
                </a:pathLst>
              </a:custGeom>
              <a:gradFill rotWithShape="0">
                <a:gsLst>
                  <a:gs pos="0">
                    <a:schemeClr val="accent2"/>
                  </a:gs>
                  <a:gs pos="50000">
                    <a:schemeClr val="hlink"/>
                  </a:gs>
                  <a:gs pos="100000">
                    <a:schemeClr val="accent2"/>
                  </a:gs>
                </a:gsLst>
                <a:lin ang="0" scaled="1"/>
              </a:gradFill>
              <a:ln>
                <a:noFill/>
              </a:ln>
            </p:spPr>
            <p:txBody>
              <a:bodyPr/>
              <a:lstStyle/>
              <a:p>
                <a:pPr eaLnBrk="1" hangingPunct="1">
                  <a:defRPr/>
                </a:pPr>
                <a:endParaRPr lang="en-US">
                  <a:solidFill>
                    <a:srgbClr val="FFFFFF"/>
                  </a:solidFill>
                  <a:latin typeface="Arial" charset="0"/>
                  <a:cs typeface="Arial"/>
                </a:endParaRPr>
              </a:p>
            </p:txBody>
          </p:sp>
        </p:grpSp>
      </p:grpSp>
      <p:sp>
        <p:nvSpPr>
          <p:cNvPr id="49168" name="Rectangle 16"/>
          <p:cNvSpPr>
            <a:spLocks noGrp="1" noChangeArrowheads="1"/>
          </p:cNvSpPr>
          <p:nvPr>
            <p:ph type="ctrTitle" sz="quarter"/>
          </p:nvPr>
        </p:nvSpPr>
        <p:spPr>
          <a:xfrm>
            <a:off x="1422400" y="1997076"/>
            <a:ext cx="9448800" cy="1431925"/>
          </a:xfrm>
        </p:spPr>
        <p:txBody>
          <a:bodyPr anchor="b"/>
          <a:lstStyle>
            <a:lvl1pPr>
              <a:defRPr/>
            </a:lvl1pPr>
          </a:lstStyle>
          <a:p>
            <a:pPr lvl="0"/>
            <a:r>
              <a:rPr lang="en-US" noProof="0"/>
              <a:t>Click to edit Master title style</a:t>
            </a:r>
          </a:p>
        </p:txBody>
      </p:sp>
      <p:sp>
        <p:nvSpPr>
          <p:cNvPr id="49169" name="Rectangle 17"/>
          <p:cNvSpPr>
            <a:spLocks noGrp="1" noChangeArrowheads="1"/>
          </p:cNvSpPr>
          <p:nvPr>
            <p:ph type="subTitle" sz="quarter" idx="1"/>
          </p:nvPr>
        </p:nvSpPr>
        <p:spPr>
          <a:xfrm>
            <a:off x="1422400" y="3886200"/>
            <a:ext cx="8534400" cy="1752600"/>
          </a:xfrm>
        </p:spPr>
        <p:txBody>
          <a:bodyPr/>
          <a:lstStyle>
            <a:lvl1pPr marL="0" indent="0">
              <a:buFont typeface="Wingdings" pitchFamily="2" charset="2"/>
              <a:buNone/>
              <a:defRPr/>
            </a:lvl1pPr>
          </a:lstStyle>
          <a:p>
            <a:pPr lvl="0"/>
            <a:r>
              <a:rPr lang="en-US" noProof="0"/>
              <a:t>Click to edit Master subtitle style</a:t>
            </a:r>
          </a:p>
        </p:txBody>
      </p:sp>
      <p:sp>
        <p:nvSpPr>
          <p:cNvPr id="18" name="Rectangle 18">
            <a:extLst>
              <a:ext uri="{FF2B5EF4-FFF2-40B4-BE49-F238E27FC236}">
                <a16:creationId xmlns:a16="http://schemas.microsoft.com/office/drawing/2014/main" id="{E4BA7766-072A-479E-9FAC-0F821E10DF91}"/>
              </a:ext>
            </a:extLst>
          </p:cNvPr>
          <p:cNvSpPr>
            <a:spLocks noGrp="1" noChangeArrowheads="1"/>
          </p:cNvSpPr>
          <p:nvPr>
            <p:ph type="dt" sz="quarter" idx="10"/>
          </p:nvPr>
        </p:nvSpPr>
        <p:spPr/>
        <p:txBody>
          <a:bodyPr/>
          <a:lstStyle>
            <a:lvl1pPr>
              <a:defRPr/>
            </a:lvl1pPr>
          </a:lstStyle>
          <a:p>
            <a:pPr>
              <a:defRPr/>
            </a:pPr>
            <a:fld id="{3F845CA2-7D04-4354-9ADB-A1F855C21EE5}" type="datetimeFigureOut">
              <a:rPr lang="en-US"/>
              <a:pPr>
                <a:defRPr/>
              </a:pPr>
              <a:t>9/19/2024</a:t>
            </a:fld>
            <a:endParaRPr lang="en-US"/>
          </a:p>
        </p:txBody>
      </p:sp>
      <p:sp>
        <p:nvSpPr>
          <p:cNvPr id="19" name="Rectangle 19">
            <a:extLst>
              <a:ext uri="{FF2B5EF4-FFF2-40B4-BE49-F238E27FC236}">
                <a16:creationId xmlns:a16="http://schemas.microsoft.com/office/drawing/2014/main" id="{A4DE25CD-3EF7-4874-8D2C-7EE33C1D6412}"/>
              </a:ext>
            </a:extLst>
          </p:cNvPr>
          <p:cNvSpPr>
            <a:spLocks noGrp="1" noChangeArrowheads="1"/>
          </p:cNvSpPr>
          <p:nvPr>
            <p:ph type="ftr" sz="quarter" idx="11"/>
          </p:nvPr>
        </p:nvSpPr>
        <p:spPr>
          <a:xfrm>
            <a:off x="4470400" y="6248400"/>
            <a:ext cx="3860800" cy="457200"/>
          </a:xfrm>
        </p:spPr>
        <p:txBody>
          <a:bodyPr/>
          <a:lstStyle>
            <a:lvl1pPr>
              <a:defRPr/>
            </a:lvl1pPr>
          </a:lstStyle>
          <a:p>
            <a:pPr>
              <a:defRPr/>
            </a:pPr>
            <a:endParaRPr lang="en-US"/>
          </a:p>
        </p:txBody>
      </p:sp>
      <p:sp>
        <p:nvSpPr>
          <p:cNvPr id="20" name="Rectangle 20">
            <a:extLst>
              <a:ext uri="{FF2B5EF4-FFF2-40B4-BE49-F238E27FC236}">
                <a16:creationId xmlns:a16="http://schemas.microsoft.com/office/drawing/2014/main" id="{B9B271D3-6599-4CC4-B9D3-D2C54C305E59}"/>
              </a:ext>
            </a:extLst>
          </p:cNvPr>
          <p:cNvSpPr>
            <a:spLocks noGrp="1" noChangeArrowheads="1"/>
          </p:cNvSpPr>
          <p:nvPr>
            <p:ph type="sldNum" sz="quarter" idx="12"/>
          </p:nvPr>
        </p:nvSpPr>
        <p:spPr/>
        <p:txBody>
          <a:bodyPr/>
          <a:lstStyle>
            <a:lvl1pPr>
              <a:defRPr smtClean="0"/>
            </a:lvl1pPr>
          </a:lstStyle>
          <a:p>
            <a:pPr>
              <a:defRPr/>
            </a:pPr>
            <a:fld id="{9A2D41BA-78EA-49C7-8505-8690736AFA80}" type="slidenum">
              <a:rPr lang="en-US" altLang="en-US"/>
              <a:pPr>
                <a:defRPr/>
              </a:pPr>
              <a:t>‹#›</a:t>
            </a:fld>
            <a:endParaRPr lang="en-US" altLang="en-US"/>
          </a:p>
        </p:txBody>
      </p:sp>
    </p:spTree>
    <p:extLst>
      <p:ext uri="{BB962C8B-B14F-4D97-AF65-F5344CB8AC3E}">
        <p14:creationId xmlns:p14="http://schemas.microsoft.com/office/powerpoint/2010/main" val="120183053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7">
            <a:extLst>
              <a:ext uri="{FF2B5EF4-FFF2-40B4-BE49-F238E27FC236}">
                <a16:creationId xmlns:a16="http://schemas.microsoft.com/office/drawing/2014/main" id="{EF8BB61E-50F1-41F8-AF78-518A3312FF33}"/>
              </a:ext>
            </a:extLst>
          </p:cNvPr>
          <p:cNvSpPr>
            <a:spLocks noGrp="1" noChangeArrowheads="1"/>
          </p:cNvSpPr>
          <p:nvPr>
            <p:ph type="dt" sz="half" idx="10"/>
          </p:nvPr>
        </p:nvSpPr>
        <p:spPr>
          <a:ln/>
        </p:spPr>
        <p:txBody>
          <a:bodyPr/>
          <a:lstStyle>
            <a:lvl1pPr>
              <a:defRPr/>
            </a:lvl1pPr>
          </a:lstStyle>
          <a:p>
            <a:pPr>
              <a:defRPr/>
            </a:pPr>
            <a:fld id="{FA3D7F29-B6C6-4A0C-A268-57E90488AF32}" type="datetimeFigureOut">
              <a:rPr lang="en-US"/>
              <a:pPr>
                <a:defRPr/>
              </a:pPr>
              <a:t>9/19/2024</a:t>
            </a:fld>
            <a:endParaRPr lang="en-US"/>
          </a:p>
        </p:txBody>
      </p:sp>
      <p:sp>
        <p:nvSpPr>
          <p:cNvPr id="5" name="Rectangle 18">
            <a:extLst>
              <a:ext uri="{FF2B5EF4-FFF2-40B4-BE49-F238E27FC236}">
                <a16:creationId xmlns:a16="http://schemas.microsoft.com/office/drawing/2014/main" id="{752996FE-8097-4399-A141-1D3B4A36B15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9">
            <a:extLst>
              <a:ext uri="{FF2B5EF4-FFF2-40B4-BE49-F238E27FC236}">
                <a16:creationId xmlns:a16="http://schemas.microsoft.com/office/drawing/2014/main" id="{93AE89FA-D4E5-4AAD-AC82-50A6A494D3A1}"/>
              </a:ext>
            </a:extLst>
          </p:cNvPr>
          <p:cNvSpPr>
            <a:spLocks noGrp="1" noChangeArrowheads="1"/>
          </p:cNvSpPr>
          <p:nvPr>
            <p:ph type="sldNum" sz="quarter" idx="12"/>
          </p:nvPr>
        </p:nvSpPr>
        <p:spPr>
          <a:ln/>
        </p:spPr>
        <p:txBody>
          <a:bodyPr/>
          <a:lstStyle>
            <a:lvl1pPr>
              <a:defRPr/>
            </a:lvl1pPr>
          </a:lstStyle>
          <a:p>
            <a:pPr>
              <a:defRPr/>
            </a:pPr>
            <a:fld id="{42AB1CB8-286E-470F-8ECE-31A22B448948}" type="slidenum">
              <a:rPr lang="en-US" altLang="en-US"/>
              <a:pPr>
                <a:defRPr/>
              </a:pPr>
              <a:t>‹#›</a:t>
            </a:fld>
            <a:endParaRPr lang="en-US" altLang="en-US"/>
          </a:p>
        </p:txBody>
      </p:sp>
    </p:spTree>
    <p:extLst>
      <p:ext uri="{BB962C8B-B14F-4D97-AF65-F5344CB8AC3E}">
        <p14:creationId xmlns:p14="http://schemas.microsoft.com/office/powerpoint/2010/main" val="139127218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7">
            <a:extLst>
              <a:ext uri="{FF2B5EF4-FFF2-40B4-BE49-F238E27FC236}">
                <a16:creationId xmlns:a16="http://schemas.microsoft.com/office/drawing/2014/main" id="{E8AE5B82-7D24-470C-9C41-88716522453A}"/>
              </a:ext>
            </a:extLst>
          </p:cNvPr>
          <p:cNvSpPr>
            <a:spLocks noGrp="1" noChangeArrowheads="1"/>
          </p:cNvSpPr>
          <p:nvPr>
            <p:ph type="dt" sz="half" idx="10"/>
          </p:nvPr>
        </p:nvSpPr>
        <p:spPr>
          <a:ln/>
        </p:spPr>
        <p:txBody>
          <a:bodyPr/>
          <a:lstStyle>
            <a:lvl1pPr>
              <a:defRPr/>
            </a:lvl1pPr>
          </a:lstStyle>
          <a:p>
            <a:pPr>
              <a:defRPr/>
            </a:pPr>
            <a:fld id="{FA3D7F29-B6C6-4A0C-A268-57E90488AF32}" type="datetimeFigureOut">
              <a:rPr lang="en-US"/>
              <a:pPr>
                <a:defRPr/>
              </a:pPr>
              <a:t>9/19/2024</a:t>
            </a:fld>
            <a:endParaRPr lang="en-US"/>
          </a:p>
        </p:txBody>
      </p:sp>
      <p:sp>
        <p:nvSpPr>
          <p:cNvPr id="5" name="Rectangle 18">
            <a:extLst>
              <a:ext uri="{FF2B5EF4-FFF2-40B4-BE49-F238E27FC236}">
                <a16:creationId xmlns:a16="http://schemas.microsoft.com/office/drawing/2014/main" id="{C1B150BC-1243-44AB-91E9-72940D94403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9">
            <a:extLst>
              <a:ext uri="{FF2B5EF4-FFF2-40B4-BE49-F238E27FC236}">
                <a16:creationId xmlns:a16="http://schemas.microsoft.com/office/drawing/2014/main" id="{C51A953F-D7E7-49A3-9995-0DEB87AAE5DF}"/>
              </a:ext>
            </a:extLst>
          </p:cNvPr>
          <p:cNvSpPr>
            <a:spLocks noGrp="1" noChangeArrowheads="1"/>
          </p:cNvSpPr>
          <p:nvPr>
            <p:ph type="sldNum" sz="quarter" idx="12"/>
          </p:nvPr>
        </p:nvSpPr>
        <p:spPr>
          <a:ln/>
        </p:spPr>
        <p:txBody>
          <a:bodyPr/>
          <a:lstStyle>
            <a:lvl1pPr>
              <a:defRPr/>
            </a:lvl1pPr>
          </a:lstStyle>
          <a:p>
            <a:pPr>
              <a:defRPr/>
            </a:pPr>
            <a:fld id="{C5711368-5FE7-4239-B15F-D40C68B71008}" type="slidenum">
              <a:rPr lang="en-US" altLang="en-US"/>
              <a:pPr>
                <a:defRPr/>
              </a:pPr>
              <a:t>‹#›</a:t>
            </a:fld>
            <a:endParaRPr lang="en-US" altLang="en-US"/>
          </a:p>
        </p:txBody>
      </p:sp>
    </p:spTree>
    <p:extLst>
      <p:ext uri="{BB962C8B-B14F-4D97-AF65-F5344CB8AC3E}">
        <p14:creationId xmlns:p14="http://schemas.microsoft.com/office/powerpoint/2010/main" val="3184727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422400" y="1981200"/>
            <a:ext cx="4927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53200" y="1981200"/>
            <a:ext cx="4927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7">
            <a:extLst>
              <a:ext uri="{FF2B5EF4-FFF2-40B4-BE49-F238E27FC236}">
                <a16:creationId xmlns:a16="http://schemas.microsoft.com/office/drawing/2014/main" id="{B7CE1A50-B314-434E-91D3-8A97F61A19A8}"/>
              </a:ext>
            </a:extLst>
          </p:cNvPr>
          <p:cNvSpPr>
            <a:spLocks noGrp="1" noChangeArrowheads="1"/>
          </p:cNvSpPr>
          <p:nvPr>
            <p:ph type="dt" sz="half" idx="10"/>
          </p:nvPr>
        </p:nvSpPr>
        <p:spPr>
          <a:ln/>
        </p:spPr>
        <p:txBody>
          <a:bodyPr/>
          <a:lstStyle>
            <a:lvl1pPr>
              <a:defRPr/>
            </a:lvl1pPr>
          </a:lstStyle>
          <a:p>
            <a:pPr>
              <a:defRPr/>
            </a:pPr>
            <a:fld id="{FA3D7F29-B6C6-4A0C-A268-57E90488AF32}" type="datetimeFigureOut">
              <a:rPr lang="en-US"/>
              <a:pPr>
                <a:defRPr/>
              </a:pPr>
              <a:t>9/19/2024</a:t>
            </a:fld>
            <a:endParaRPr lang="en-US"/>
          </a:p>
        </p:txBody>
      </p:sp>
      <p:sp>
        <p:nvSpPr>
          <p:cNvPr id="6" name="Rectangle 18">
            <a:extLst>
              <a:ext uri="{FF2B5EF4-FFF2-40B4-BE49-F238E27FC236}">
                <a16:creationId xmlns:a16="http://schemas.microsoft.com/office/drawing/2014/main" id="{AF818D07-507E-40B9-B2BA-2E4BA0CAD76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9">
            <a:extLst>
              <a:ext uri="{FF2B5EF4-FFF2-40B4-BE49-F238E27FC236}">
                <a16:creationId xmlns:a16="http://schemas.microsoft.com/office/drawing/2014/main" id="{790B97D0-1964-4A8F-BB54-D9D247C03790}"/>
              </a:ext>
            </a:extLst>
          </p:cNvPr>
          <p:cNvSpPr>
            <a:spLocks noGrp="1" noChangeArrowheads="1"/>
          </p:cNvSpPr>
          <p:nvPr>
            <p:ph type="sldNum" sz="quarter" idx="12"/>
          </p:nvPr>
        </p:nvSpPr>
        <p:spPr>
          <a:ln/>
        </p:spPr>
        <p:txBody>
          <a:bodyPr/>
          <a:lstStyle>
            <a:lvl1pPr>
              <a:defRPr/>
            </a:lvl1pPr>
          </a:lstStyle>
          <a:p>
            <a:pPr>
              <a:defRPr/>
            </a:pPr>
            <a:fld id="{7C1F17BE-A863-4009-8662-5898DBB7E71F}" type="slidenum">
              <a:rPr lang="en-US" altLang="en-US"/>
              <a:pPr>
                <a:defRPr/>
              </a:pPr>
              <a:t>‹#›</a:t>
            </a:fld>
            <a:endParaRPr lang="en-US" altLang="en-US"/>
          </a:p>
        </p:txBody>
      </p:sp>
    </p:spTree>
    <p:extLst>
      <p:ext uri="{BB962C8B-B14F-4D97-AF65-F5344CB8AC3E}">
        <p14:creationId xmlns:p14="http://schemas.microsoft.com/office/powerpoint/2010/main" val="376721666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7">
            <a:extLst>
              <a:ext uri="{FF2B5EF4-FFF2-40B4-BE49-F238E27FC236}">
                <a16:creationId xmlns:a16="http://schemas.microsoft.com/office/drawing/2014/main" id="{0F8AD2FF-C4F1-481E-AE21-7A063C4CA146}"/>
              </a:ext>
            </a:extLst>
          </p:cNvPr>
          <p:cNvSpPr>
            <a:spLocks noGrp="1" noChangeArrowheads="1"/>
          </p:cNvSpPr>
          <p:nvPr>
            <p:ph type="dt" sz="half" idx="10"/>
          </p:nvPr>
        </p:nvSpPr>
        <p:spPr>
          <a:ln/>
        </p:spPr>
        <p:txBody>
          <a:bodyPr/>
          <a:lstStyle>
            <a:lvl1pPr>
              <a:defRPr/>
            </a:lvl1pPr>
          </a:lstStyle>
          <a:p>
            <a:pPr>
              <a:defRPr/>
            </a:pPr>
            <a:fld id="{FA3D7F29-B6C6-4A0C-A268-57E90488AF32}" type="datetimeFigureOut">
              <a:rPr lang="en-US"/>
              <a:pPr>
                <a:defRPr/>
              </a:pPr>
              <a:t>9/19/2024</a:t>
            </a:fld>
            <a:endParaRPr lang="en-US"/>
          </a:p>
        </p:txBody>
      </p:sp>
      <p:sp>
        <p:nvSpPr>
          <p:cNvPr id="8" name="Rectangle 18">
            <a:extLst>
              <a:ext uri="{FF2B5EF4-FFF2-40B4-BE49-F238E27FC236}">
                <a16:creationId xmlns:a16="http://schemas.microsoft.com/office/drawing/2014/main" id="{B0D8E074-C959-41F0-9299-95B1953B61B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19">
            <a:extLst>
              <a:ext uri="{FF2B5EF4-FFF2-40B4-BE49-F238E27FC236}">
                <a16:creationId xmlns:a16="http://schemas.microsoft.com/office/drawing/2014/main" id="{472DD123-A655-461B-B953-6FBF00D0A9C5}"/>
              </a:ext>
            </a:extLst>
          </p:cNvPr>
          <p:cNvSpPr>
            <a:spLocks noGrp="1" noChangeArrowheads="1"/>
          </p:cNvSpPr>
          <p:nvPr>
            <p:ph type="sldNum" sz="quarter" idx="12"/>
          </p:nvPr>
        </p:nvSpPr>
        <p:spPr>
          <a:ln/>
        </p:spPr>
        <p:txBody>
          <a:bodyPr/>
          <a:lstStyle>
            <a:lvl1pPr>
              <a:defRPr/>
            </a:lvl1pPr>
          </a:lstStyle>
          <a:p>
            <a:pPr>
              <a:defRPr/>
            </a:pPr>
            <a:fld id="{0BF79E35-0596-4B97-9614-2CC0D1F84588}" type="slidenum">
              <a:rPr lang="en-US" altLang="en-US"/>
              <a:pPr>
                <a:defRPr/>
              </a:pPr>
              <a:t>‹#›</a:t>
            </a:fld>
            <a:endParaRPr lang="en-US" altLang="en-US"/>
          </a:p>
        </p:txBody>
      </p:sp>
    </p:spTree>
    <p:extLst>
      <p:ext uri="{BB962C8B-B14F-4D97-AF65-F5344CB8AC3E}">
        <p14:creationId xmlns:p14="http://schemas.microsoft.com/office/powerpoint/2010/main" val="40346865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7">
            <a:extLst>
              <a:ext uri="{FF2B5EF4-FFF2-40B4-BE49-F238E27FC236}">
                <a16:creationId xmlns:a16="http://schemas.microsoft.com/office/drawing/2014/main" id="{3E93586F-A42C-451B-8F7F-E6A9C50F79B1}"/>
              </a:ext>
            </a:extLst>
          </p:cNvPr>
          <p:cNvSpPr>
            <a:spLocks noGrp="1" noChangeArrowheads="1"/>
          </p:cNvSpPr>
          <p:nvPr>
            <p:ph type="dt" sz="half" idx="10"/>
          </p:nvPr>
        </p:nvSpPr>
        <p:spPr>
          <a:ln/>
        </p:spPr>
        <p:txBody>
          <a:bodyPr/>
          <a:lstStyle>
            <a:lvl1pPr>
              <a:defRPr/>
            </a:lvl1pPr>
          </a:lstStyle>
          <a:p>
            <a:pPr>
              <a:defRPr/>
            </a:pPr>
            <a:fld id="{FA3D7F29-B6C6-4A0C-A268-57E90488AF32}" type="datetimeFigureOut">
              <a:rPr lang="en-US"/>
              <a:pPr>
                <a:defRPr/>
              </a:pPr>
              <a:t>9/19/2024</a:t>
            </a:fld>
            <a:endParaRPr lang="en-US"/>
          </a:p>
        </p:txBody>
      </p:sp>
      <p:sp>
        <p:nvSpPr>
          <p:cNvPr id="4" name="Rectangle 18">
            <a:extLst>
              <a:ext uri="{FF2B5EF4-FFF2-40B4-BE49-F238E27FC236}">
                <a16:creationId xmlns:a16="http://schemas.microsoft.com/office/drawing/2014/main" id="{A35C08CE-D61A-421E-928F-ABC623A0617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19">
            <a:extLst>
              <a:ext uri="{FF2B5EF4-FFF2-40B4-BE49-F238E27FC236}">
                <a16:creationId xmlns:a16="http://schemas.microsoft.com/office/drawing/2014/main" id="{37692EFC-DD7C-42A9-936B-138A95317844}"/>
              </a:ext>
            </a:extLst>
          </p:cNvPr>
          <p:cNvSpPr>
            <a:spLocks noGrp="1" noChangeArrowheads="1"/>
          </p:cNvSpPr>
          <p:nvPr>
            <p:ph type="sldNum" sz="quarter" idx="12"/>
          </p:nvPr>
        </p:nvSpPr>
        <p:spPr>
          <a:ln/>
        </p:spPr>
        <p:txBody>
          <a:bodyPr/>
          <a:lstStyle>
            <a:lvl1pPr>
              <a:defRPr/>
            </a:lvl1pPr>
          </a:lstStyle>
          <a:p>
            <a:pPr>
              <a:defRPr/>
            </a:pPr>
            <a:fld id="{80F67FD7-A8DA-42CE-9905-2049CBA4217A}" type="slidenum">
              <a:rPr lang="en-US" altLang="en-US"/>
              <a:pPr>
                <a:defRPr/>
              </a:pPr>
              <a:t>‹#›</a:t>
            </a:fld>
            <a:endParaRPr lang="en-US" altLang="en-US"/>
          </a:p>
        </p:txBody>
      </p:sp>
    </p:spTree>
    <p:extLst>
      <p:ext uri="{BB962C8B-B14F-4D97-AF65-F5344CB8AC3E}">
        <p14:creationId xmlns:p14="http://schemas.microsoft.com/office/powerpoint/2010/main" val="61432235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7">
            <a:extLst>
              <a:ext uri="{FF2B5EF4-FFF2-40B4-BE49-F238E27FC236}">
                <a16:creationId xmlns:a16="http://schemas.microsoft.com/office/drawing/2014/main" id="{633A4C73-5203-42B3-85A1-7DBDE28D7616}"/>
              </a:ext>
            </a:extLst>
          </p:cNvPr>
          <p:cNvSpPr>
            <a:spLocks noGrp="1" noChangeArrowheads="1"/>
          </p:cNvSpPr>
          <p:nvPr>
            <p:ph type="dt" sz="half" idx="10"/>
          </p:nvPr>
        </p:nvSpPr>
        <p:spPr>
          <a:ln/>
        </p:spPr>
        <p:txBody>
          <a:bodyPr/>
          <a:lstStyle>
            <a:lvl1pPr>
              <a:defRPr/>
            </a:lvl1pPr>
          </a:lstStyle>
          <a:p>
            <a:pPr>
              <a:defRPr/>
            </a:pPr>
            <a:fld id="{FA3D7F29-B6C6-4A0C-A268-57E90488AF32}" type="datetimeFigureOut">
              <a:rPr lang="en-US"/>
              <a:pPr>
                <a:defRPr/>
              </a:pPr>
              <a:t>9/19/2024</a:t>
            </a:fld>
            <a:endParaRPr lang="en-US"/>
          </a:p>
        </p:txBody>
      </p:sp>
      <p:sp>
        <p:nvSpPr>
          <p:cNvPr id="3" name="Rectangle 18">
            <a:extLst>
              <a:ext uri="{FF2B5EF4-FFF2-40B4-BE49-F238E27FC236}">
                <a16:creationId xmlns:a16="http://schemas.microsoft.com/office/drawing/2014/main" id="{DDC1C256-94F3-45D7-8C91-A928FFD6D18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19">
            <a:extLst>
              <a:ext uri="{FF2B5EF4-FFF2-40B4-BE49-F238E27FC236}">
                <a16:creationId xmlns:a16="http://schemas.microsoft.com/office/drawing/2014/main" id="{C5C7CEA5-9797-4106-85E1-8AA5DD2437C4}"/>
              </a:ext>
            </a:extLst>
          </p:cNvPr>
          <p:cNvSpPr>
            <a:spLocks noGrp="1" noChangeArrowheads="1"/>
          </p:cNvSpPr>
          <p:nvPr>
            <p:ph type="sldNum" sz="quarter" idx="12"/>
          </p:nvPr>
        </p:nvSpPr>
        <p:spPr>
          <a:ln/>
        </p:spPr>
        <p:txBody>
          <a:bodyPr/>
          <a:lstStyle>
            <a:lvl1pPr>
              <a:defRPr/>
            </a:lvl1pPr>
          </a:lstStyle>
          <a:p>
            <a:pPr>
              <a:defRPr/>
            </a:pPr>
            <a:fld id="{A29701E7-0C9B-4B0F-919D-3E864EB1767A}" type="slidenum">
              <a:rPr lang="en-US" altLang="en-US"/>
              <a:pPr>
                <a:defRPr/>
              </a:pPr>
              <a:t>‹#›</a:t>
            </a:fld>
            <a:endParaRPr lang="en-US" altLang="en-US"/>
          </a:p>
        </p:txBody>
      </p:sp>
    </p:spTree>
    <p:extLst>
      <p:ext uri="{BB962C8B-B14F-4D97-AF65-F5344CB8AC3E}">
        <p14:creationId xmlns:p14="http://schemas.microsoft.com/office/powerpoint/2010/main" val="35810086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7">
            <a:extLst>
              <a:ext uri="{FF2B5EF4-FFF2-40B4-BE49-F238E27FC236}">
                <a16:creationId xmlns:a16="http://schemas.microsoft.com/office/drawing/2014/main" id="{C2167548-1DDB-45E4-851E-937ECEF39D0B}"/>
              </a:ext>
            </a:extLst>
          </p:cNvPr>
          <p:cNvSpPr>
            <a:spLocks noGrp="1" noChangeArrowheads="1"/>
          </p:cNvSpPr>
          <p:nvPr>
            <p:ph type="dt" sz="half" idx="10"/>
          </p:nvPr>
        </p:nvSpPr>
        <p:spPr>
          <a:ln/>
        </p:spPr>
        <p:txBody>
          <a:bodyPr/>
          <a:lstStyle>
            <a:lvl1pPr>
              <a:defRPr/>
            </a:lvl1pPr>
          </a:lstStyle>
          <a:p>
            <a:pPr>
              <a:defRPr/>
            </a:pPr>
            <a:fld id="{FA3D7F29-B6C6-4A0C-A268-57E90488AF32}" type="datetimeFigureOut">
              <a:rPr lang="en-US"/>
              <a:pPr>
                <a:defRPr/>
              </a:pPr>
              <a:t>9/19/2024</a:t>
            </a:fld>
            <a:endParaRPr lang="en-US"/>
          </a:p>
        </p:txBody>
      </p:sp>
      <p:sp>
        <p:nvSpPr>
          <p:cNvPr id="6" name="Rectangle 18">
            <a:extLst>
              <a:ext uri="{FF2B5EF4-FFF2-40B4-BE49-F238E27FC236}">
                <a16:creationId xmlns:a16="http://schemas.microsoft.com/office/drawing/2014/main" id="{C8DAD651-586A-4285-AE23-3BE45D02844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9">
            <a:extLst>
              <a:ext uri="{FF2B5EF4-FFF2-40B4-BE49-F238E27FC236}">
                <a16:creationId xmlns:a16="http://schemas.microsoft.com/office/drawing/2014/main" id="{DC93E58F-3874-4108-9552-3E72B2711DB3}"/>
              </a:ext>
            </a:extLst>
          </p:cNvPr>
          <p:cNvSpPr>
            <a:spLocks noGrp="1" noChangeArrowheads="1"/>
          </p:cNvSpPr>
          <p:nvPr>
            <p:ph type="sldNum" sz="quarter" idx="12"/>
          </p:nvPr>
        </p:nvSpPr>
        <p:spPr>
          <a:ln/>
        </p:spPr>
        <p:txBody>
          <a:bodyPr/>
          <a:lstStyle>
            <a:lvl1pPr>
              <a:defRPr/>
            </a:lvl1pPr>
          </a:lstStyle>
          <a:p>
            <a:pPr>
              <a:defRPr/>
            </a:pPr>
            <a:fld id="{1C9A4D07-326C-4E04-B862-453E798BD4C0}" type="slidenum">
              <a:rPr lang="en-US" altLang="en-US"/>
              <a:pPr>
                <a:defRPr/>
              </a:pPr>
              <a:t>‹#›</a:t>
            </a:fld>
            <a:endParaRPr lang="en-US" altLang="en-US"/>
          </a:p>
        </p:txBody>
      </p:sp>
    </p:spTree>
    <p:extLst>
      <p:ext uri="{BB962C8B-B14F-4D97-AF65-F5344CB8AC3E}">
        <p14:creationId xmlns:p14="http://schemas.microsoft.com/office/powerpoint/2010/main" val="184244989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7">
            <a:extLst>
              <a:ext uri="{FF2B5EF4-FFF2-40B4-BE49-F238E27FC236}">
                <a16:creationId xmlns:a16="http://schemas.microsoft.com/office/drawing/2014/main" id="{DBDB686B-CE1D-4994-869C-B13F43D91C83}"/>
              </a:ext>
            </a:extLst>
          </p:cNvPr>
          <p:cNvSpPr>
            <a:spLocks noGrp="1" noChangeArrowheads="1"/>
          </p:cNvSpPr>
          <p:nvPr>
            <p:ph type="dt" sz="half" idx="10"/>
          </p:nvPr>
        </p:nvSpPr>
        <p:spPr>
          <a:ln/>
        </p:spPr>
        <p:txBody>
          <a:bodyPr/>
          <a:lstStyle>
            <a:lvl1pPr>
              <a:defRPr/>
            </a:lvl1pPr>
          </a:lstStyle>
          <a:p>
            <a:pPr>
              <a:defRPr/>
            </a:pPr>
            <a:fld id="{FA3D7F29-B6C6-4A0C-A268-57E90488AF32}" type="datetimeFigureOut">
              <a:rPr lang="en-US"/>
              <a:pPr>
                <a:defRPr/>
              </a:pPr>
              <a:t>9/19/2024</a:t>
            </a:fld>
            <a:endParaRPr lang="en-US"/>
          </a:p>
        </p:txBody>
      </p:sp>
      <p:sp>
        <p:nvSpPr>
          <p:cNvPr id="6" name="Rectangle 18">
            <a:extLst>
              <a:ext uri="{FF2B5EF4-FFF2-40B4-BE49-F238E27FC236}">
                <a16:creationId xmlns:a16="http://schemas.microsoft.com/office/drawing/2014/main" id="{D4017CF2-EB98-491C-A881-EAB0A13AD39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9">
            <a:extLst>
              <a:ext uri="{FF2B5EF4-FFF2-40B4-BE49-F238E27FC236}">
                <a16:creationId xmlns:a16="http://schemas.microsoft.com/office/drawing/2014/main" id="{25AF43D0-9422-4FF3-A9A2-4FD8D9F16DB3}"/>
              </a:ext>
            </a:extLst>
          </p:cNvPr>
          <p:cNvSpPr>
            <a:spLocks noGrp="1" noChangeArrowheads="1"/>
          </p:cNvSpPr>
          <p:nvPr>
            <p:ph type="sldNum" sz="quarter" idx="12"/>
          </p:nvPr>
        </p:nvSpPr>
        <p:spPr>
          <a:ln/>
        </p:spPr>
        <p:txBody>
          <a:bodyPr/>
          <a:lstStyle>
            <a:lvl1pPr>
              <a:defRPr/>
            </a:lvl1pPr>
          </a:lstStyle>
          <a:p>
            <a:pPr>
              <a:defRPr/>
            </a:pPr>
            <a:fld id="{63B1A9A0-EFF6-4D4D-A7B0-35F0AE683A43}" type="slidenum">
              <a:rPr lang="en-US" altLang="en-US"/>
              <a:pPr>
                <a:defRPr/>
              </a:pPr>
              <a:t>‹#›</a:t>
            </a:fld>
            <a:endParaRPr lang="en-US" altLang="en-US"/>
          </a:p>
        </p:txBody>
      </p:sp>
    </p:spTree>
    <p:extLst>
      <p:ext uri="{BB962C8B-B14F-4D97-AF65-F5344CB8AC3E}">
        <p14:creationId xmlns:p14="http://schemas.microsoft.com/office/powerpoint/2010/main" val="145168673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7">
            <a:extLst>
              <a:ext uri="{FF2B5EF4-FFF2-40B4-BE49-F238E27FC236}">
                <a16:creationId xmlns:a16="http://schemas.microsoft.com/office/drawing/2014/main" id="{A3C66767-913F-4C10-9AD3-29C103CF9D35}"/>
              </a:ext>
            </a:extLst>
          </p:cNvPr>
          <p:cNvSpPr>
            <a:spLocks noGrp="1" noChangeArrowheads="1"/>
          </p:cNvSpPr>
          <p:nvPr>
            <p:ph type="dt" sz="half" idx="10"/>
          </p:nvPr>
        </p:nvSpPr>
        <p:spPr>
          <a:ln/>
        </p:spPr>
        <p:txBody>
          <a:bodyPr/>
          <a:lstStyle>
            <a:lvl1pPr>
              <a:defRPr/>
            </a:lvl1pPr>
          </a:lstStyle>
          <a:p>
            <a:pPr>
              <a:defRPr/>
            </a:pPr>
            <a:fld id="{FA3D7F29-B6C6-4A0C-A268-57E90488AF32}" type="datetimeFigureOut">
              <a:rPr lang="en-US"/>
              <a:pPr>
                <a:defRPr/>
              </a:pPr>
              <a:t>9/19/2024</a:t>
            </a:fld>
            <a:endParaRPr lang="en-US"/>
          </a:p>
        </p:txBody>
      </p:sp>
      <p:sp>
        <p:nvSpPr>
          <p:cNvPr id="5" name="Rectangle 18">
            <a:extLst>
              <a:ext uri="{FF2B5EF4-FFF2-40B4-BE49-F238E27FC236}">
                <a16:creationId xmlns:a16="http://schemas.microsoft.com/office/drawing/2014/main" id="{64E3B70E-CC89-4EF6-BA2A-A55F16C5314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9">
            <a:extLst>
              <a:ext uri="{FF2B5EF4-FFF2-40B4-BE49-F238E27FC236}">
                <a16:creationId xmlns:a16="http://schemas.microsoft.com/office/drawing/2014/main" id="{2EA0B616-2472-43F0-A684-F0A368ED6A0C}"/>
              </a:ext>
            </a:extLst>
          </p:cNvPr>
          <p:cNvSpPr>
            <a:spLocks noGrp="1" noChangeArrowheads="1"/>
          </p:cNvSpPr>
          <p:nvPr>
            <p:ph type="sldNum" sz="quarter" idx="12"/>
          </p:nvPr>
        </p:nvSpPr>
        <p:spPr>
          <a:ln/>
        </p:spPr>
        <p:txBody>
          <a:bodyPr/>
          <a:lstStyle>
            <a:lvl1pPr>
              <a:defRPr/>
            </a:lvl1pPr>
          </a:lstStyle>
          <a:p>
            <a:pPr>
              <a:defRPr/>
            </a:pPr>
            <a:fld id="{A3B43D6E-19C4-43D7-8B7E-6F34CEE8FC9D}" type="slidenum">
              <a:rPr lang="en-US" altLang="en-US"/>
              <a:pPr>
                <a:defRPr/>
              </a:pPr>
              <a:t>‹#›</a:t>
            </a:fld>
            <a:endParaRPr lang="en-US" altLang="en-US"/>
          </a:p>
        </p:txBody>
      </p:sp>
    </p:spTree>
    <p:extLst>
      <p:ext uri="{BB962C8B-B14F-4D97-AF65-F5344CB8AC3E}">
        <p14:creationId xmlns:p14="http://schemas.microsoft.com/office/powerpoint/2010/main" val="288007298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66200" y="304800"/>
            <a:ext cx="2514600" cy="5791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422400" y="304800"/>
            <a:ext cx="7340600" cy="5791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7">
            <a:extLst>
              <a:ext uri="{FF2B5EF4-FFF2-40B4-BE49-F238E27FC236}">
                <a16:creationId xmlns:a16="http://schemas.microsoft.com/office/drawing/2014/main" id="{A3D42EE8-2393-4998-8B9D-7D975FF7437C}"/>
              </a:ext>
            </a:extLst>
          </p:cNvPr>
          <p:cNvSpPr>
            <a:spLocks noGrp="1" noChangeArrowheads="1"/>
          </p:cNvSpPr>
          <p:nvPr>
            <p:ph type="dt" sz="half" idx="10"/>
          </p:nvPr>
        </p:nvSpPr>
        <p:spPr>
          <a:ln/>
        </p:spPr>
        <p:txBody>
          <a:bodyPr/>
          <a:lstStyle>
            <a:lvl1pPr>
              <a:defRPr/>
            </a:lvl1pPr>
          </a:lstStyle>
          <a:p>
            <a:pPr>
              <a:defRPr/>
            </a:pPr>
            <a:fld id="{FA3D7F29-B6C6-4A0C-A268-57E90488AF32}" type="datetimeFigureOut">
              <a:rPr lang="en-US"/>
              <a:pPr>
                <a:defRPr/>
              </a:pPr>
              <a:t>9/19/2024</a:t>
            </a:fld>
            <a:endParaRPr lang="en-US"/>
          </a:p>
        </p:txBody>
      </p:sp>
      <p:sp>
        <p:nvSpPr>
          <p:cNvPr id="5" name="Rectangle 18">
            <a:extLst>
              <a:ext uri="{FF2B5EF4-FFF2-40B4-BE49-F238E27FC236}">
                <a16:creationId xmlns:a16="http://schemas.microsoft.com/office/drawing/2014/main" id="{9614B3ED-05AE-4B3E-847C-78CCCC9B9BF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9">
            <a:extLst>
              <a:ext uri="{FF2B5EF4-FFF2-40B4-BE49-F238E27FC236}">
                <a16:creationId xmlns:a16="http://schemas.microsoft.com/office/drawing/2014/main" id="{4CF4B656-C4A6-49BC-96B3-D385F2F55B73}"/>
              </a:ext>
            </a:extLst>
          </p:cNvPr>
          <p:cNvSpPr>
            <a:spLocks noGrp="1" noChangeArrowheads="1"/>
          </p:cNvSpPr>
          <p:nvPr>
            <p:ph type="sldNum" sz="quarter" idx="12"/>
          </p:nvPr>
        </p:nvSpPr>
        <p:spPr>
          <a:ln/>
        </p:spPr>
        <p:txBody>
          <a:bodyPr/>
          <a:lstStyle>
            <a:lvl1pPr>
              <a:defRPr/>
            </a:lvl1pPr>
          </a:lstStyle>
          <a:p>
            <a:pPr>
              <a:defRPr/>
            </a:pPr>
            <a:fld id="{92EEC982-777A-4E75-958C-0E50CF59341C}" type="slidenum">
              <a:rPr lang="en-US" altLang="en-US"/>
              <a:pPr>
                <a:defRPr/>
              </a:pPr>
              <a:t>‹#›</a:t>
            </a:fld>
            <a:endParaRPr lang="en-US" altLang="en-US"/>
          </a:p>
        </p:txBody>
      </p:sp>
    </p:spTree>
    <p:extLst>
      <p:ext uri="{BB962C8B-B14F-4D97-AF65-F5344CB8AC3E}">
        <p14:creationId xmlns:p14="http://schemas.microsoft.com/office/powerpoint/2010/main" val="182930182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8FB85C56-361C-4E20-A342-BCF929D5750E}"/>
              </a:ext>
            </a:extLst>
          </p:cNvPr>
          <p:cNvGrpSpPr>
            <a:grpSpLocks/>
          </p:cNvGrpSpPr>
          <p:nvPr/>
        </p:nvGrpSpPr>
        <p:grpSpPr bwMode="auto">
          <a:xfrm>
            <a:off x="1" y="6350"/>
            <a:ext cx="12187767" cy="6851650"/>
            <a:chOff x="0" y="4"/>
            <a:chExt cx="5758" cy="4316"/>
          </a:xfrm>
        </p:grpSpPr>
        <p:grpSp>
          <p:nvGrpSpPr>
            <p:cNvPr id="5" name="Group 3">
              <a:extLst>
                <a:ext uri="{FF2B5EF4-FFF2-40B4-BE49-F238E27FC236}">
                  <a16:creationId xmlns:a16="http://schemas.microsoft.com/office/drawing/2014/main" id="{5E463BAD-3DD3-4790-BC35-647B9FBA3700}"/>
                </a:ext>
              </a:extLst>
            </p:cNvPr>
            <p:cNvGrpSpPr>
              <a:grpSpLocks/>
            </p:cNvGrpSpPr>
            <p:nvPr/>
          </p:nvGrpSpPr>
          <p:grpSpPr bwMode="auto">
            <a:xfrm>
              <a:off x="0" y="1161"/>
              <a:ext cx="5758" cy="3159"/>
              <a:chOff x="0" y="1161"/>
              <a:chExt cx="5758" cy="3159"/>
            </a:xfrm>
          </p:grpSpPr>
          <p:sp>
            <p:nvSpPr>
              <p:cNvPr id="16" name="Freeform 4">
                <a:extLst>
                  <a:ext uri="{FF2B5EF4-FFF2-40B4-BE49-F238E27FC236}">
                    <a16:creationId xmlns:a16="http://schemas.microsoft.com/office/drawing/2014/main" id="{D8CAECEF-6167-4E0B-85D8-621E15A8BE79}"/>
                  </a:ext>
                </a:extLst>
              </p:cNvPr>
              <p:cNvSpPr>
                <a:spLocks/>
              </p:cNvSpPr>
              <p:nvPr/>
            </p:nvSpPr>
            <p:spPr bwMode="hidden">
              <a:xfrm>
                <a:off x="558" y="1161"/>
                <a:ext cx="5200" cy="3159"/>
              </a:xfrm>
              <a:custGeom>
                <a:avLst/>
                <a:gdLst>
                  <a:gd name="T0" fmla="*/ 0 w 5184"/>
                  <a:gd name="T1" fmla="*/ 3159 h 3159"/>
                  <a:gd name="T2" fmla="*/ 5513 w 5184"/>
                  <a:gd name="T3" fmla="*/ 3159 h 3159"/>
                  <a:gd name="T4" fmla="*/ 5513 w 5184"/>
                  <a:gd name="T5" fmla="*/ 0 h 3159"/>
                  <a:gd name="T6" fmla="*/ 0 w 5184"/>
                  <a:gd name="T7" fmla="*/ 0 h 3159"/>
                  <a:gd name="T8" fmla="*/ 0 w 5184"/>
                  <a:gd name="T9" fmla="*/ 3159 h 3159"/>
                  <a:gd name="T10" fmla="*/ 0 w 5184"/>
                  <a:gd name="T11" fmla="*/ 3159 h 31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184" h="3159">
                    <a:moveTo>
                      <a:pt x="0" y="3159"/>
                    </a:moveTo>
                    <a:lnTo>
                      <a:pt x="5184" y="3159"/>
                    </a:lnTo>
                    <a:lnTo>
                      <a:pt x="5184" y="0"/>
                    </a:lnTo>
                    <a:lnTo>
                      <a:pt x="0" y="0"/>
                    </a:lnTo>
                    <a:lnTo>
                      <a:pt x="0" y="3159"/>
                    </a:lnTo>
                    <a:close/>
                  </a:path>
                </a:pathLst>
              </a:cu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7" name="Freeform 5">
                <a:extLst>
                  <a:ext uri="{FF2B5EF4-FFF2-40B4-BE49-F238E27FC236}">
                    <a16:creationId xmlns:a16="http://schemas.microsoft.com/office/drawing/2014/main" id="{EDE05F14-882A-4441-8216-A5ED2A338A21}"/>
                  </a:ext>
                </a:extLst>
              </p:cNvPr>
              <p:cNvSpPr>
                <a:spLocks/>
              </p:cNvSpPr>
              <p:nvPr/>
            </p:nvSpPr>
            <p:spPr bwMode="hidden">
              <a:xfrm>
                <a:off x="0" y="1161"/>
                <a:ext cx="558" cy="3159"/>
              </a:xfrm>
              <a:custGeom>
                <a:avLst/>
                <a:gdLst>
                  <a:gd name="T0" fmla="*/ 0 w 556"/>
                  <a:gd name="T1" fmla="*/ 0 h 3159"/>
                  <a:gd name="T2" fmla="*/ 0 w 556"/>
                  <a:gd name="T3" fmla="*/ 3159 h 3159"/>
                  <a:gd name="T4" fmla="*/ 596 w 556"/>
                  <a:gd name="T5" fmla="*/ 3159 h 3159"/>
                  <a:gd name="T6" fmla="*/ 596 w 556"/>
                  <a:gd name="T7" fmla="*/ 0 h 3159"/>
                  <a:gd name="T8" fmla="*/ 0 w 556"/>
                  <a:gd name="T9" fmla="*/ 0 h 3159"/>
                  <a:gd name="T10" fmla="*/ 0 w 556"/>
                  <a:gd name="T11" fmla="*/ 0 h 31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56" h="3159">
                    <a:moveTo>
                      <a:pt x="0" y="0"/>
                    </a:moveTo>
                    <a:lnTo>
                      <a:pt x="0" y="3159"/>
                    </a:lnTo>
                    <a:lnTo>
                      <a:pt x="556" y="3159"/>
                    </a:lnTo>
                    <a:lnTo>
                      <a:pt x="556" y="0"/>
                    </a:lnTo>
                    <a:lnTo>
                      <a:pt x="0"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6" name="Freeform 6">
              <a:extLst>
                <a:ext uri="{FF2B5EF4-FFF2-40B4-BE49-F238E27FC236}">
                  <a16:creationId xmlns:a16="http://schemas.microsoft.com/office/drawing/2014/main" id="{3B27C7E1-C0BD-4877-9D44-61C4DCA95E16}"/>
                </a:ext>
              </a:extLst>
            </p:cNvPr>
            <p:cNvSpPr>
              <a:spLocks/>
            </p:cNvSpPr>
            <p:nvPr/>
          </p:nvSpPr>
          <p:spPr bwMode="ltGray">
            <a:xfrm>
              <a:off x="552" y="951"/>
              <a:ext cx="12" cy="420"/>
            </a:xfrm>
            <a:custGeom>
              <a:avLst/>
              <a:gdLst>
                <a:gd name="T0" fmla="*/ 0 w 12"/>
                <a:gd name="T1" fmla="*/ 0 h 420"/>
                <a:gd name="T2" fmla="*/ 0 w 12"/>
                <a:gd name="T3" fmla="*/ 420 h 420"/>
                <a:gd name="T4" fmla="*/ 12 w 12"/>
                <a:gd name="T5" fmla="*/ 420 h 420"/>
                <a:gd name="T6" fmla="*/ 12 w 12"/>
                <a:gd name="T7" fmla="*/ 0 h 420"/>
                <a:gd name="T8" fmla="*/ 0 w 12"/>
                <a:gd name="T9" fmla="*/ 0 h 420"/>
                <a:gd name="T10" fmla="*/ 0 w 12"/>
                <a:gd name="T11" fmla="*/ 0 h 420"/>
              </a:gdLst>
              <a:ahLst/>
              <a:cxnLst>
                <a:cxn ang="0">
                  <a:pos x="T0" y="T1"/>
                </a:cxn>
                <a:cxn ang="0">
                  <a:pos x="T2" y="T3"/>
                </a:cxn>
                <a:cxn ang="0">
                  <a:pos x="T4" y="T5"/>
                </a:cxn>
                <a:cxn ang="0">
                  <a:pos x="T6" y="T7"/>
                </a:cxn>
                <a:cxn ang="0">
                  <a:pos x="T8" y="T9"/>
                </a:cxn>
                <a:cxn ang="0">
                  <a:pos x="T10" y="T11"/>
                </a:cxn>
              </a:cxnLst>
              <a:rect l="0" t="0" r="r" b="b"/>
              <a:pathLst>
                <a:path w="12" h="420">
                  <a:moveTo>
                    <a:pt x="0" y="0"/>
                  </a:moveTo>
                  <a:lnTo>
                    <a:pt x="0" y="420"/>
                  </a:lnTo>
                  <a:lnTo>
                    <a:pt x="12" y="420"/>
                  </a:lnTo>
                  <a:lnTo>
                    <a:pt x="12" y="0"/>
                  </a:lnTo>
                  <a:lnTo>
                    <a:pt x="0" y="0"/>
                  </a:lnTo>
                  <a:lnTo>
                    <a:pt x="0" y="0"/>
                  </a:lnTo>
                  <a:close/>
                </a:path>
              </a:pathLst>
            </a:custGeom>
            <a:gradFill rotWithShape="0">
              <a:gsLst>
                <a:gs pos="0">
                  <a:schemeClr val="accent2"/>
                </a:gs>
                <a:gs pos="50000">
                  <a:schemeClr val="hlink"/>
                </a:gs>
                <a:gs pos="100000">
                  <a:schemeClr val="accent2"/>
                </a:gs>
              </a:gsLst>
              <a:lin ang="5400000" scaled="1"/>
            </a:gradFill>
            <a:ln>
              <a:noFill/>
            </a:ln>
          </p:spPr>
          <p:txBody>
            <a:bodyPr/>
            <a:lstStyle/>
            <a:p>
              <a:pPr eaLnBrk="1" hangingPunct="1">
                <a:defRPr/>
              </a:pPr>
              <a:endParaRPr lang="en-US">
                <a:solidFill>
                  <a:srgbClr val="FFFFFF"/>
                </a:solidFill>
                <a:latin typeface="Arial" charset="0"/>
                <a:cs typeface="Arial"/>
              </a:endParaRPr>
            </a:p>
          </p:txBody>
        </p:sp>
        <p:sp>
          <p:nvSpPr>
            <p:cNvPr id="7" name="Freeform 7">
              <a:extLst>
                <a:ext uri="{FF2B5EF4-FFF2-40B4-BE49-F238E27FC236}">
                  <a16:creationId xmlns:a16="http://schemas.microsoft.com/office/drawing/2014/main" id="{E052EE21-0F5C-420F-8123-2F4247A3A931}"/>
                </a:ext>
              </a:extLst>
            </p:cNvPr>
            <p:cNvSpPr>
              <a:spLocks/>
            </p:cNvSpPr>
            <p:nvPr/>
          </p:nvSpPr>
          <p:spPr bwMode="ltGray">
            <a:xfrm>
              <a:off x="767" y="1155"/>
              <a:ext cx="252" cy="12"/>
            </a:xfrm>
            <a:custGeom>
              <a:avLst/>
              <a:gdLst>
                <a:gd name="T0" fmla="*/ 271 w 251"/>
                <a:gd name="T1" fmla="*/ 0 h 12"/>
                <a:gd name="T2" fmla="*/ 0 w 251"/>
                <a:gd name="T3" fmla="*/ 0 h 12"/>
                <a:gd name="T4" fmla="*/ 0 w 251"/>
                <a:gd name="T5" fmla="*/ 12 h 12"/>
                <a:gd name="T6" fmla="*/ 271 w 251"/>
                <a:gd name="T7" fmla="*/ 12 h 12"/>
                <a:gd name="T8" fmla="*/ 271 w 251"/>
                <a:gd name="T9" fmla="*/ 0 h 12"/>
                <a:gd name="T10" fmla="*/ 271 w 251"/>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 h="12">
                  <a:moveTo>
                    <a:pt x="251" y="0"/>
                  </a:moveTo>
                  <a:lnTo>
                    <a:pt x="0" y="0"/>
                  </a:lnTo>
                  <a:lnTo>
                    <a:pt x="0" y="12"/>
                  </a:lnTo>
                  <a:lnTo>
                    <a:pt x="251" y="12"/>
                  </a:lnTo>
                  <a:lnTo>
                    <a:pt x="251" y="0"/>
                  </a:lnTo>
                  <a:close/>
                </a:path>
              </a:pathLst>
            </a:custGeom>
            <a:gradFill rotWithShape="0">
              <a:gsLst>
                <a:gs pos="0">
                  <a:schemeClr val="accent2"/>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 name="Freeform 8">
              <a:extLst>
                <a:ext uri="{FF2B5EF4-FFF2-40B4-BE49-F238E27FC236}">
                  <a16:creationId xmlns:a16="http://schemas.microsoft.com/office/drawing/2014/main" id="{6F4E1907-13E8-45C1-A2B4-BF60E6FBBC96}"/>
                </a:ext>
              </a:extLst>
            </p:cNvPr>
            <p:cNvSpPr>
              <a:spLocks/>
            </p:cNvSpPr>
            <p:nvPr/>
          </p:nvSpPr>
          <p:spPr bwMode="ltGray">
            <a:xfrm>
              <a:off x="0" y="1155"/>
              <a:ext cx="351" cy="12"/>
            </a:xfrm>
            <a:custGeom>
              <a:avLst/>
              <a:gdLst>
                <a:gd name="T0" fmla="*/ 0 w 251"/>
                <a:gd name="T1" fmla="*/ 0 h 12"/>
                <a:gd name="T2" fmla="*/ 0 w 251"/>
                <a:gd name="T3" fmla="*/ 12 h 12"/>
                <a:gd name="T4" fmla="*/ 205514 w 251"/>
                <a:gd name="T5" fmla="*/ 12 h 12"/>
                <a:gd name="T6" fmla="*/ 205514 w 251"/>
                <a:gd name="T7" fmla="*/ 0 h 12"/>
                <a:gd name="T8" fmla="*/ 0 w 251"/>
                <a:gd name="T9" fmla="*/ 0 h 12"/>
                <a:gd name="T10" fmla="*/ 0 w 251"/>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 h="12">
                  <a:moveTo>
                    <a:pt x="0" y="0"/>
                  </a:moveTo>
                  <a:lnTo>
                    <a:pt x="0" y="12"/>
                  </a:lnTo>
                  <a:lnTo>
                    <a:pt x="251" y="12"/>
                  </a:lnTo>
                  <a:lnTo>
                    <a:pt x="251" y="0"/>
                  </a:lnTo>
                  <a:lnTo>
                    <a:pt x="0" y="0"/>
                  </a:lnTo>
                  <a:close/>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9" name="Group 9">
              <a:extLst>
                <a:ext uri="{FF2B5EF4-FFF2-40B4-BE49-F238E27FC236}">
                  <a16:creationId xmlns:a16="http://schemas.microsoft.com/office/drawing/2014/main" id="{ABBD4563-02FF-4F64-9151-E3B1FBAD8760}"/>
                </a:ext>
              </a:extLst>
            </p:cNvPr>
            <p:cNvGrpSpPr>
              <a:grpSpLocks/>
            </p:cNvGrpSpPr>
            <p:nvPr/>
          </p:nvGrpSpPr>
          <p:grpSpPr bwMode="auto">
            <a:xfrm>
              <a:off x="348" y="4"/>
              <a:ext cx="5410" cy="4316"/>
              <a:chOff x="348" y="4"/>
              <a:chExt cx="5410" cy="4316"/>
            </a:xfrm>
          </p:grpSpPr>
          <p:sp>
            <p:nvSpPr>
              <p:cNvPr id="10" name="Freeform 10">
                <a:extLst>
                  <a:ext uri="{FF2B5EF4-FFF2-40B4-BE49-F238E27FC236}">
                    <a16:creationId xmlns:a16="http://schemas.microsoft.com/office/drawing/2014/main" id="{DB6CC950-0115-4A2F-8DA3-D50BFC83EB5A}"/>
                  </a:ext>
                </a:extLst>
              </p:cNvPr>
              <p:cNvSpPr>
                <a:spLocks/>
              </p:cNvSpPr>
              <p:nvPr/>
            </p:nvSpPr>
            <p:spPr bwMode="ltGray">
              <a:xfrm>
                <a:off x="552" y="4"/>
                <a:ext cx="12" cy="695"/>
              </a:xfrm>
              <a:custGeom>
                <a:avLst/>
                <a:gdLst>
                  <a:gd name="T0" fmla="*/ 12 w 12"/>
                  <a:gd name="T1" fmla="*/ 0 h 695"/>
                  <a:gd name="T2" fmla="*/ 0 w 12"/>
                  <a:gd name="T3" fmla="*/ 0 h 695"/>
                  <a:gd name="T4" fmla="*/ 0 w 12"/>
                  <a:gd name="T5" fmla="*/ 695 h 695"/>
                  <a:gd name="T6" fmla="*/ 12 w 12"/>
                  <a:gd name="T7" fmla="*/ 695 h 695"/>
                  <a:gd name="T8" fmla="*/ 12 w 12"/>
                  <a:gd name="T9" fmla="*/ 0 h 695"/>
                  <a:gd name="T10" fmla="*/ 12 w 12"/>
                  <a:gd name="T11" fmla="*/ 0 h 69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695">
                    <a:moveTo>
                      <a:pt x="12" y="0"/>
                    </a:moveTo>
                    <a:lnTo>
                      <a:pt x="0" y="0"/>
                    </a:lnTo>
                    <a:lnTo>
                      <a:pt x="0" y="695"/>
                    </a:lnTo>
                    <a:lnTo>
                      <a:pt x="12" y="695"/>
                    </a:lnTo>
                    <a:lnTo>
                      <a:pt x="12"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 name="Freeform 11">
                <a:extLst>
                  <a:ext uri="{FF2B5EF4-FFF2-40B4-BE49-F238E27FC236}">
                    <a16:creationId xmlns:a16="http://schemas.microsoft.com/office/drawing/2014/main" id="{39160808-B2F1-48FB-B03C-244265618AE6}"/>
                  </a:ext>
                </a:extLst>
              </p:cNvPr>
              <p:cNvSpPr>
                <a:spLocks/>
              </p:cNvSpPr>
              <p:nvPr/>
            </p:nvSpPr>
            <p:spPr bwMode="ltGray">
              <a:xfrm>
                <a:off x="552" y="1623"/>
                <a:ext cx="12" cy="2697"/>
              </a:xfrm>
              <a:custGeom>
                <a:avLst/>
                <a:gdLst>
                  <a:gd name="T0" fmla="*/ 0 w 12"/>
                  <a:gd name="T1" fmla="*/ 2697 h 2697"/>
                  <a:gd name="T2" fmla="*/ 12 w 12"/>
                  <a:gd name="T3" fmla="*/ 2697 h 2697"/>
                  <a:gd name="T4" fmla="*/ 12 w 12"/>
                  <a:gd name="T5" fmla="*/ 0 h 2697"/>
                  <a:gd name="T6" fmla="*/ 0 w 12"/>
                  <a:gd name="T7" fmla="*/ 0 h 2697"/>
                  <a:gd name="T8" fmla="*/ 0 w 12"/>
                  <a:gd name="T9" fmla="*/ 2697 h 2697"/>
                  <a:gd name="T10" fmla="*/ 0 w 12"/>
                  <a:gd name="T11" fmla="*/ 2697 h 269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697">
                    <a:moveTo>
                      <a:pt x="0" y="2697"/>
                    </a:moveTo>
                    <a:lnTo>
                      <a:pt x="12" y="2697"/>
                    </a:lnTo>
                    <a:lnTo>
                      <a:pt x="12" y="0"/>
                    </a:lnTo>
                    <a:lnTo>
                      <a:pt x="0" y="0"/>
                    </a:lnTo>
                    <a:lnTo>
                      <a:pt x="0" y="2697"/>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 name="Freeform 12">
                <a:extLst>
                  <a:ext uri="{FF2B5EF4-FFF2-40B4-BE49-F238E27FC236}">
                    <a16:creationId xmlns:a16="http://schemas.microsoft.com/office/drawing/2014/main" id="{4FE203DB-087B-484E-9A30-0479E5ABD794}"/>
                  </a:ext>
                </a:extLst>
              </p:cNvPr>
              <p:cNvSpPr>
                <a:spLocks/>
              </p:cNvSpPr>
              <p:nvPr/>
            </p:nvSpPr>
            <p:spPr bwMode="ltGray">
              <a:xfrm>
                <a:off x="1019" y="1155"/>
                <a:ext cx="4739" cy="12"/>
              </a:xfrm>
              <a:custGeom>
                <a:avLst/>
                <a:gdLst>
                  <a:gd name="T0" fmla="*/ 5033 w 4724"/>
                  <a:gd name="T1" fmla="*/ 0 h 12"/>
                  <a:gd name="T2" fmla="*/ 0 w 4724"/>
                  <a:gd name="T3" fmla="*/ 0 h 12"/>
                  <a:gd name="T4" fmla="*/ 0 w 4724"/>
                  <a:gd name="T5" fmla="*/ 12 h 12"/>
                  <a:gd name="T6" fmla="*/ 5033 w 4724"/>
                  <a:gd name="T7" fmla="*/ 12 h 12"/>
                  <a:gd name="T8" fmla="*/ 5033 w 4724"/>
                  <a:gd name="T9" fmla="*/ 0 h 12"/>
                  <a:gd name="T10" fmla="*/ 5033 w 4724"/>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724" h="12">
                    <a:moveTo>
                      <a:pt x="4724" y="0"/>
                    </a:moveTo>
                    <a:lnTo>
                      <a:pt x="0" y="0"/>
                    </a:lnTo>
                    <a:lnTo>
                      <a:pt x="0" y="12"/>
                    </a:lnTo>
                    <a:lnTo>
                      <a:pt x="4724" y="12"/>
                    </a:lnTo>
                    <a:lnTo>
                      <a:pt x="4724" y="0"/>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 name="Freeform 13">
                <a:extLst>
                  <a:ext uri="{FF2B5EF4-FFF2-40B4-BE49-F238E27FC236}">
                    <a16:creationId xmlns:a16="http://schemas.microsoft.com/office/drawing/2014/main" id="{DB4D1CFD-203C-4DC9-A10F-7AC84E708B5D}"/>
                  </a:ext>
                </a:extLst>
              </p:cNvPr>
              <p:cNvSpPr>
                <a:spLocks/>
              </p:cNvSpPr>
              <p:nvPr/>
            </p:nvSpPr>
            <p:spPr bwMode="ltGray">
              <a:xfrm>
                <a:off x="552" y="1371"/>
                <a:ext cx="12" cy="252"/>
              </a:xfrm>
              <a:custGeom>
                <a:avLst/>
                <a:gdLst>
                  <a:gd name="T0" fmla="*/ 0 w 12"/>
                  <a:gd name="T1" fmla="*/ 252 h 252"/>
                  <a:gd name="T2" fmla="*/ 12 w 12"/>
                  <a:gd name="T3" fmla="*/ 252 h 252"/>
                  <a:gd name="T4" fmla="*/ 12 w 12"/>
                  <a:gd name="T5" fmla="*/ 0 h 252"/>
                  <a:gd name="T6" fmla="*/ 0 w 12"/>
                  <a:gd name="T7" fmla="*/ 0 h 252"/>
                  <a:gd name="T8" fmla="*/ 0 w 12"/>
                  <a:gd name="T9" fmla="*/ 252 h 252"/>
                  <a:gd name="T10" fmla="*/ 0 w 12"/>
                  <a:gd name="T11" fmla="*/ 252 h 2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52">
                    <a:moveTo>
                      <a:pt x="0" y="252"/>
                    </a:moveTo>
                    <a:lnTo>
                      <a:pt x="12" y="252"/>
                    </a:lnTo>
                    <a:lnTo>
                      <a:pt x="12" y="0"/>
                    </a:lnTo>
                    <a:lnTo>
                      <a:pt x="0" y="0"/>
                    </a:lnTo>
                    <a:lnTo>
                      <a:pt x="0" y="252"/>
                    </a:lnTo>
                    <a:close/>
                  </a:path>
                </a:pathLst>
              </a:custGeom>
              <a:gradFill rotWithShape="0">
                <a:gsLst>
                  <a:gs pos="0">
                    <a:schemeClr val="accent2"/>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 name="Freeform 14">
                <a:extLst>
                  <a:ext uri="{FF2B5EF4-FFF2-40B4-BE49-F238E27FC236}">
                    <a16:creationId xmlns:a16="http://schemas.microsoft.com/office/drawing/2014/main" id="{CFF0FDB5-CC64-4B6C-A05F-85D26841DBFB}"/>
                  </a:ext>
                </a:extLst>
              </p:cNvPr>
              <p:cNvSpPr>
                <a:spLocks/>
              </p:cNvSpPr>
              <p:nvPr/>
            </p:nvSpPr>
            <p:spPr bwMode="ltGray">
              <a:xfrm>
                <a:off x="552" y="699"/>
                <a:ext cx="12" cy="252"/>
              </a:xfrm>
              <a:custGeom>
                <a:avLst/>
                <a:gdLst>
                  <a:gd name="T0" fmla="*/ 12 w 12"/>
                  <a:gd name="T1" fmla="*/ 0 h 252"/>
                  <a:gd name="T2" fmla="*/ 0 w 12"/>
                  <a:gd name="T3" fmla="*/ 0 h 252"/>
                  <a:gd name="T4" fmla="*/ 0 w 12"/>
                  <a:gd name="T5" fmla="*/ 252 h 252"/>
                  <a:gd name="T6" fmla="*/ 12 w 12"/>
                  <a:gd name="T7" fmla="*/ 252 h 252"/>
                  <a:gd name="T8" fmla="*/ 12 w 12"/>
                  <a:gd name="T9" fmla="*/ 0 h 252"/>
                  <a:gd name="T10" fmla="*/ 12 w 12"/>
                  <a:gd name="T11" fmla="*/ 0 h 2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52">
                    <a:moveTo>
                      <a:pt x="12" y="0"/>
                    </a:moveTo>
                    <a:lnTo>
                      <a:pt x="0" y="0"/>
                    </a:lnTo>
                    <a:lnTo>
                      <a:pt x="0" y="252"/>
                    </a:lnTo>
                    <a:lnTo>
                      <a:pt x="12" y="252"/>
                    </a:lnTo>
                    <a:lnTo>
                      <a:pt x="12" y="0"/>
                    </a:lnTo>
                    <a:close/>
                  </a:path>
                </a:pathLst>
              </a:custGeom>
              <a:gradFill rotWithShape="0">
                <a:gsLst>
                  <a:gs pos="0">
                    <a:schemeClr val="bg2"/>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 name="Freeform 15">
                <a:extLst>
                  <a:ext uri="{FF2B5EF4-FFF2-40B4-BE49-F238E27FC236}">
                    <a16:creationId xmlns:a16="http://schemas.microsoft.com/office/drawing/2014/main" id="{88115B4C-3421-41DE-9BA4-19F55335C64C}"/>
                  </a:ext>
                </a:extLst>
              </p:cNvPr>
              <p:cNvSpPr>
                <a:spLocks/>
              </p:cNvSpPr>
              <p:nvPr/>
            </p:nvSpPr>
            <p:spPr bwMode="ltGray">
              <a:xfrm>
                <a:off x="348" y="1155"/>
                <a:ext cx="419" cy="12"/>
              </a:xfrm>
              <a:custGeom>
                <a:avLst/>
                <a:gdLst>
                  <a:gd name="T0" fmla="*/ 0 w 418"/>
                  <a:gd name="T1" fmla="*/ 0 h 12"/>
                  <a:gd name="T2" fmla="*/ 0 w 418"/>
                  <a:gd name="T3" fmla="*/ 12 h 12"/>
                  <a:gd name="T4" fmla="*/ 418 w 418"/>
                  <a:gd name="T5" fmla="*/ 12 h 12"/>
                  <a:gd name="T6" fmla="*/ 418 w 418"/>
                  <a:gd name="T7" fmla="*/ 0 h 12"/>
                  <a:gd name="T8" fmla="*/ 0 w 418"/>
                  <a:gd name="T9" fmla="*/ 0 h 12"/>
                  <a:gd name="T10" fmla="*/ 0 w 418"/>
                  <a:gd name="T11" fmla="*/ 0 h 12"/>
                </a:gdLst>
                <a:ahLst/>
                <a:cxnLst>
                  <a:cxn ang="0">
                    <a:pos x="T0" y="T1"/>
                  </a:cxn>
                  <a:cxn ang="0">
                    <a:pos x="T2" y="T3"/>
                  </a:cxn>
                  <a:cxn ang="0">
                    <a:pos x="T4" y="T5"/>
                  </a:cxn>
                  <a:cxn ang="0">
                    <a:pos x="T6" y="T7"/>
                  </a:cxn>
                  <a:cxn ang="0">
                    <a:pos x="T8" y="T9"/>
                  </a:cxn>
                  <a:cxn ang="0">
                    <a:pos x="T10" y="T11"/>
                  </a:cxn>
                </a:cxnLst>
                <a:rect l="0" t="0" r="r" b="b"/>
                <a:pathLst>
                  <a:path w="418" h="12">
                    <a:moveTo>
                      <a:pt x="0" y="0"/>
                    </a:moveTo>
                    <a:lnTo>
                      <a:pt x="0" y="12"/>
                    </a:lnTo>
                    <a:lnTo>
                      <a:pt x="418" y="12"/>
                    </a:lnTo>
                    <a:lnTo>
                      <a:pt x="418" y="0"/>
                    </a:lnTo>
                    <a:lnTo>
                      <a:pt x="0" y="0"/>
                    </a:lnTo>
                    <a:lnTo>
                      <a:pt x="0" y="0"/>
                    </a:lnTo>
                    <a:close/>
                  </a:path>
                </a:pathLst>
              </a:custGeom>
              <a:gradFill rotWithShape="0">
                <a:gsLst>
                  <a:gs pos="0">
                    <a:schemeClr val="accent2"/>
                  </a:gs>
                  <a:gs pos="50000">
                    <a:schemeClr val="hlink"/>
                  </a:gs>
                  <a:gs pos="100000">
                    <a:schemeClr val="accent2"/>
                  </a:gs>
                </a:gsLst>
                <a:lin ang="0" scaled="1"/>
              </a:gradFill>
              <a:ln>
                <a:noFill/>
              </a:ln>
            </p:spPr>
            <p:txBody>
              <a:bodyPr/>
              <a:lstStyle/>
              <a:p>
                <a:pPr eaLnBrk="1" hangingPunct="1">
                  <a:defRPr/>
                </a:pPr>
                <a:endParaRPr lang="en-US">
                  <a:solidFill>
                    <a:srgbClr val="FFFFFF"/>
                  </a:solidFill>
                  <a:latin typeface="Arial" charset="0"/>
                  <a:cs typeface="Arial"/>
                </a:endParaRPr>
              </a:p>
            </p:txBody>
          </p:sp>
        </p:grpSp>
      </p:grpSp>
      <p:sp>
        <p:nvSpPr>
          <p:cNvPr id="49168" name="Rectangle 16"/>
          <p:cNvSpPr>
            <a:spLocks noGrp="1" noChangeArrowheads="1"/>
          </p:cNvSpPr>
          <p:nvPr>
            <p:ph type="ctrTitle" sz="quarter"/>
          </p:nvPr>
        </p:nvSpPr>
        <p:spPr>
          <a:xfrm>
            <a:off x="1422400" y="1997076"/>
            <a:ext cx="9448800" cy="1431925"/>
          </a:xfrm>
        </p:spPr>
        <p:txBody>
          <a:bodyPr anchor="b"/>
          <a:lstStyle>
            <a:lvl1pPr>
              <a:defRPr/>
            </a:lvl1pPr>
          </a:lstStyle>
          <a:p>
            <a:pPr lvl="0"/>
            <a:r>
              <a:rPr lang="en-US" noProof="0"/>
              <a:t>Click to edit Master title style</a:t>
            </a:r>
          </a:p>
        </p:txBody>
      </p:sp>
      <p:sp>
        <p:nvSpPr>
          <p:cNvPr id="49169" name="Rectangle 17"/>
          <p:cNvSpPr>
            <a:spLocks noGrp="1" noChangeArrowheads="1"/>
          </p:cNvSpPr>
          <p:nvPr>
            <p:ph type="subTitle" sz="quarter" idx="1"/>
          </p:nvPr>
        </p:nvSpPr>
        <p:spPr>
          <a:xfrm>
            <a:off x="1422400" y="3886200"/>
            <a:ext cx="8534400" cy="1752600"/>
          </a:xfrm>
        </p:spPr>
        <p:txBody>
          <a:bodyPr/>
          <a:lstStyle>
            <a:lvl1pPr marL="0" indent="0">
              <a:buFont typeface="Wingdings" pitchFamily="2" charset="2"/>
              <a:buNone/>
              <a:defRPr/>
            </a:lvl1pPr>
          </a:lstStyle>
          <a:p>
            <a:pPr lvl="0"/>
            <a:r>
              <a:rPr lang="en-US" noProof="0"/>
              <a:t>Click to edit Master subtitle style</a:t>
            </a:r>
          </a:p>
        </p:txBody>
      </p:sp>
      <p:sp>
        <p:nvSpPr>
          <p:cNvPr id="18" name="Rectangle 18">
            <a:extLst>
              <a:ext uri="{FF2B5EF4-FFF2-40B4-BE49-F238E27FC236}">
                <a16:creationId xmlns:a16="http://schemas.microsoft.com/office/drawing/2014/main" id="{59A325E3-F9FC-4E2D-A98C-E0F0B27FD012}"/>
              </a:ext>
            </a:extLst>
          </p:cNvPr>
          <p:cNvSpPr>
            <a:spLocks noGrp="1" noChangeArrowheads="1"/>
          </p:cNvSpPr>
          <p:nvPr>
            <p:ph type="dt" sz="quarter" idx="10"/>
          </p:nvPr>
        </p:nvSpPr>
        <p:spPr/>
        <p:txBody>
          <a:bodyPr/>
          <a:lstStyle>
            <a:lvl1pPr>
              <a:defRPr/>
            </a:lvl1pPr>
          </a:lstStyle>
          <a:p>
            <a:pPr>
              <a:defRPr/>
            </a:pPr>
            <a:fld id="{3F845CA2-7D04-4354-9ADB-A1F855C21EE5}" type="datetimeFigureOut">
              <a:rPr lang="en-US"/>
              <a:pPr>
                <a:defRPr/>
              </a:pPr>
              <a:t>9/19/2024</a:t>
            </a:fld>
            <a:endParaRPr lang="en-US"/>
          </a:p>
        </p:txBody>
      </p:sp>
      <p:sp>
        <p:nvSpPr>
          <p:cNvPr id="19" name="Rectangle 19">
            <a:extLst>
              <a:ext uri="{FF2B5EF4-FFF2-40B4-BE49-F238E27FC236}">
                <a16:creationId xmlns:a16="http://schemas.microsoft.com/office/drawing/2014/main" id="{40CF1777-0381-45A3-ABBA-3E220BE3DBA9}"/>
              </a:ext>
            </a:extLst>
          </p:cNvPr>
          <p:cNvSpPr>
            <a:spLocks noGrp="1" noChangeArrowheads="1"/>
          </p:cNvSpPr>
          <p:nvPr>
            <p:ph type="ftr" sz="quarter" idx="11"/>
          </p:nvPr>
        </p:nvSpPr>
        <p:spPr>
          <a:xfrm>
            <a:off x="4470400" y="6248400"/>
            <a:ext cx="3860800" cy="457200"/>
          </a:xfrm>
        </p:spPr>
        <p:txBody>
          <a:bodyPr/>
          <a:lstStyle>
            <a:lvl1pPr>
              <a:defRPr/>
            </a:lvl1pPr>
          </a:lstStyle>
          <a:p>
            <a:pPr>
              <a:defRPr/>
            </a:pPr>
            <a:endParaRPr lang="en-US"/>
          </a:p>
        </p:txBody>
      </p:sp>
      <p:sp>
        <p:nvSpPr>
          <p:cNvPr id="20" name="Rectangle 20">
            <a:extLst>
              <a:ext uri="{FF2B5EF4-FFF2-40B4-BE49-F238E27FC236}">
                <a16:creationId xmlns:a16="http://schemas.microsoft.com/office/drawing/2014/main" id="{DF737E5C-B5CC-4439-90CA-A48E40D61A58}"/>
              </a:ext>
            </a:extLst>
          </p:cNvPr>
          <p:cNvSpPr>
            <a:spLocks noGrp="1" noChangeArrowheads="1"/>
          </p:cNvSpPr>
          <p:nvPr>
            <p:ph type="sldNum" sz="quarter" idx="12"/>
          </p:nvPr>
        </p:nvSpPr>
        <p:spPr/>
        <p:txBody>
          <a:bodyPr/>
          <a:lstStyle>
            <a:lvl1pPr>
              <a:defRPr smtClean="0"/>
            </a:lvl1pPr>
          </a:lstStyle>
          <a:p>
            <a:pPr>
              <a:defRPr/>
            </a:pPr>
            <a:fld id="{2C4F52CC-50B9-4E5B-A9C6-BCAE9F8BB7BE}" type="slidenum">
              <a:rPr lang="en-US" altLang="en-US"/>
              <a:pPr>
                <a:defRPr/>
              </a:pPr>
              <a:t>‹#›</a:t>
            </a:fld>
            <a:endParaRPr lang="en-US" altLang="en-US"/>
          </a:p>
        </p:txBody>
      </p:sp>
    </p:spTree>
    <p:extLst>
      <p:ext uri="{BB962C8B-B14F-4D97-AF65-F5344CB8AC3E}">
        <p14:creationId xmlns:p14="http://schemas.microsoft.com/office/powerpoint/2010/main" val="390481996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7">
            <a:extLst>
              <a:ext uri="{FF2B5EF4-FFF2-40B4-BE49-F238E27FC236}">
                <a16:creationId xmlns:a16="http://schemas.microsoft.com/office/drawing/2014/main" id="{CEEBC527-051D-4F20-AB40-3052EF48BE30}"/>
              </a:ext>
            </a:extLst>
          </p:cNvPr>
          <p:cNvSpPr>
            <a:spLocks noGrp="1" noChangeArrowheads="1"/>
          </p:cNvSpPr>
          <p:nvPr>
            <p:ph type="dt" sz="half" idx="10"/>
          </p:nvPr>
        </p:nvSpPr>
        <p:spPr>
          <a:ln/>
        </p:spPr>
        <p:txBody>
          <a:bodyPr/>
          <a:lstStyle>
            <a:lvl1pPr>
              <a:defRPr/>
            </a:lvl1pPr>
          </a:lstStyle>
          <a:p>
            <a:pPr>
              <a:defRPr/>
            </a:pPr>
            <a:fld id="{FA3D7F29-B6C6-4A0C-A268-57E90488AF32}" type="datetimeFigureOut">
              <a:rPr lang="en-US"/>
              <a:pPr>
                <a:defRPr/>
              </a:pPr>
              <a:t>9/19/2024</a:t>
            </a:fld>
            <a:endParaRPr lang="en-US"/>
          </a:p>
        </p:txBody>
      </p:sp>
      <p:sp>
        <p:nvSpPr>
          <p:cNvPr id="5" name="Rectangle 18">
            <a:extLst>
              <a:ext uri="{FF2B5EF4-FFF2-40B4-BE49-F238E27FC236}">
                <a16:creationId xmlns:a16="http://schemas.microsoft.com/office/drawing/2014/main" id="{6E6BDA32-74AE-47A0-8CBE-6CB1C51F694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9">
            <a:extLst>
              <a:ext uri="{FF2B5EF4-FFF2-40B4-BE49-F238E27FC236}">
                <a16:creationId xmlns:a16="http://schemas.microsoft.com/office/drawing/2014/main" id="{87B88489-B415-4861-B9D8-942307BD3724}"/>
              </a:ext>
            </a:extLst>
          </p:cNvPr>
          <p:cNvSpPr>
            <a:spLocks noGrp="1" noChangeArrowheads="1"/>
          </p:cNvSpPr>
          <p:nvPr>
            <p:ph type="sldNum" sz="quarter" idx="12"/>
          </p:nvPr>
        </p:nvSpPr>
        <p:spPr>
          <a:ln/>
        </p:spPr>
        <p:txBody>
          <a:bodyPr/>
          <a:lstStyle>
            <a:lvl1pPr>
              <a:defRPr/>
            </a:lvl1pPr>
          </a:lstStyle>
          <a:p>
            <a:pPr>
              <a:defRPr/>
            </a:pPr>
            <a:fld id="{0A1E7DB0-F9BB-4717-8D19-C74E63C2E4F6}" type="slidenum">
              <a:rPr lang="en-US" altLang="en-US"/>
              <a:pPr>
                <a:defRPr/>
              </a:pPr>
              <a:t>‹#›</a:t>
            </a:fld>
            <a:endParaRPr lang="en-US" altLang="en-US"/>
          </a:p>
        </p:txBody>
      </p:sp>
    </p:spTree>
    <p:extLst>
      <p:ext uri="{BB962C8B-B14F-4D97-AF65-F5344CB8AC3E}">
        <p14:creationId xmlns:p14="http://schemas.microsoft.com/office/powerpoint/2010/main" val="276602490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7">
            <a:extLst>
              <a:ext uri="{FF2B5EF4-FFF2-40B4-BE49-F238E27FC236}">
                <a16:creationId xmlns:a16="http://schemas.microsoft.com/office/drawing/2014/main" id="{678CCFDC-41B1-4C39-B7E6-48BC2EF3CC2E}"/>
              </a:ext>
            </a:extLst>
          </p:cNvPr>
          <p:cNvSpPr>
            <a:spLocks noGrp="1" noChangeArrowheads="1"/>
          </p:cNvSpPr>
          <p:nvPr>
            <p:ph type="dt" sz="half" idx="10"/>
          </p:nvPr>
        </p:nvSpPr>
        <p:spPr>
          <a:ln/>
        </p:spPr>
        <p:txBody>
          <a:bodyPr/>
          <a:lstStyle>
            <a:lvl1pPr>
              <a:defRPr/>
            </a:lvl1pPr>
          </a:lstStyle>
          <a:p>
            <a:pPr>
              <a:defRPr/>
            </a:pPr>
            <a:fld id="{FA3D7F29-B6C6-4A0C-A268-57E90488AF32}" type="datetimeFigureOut">
              <a:rPr lang="en-US"/>
              <a:pPr>
                <a:defRPr/>
              </a:pPr>
              <a:t>9/19/2024</a:t>
            </a:fld>
            <a:endParaRPr lang="en-US"/>
          </a:p>
        </p:txBody>
      </p:sp>
      <p:sp>
        <p:nvSpPr>
          <p:cNvPr id="5" name="Rectangle 18">
            <a:extLst>
              <a:ext uri="{FF2B5EF4-FFF2-40B4-BE49-F238E27FC236}">
                <a16:creationId xmlns:a16="http://schemas.microsoft.com/office/drawing/2014/main" id="{C6BD0806-130D-4B30-AC3A-2EAA30076A6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9">
            <a:extLst>
              <a:ext uri="{FF2B5EF4-FFF2-40B4-BE49-F238E27FC236}">
                <a16:creationId xmlns:a16="http://schemas.microsoft.com/office/drawing/2014/main" id="{F155BCD1-BF31-4642-B1DE-02705F799953}"/>
              </a:ext>
            </a:extLst>
          </p:cNvPr>
          <p:cNvSpPr>
            <a:spLocks noGrp="1" noChangeArrowheads="1"/>
          </p:cNvSpPr>
          <p:nvPr>
            <p:ph type="sldNum" sz="quarter" idx="12"/>
          </p:nvPr>
        </p:nvSpPr>
        <p:spPr>
          <a:ln/>
        </p:spPr>
        <p:txBody>
          <a:bodyPr/>
          <a:lstStyle>
            <a:lvl1pPr>
              <a:defRPr/>
            </a:lvl1pPr>
          </a:lstStyle>
          <a:p>
            <a:pPr>
              <a:defRPr/>
            </a:pPr>
            <a:fld id="{1F4D70B0-5338-44AE-83A5-B85B1ADDA4C5}" type="slidenum">
              <a:rPr lang="en-US" altLang="en-US"/>
              <a:pPr>
                <a:defRPr/>
              </a:pPr>
              <a:t>‹#›</a:t>
            </a:fld>
            <a:endParaRPr lang="en-US" altLang="en-US"/>
          </a:p>
        </p:txBody>
      </p:sp>
    </p:spTree>
    <p:extLst>
      <p:ext uri="{BB962C8B-B14F-4D97-AF65-F5344CB8AC3E}">
        <p14:creationId xmlns:p14="http://schemas.microsoft.com/office/powerpoint/2010/main" val="174442235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422400" y="1981200"/>
            <a:ext cx="4927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53200" y="1981200"/>
            <a:ext cx="4927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7">
            <a:extLst>
              <a:ext uri="{FF2B5EF4-FFF2-40B4-BE49-F238E27FC236}">
                <a16:creationId xmlns:a16="http://schemas.microsoft.com/office/drawing/2014/main" id="{6A26C240-BB9F-4A37-A9A2-99FE5DFEB99D}"/>
              </a:ext>
            </a:extLst>
          </p:cNvPr>
          <p:cNvSpPr>
            <a:spLocks noGrp="1" noChangeArrowheads="1"/>
          </p:cNvSpPr>
          <p:nvPr>
            <p:ph type="dt" sz="half" idx="10"/>
          </p:nvPr>
        </p:nvSpPr>
        <p:spPr>
          <a:ln/>
        </p:spPr>
        <p:txBody>
          <a:bodyPr/>
          <a:lstStyle>
            <a:lvl1pPr>
              <a:defRPr/>
            </a:lvl1pPr>
          </a:lstStyle>
          <a:p>
            <a:pPr>
              <a:defRPr/>
            </a:pPr>
            <a:fld id="{FA3D7F29-B6C6-4A0C-A268-57E90488AF32}" type="datetimeFigureOut">
              <a:rPr lang="en-US"/>
              <a:pPr>
                <a:defRPr/>
              </a:pPr>
              <a:t>9/19/2024</a:t>
            </a:fld>
            <a:endParaRPr lang="en-US"/>
          </a:p>
        </p:txBody>
      </p:sp>
      <p:sp>
        <p:nvSpPr>
          <p:cNvPr id="6" name="Rectangle 18">
            <a:extLst>
              <a:ext uri="{FF2B5EF4-FFF2-40B4-BE49-F238E27FC236}">
                <a16:creationId xmlns:a16="http://schemas.microsoft.com/office/drawing/2014/main" id="{D619AF3F-F433-4262-9778-EC9C040752C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9">
            <a:extLst>
              <a:ext uri="{FF2B5EF4-FFF2-40B4-BE49-F238E27FC236}">
                <a16:creationId xmlns:a16="http://schemas.microsoft.com/office/drawing/2014/main" id="{9D606654-9F93-433E-8ECC-E193356FE7F8}"/>
              </a:ext>
            </a:extLst>
          </p:cNvPr>
          <p:cNvSpPr>
            <a:spLocks noGrp="1" noChangeArrowheads="1"/>
          </p:cNvSpPr>
          <p:nvPr>
            <p:ph type="sldNum" sz="quarter" idx="12"/>
          </p:nvPr>
        </p:nvSpPr>
        <p:spPr>
          <a:ln/>
        </p:spPr>
        <p:txBody>
          <a:bodyPr/>
          <a:lstStyle>
            <a:lvl1pPr>
              <a:defRPr/>
            </a:lvl1pPr>
          </a:lstStyle>
          <a:p>
            <a:pPr>
              <a:defRPr/>
            </a:pPr>
            <a:fld id="{6A7FB0DA-9296-4C71-8BE3-553768F514D6}" type="slidenum">
              <a:rPr lang="en-US" altLang="en-US"/>
              <a:pPr>
                <a:defRPr/>
              </a:pPr>
              <a:t>‹#›</a:t>
            </a:fld>
            <a:endParaRPr lang="en-US" altLang="en-US"/>
          </a:p>
        </p:txBody>
      </p:sp>
    </p:spTree>
    <p:extLst>
      <p:ext uri="{BB962C8B-B14F-4D97-AF65-F5344CB8AC3E}">
        <p14:creationId xmlns:p14="http://schemas.microsoft.com/office/powerpoint/2010/main" val="297784744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7">
            <a:extLst>
              <a:ext uri="{FF2B5EF4-FFF2-40B4-BE49-F238E27FC236}">
                <a16:creationId xmlns:a16="http://schemas.microsoft.com/office/drawing/2014/main" id="{5DC59272-1E7D-41DA-9809-F2F47684B8F1}"/>
              </a:ext>
            </a:extLst>
          </p:cNvPr>
          <p:cNvSpPr>
            <a:spLocks noGrp="1" noChangeArrowheads="1"/>
          </p:cNvSpPr>
          <p:nvPr>
            <p:ph type="dt" sz="half" idx="10"/>
          </p:nvPr>
        </p:nvSpPr>
        <p:spPr>
          <a:ln/>
        </p:spPr>
        <p:txBody>
          <a:bodyPr/>
          <a:lstStyle>
            <a:lvl1pPr>
              <a:defRPr/>
            </a:lvl1pPr>
          </a:lstStyle>
          <a:p>
            <a:pPr>
              <a:defRPr/>
            </a:pPr>
            <a:fld id="{FA3D7F29-B6C6-4A0C-A268-57E90488AF32}" type="datetimeFigureOut">
              <a:rPr lang="en-US"/>
              <a:pPr>
                <a:defRPr/>
              </a:pPr>
              <a:t>9/19/2024</a:t>
            </a:fld>
            <a:endParaRPr lang="en-US"/>
          </a:p>
        </p:txBody>
      </p:sp>
      <p:sp>
        <p:nvSpPr>
          <p:cNvPr id="8" name="Rectangle 18">
            <a:extLst>
              <a:ext uri="{FF2B5EF4-FFF2-40B4-BE49-F238E27FC236}">
                <a16:creationId xmlns:a16="http://schemas.microsoft.com/office/drawing/2014/main" id="{A5DF3E05-8562-4E11-8A92-D371267E64F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19">
            <a:extLst>
              <a:ext uri="{FF2B5EF4-FFF2-40B4-BE49-F238E27FC236}">
                <a16:creationId xmlns:a16="http://schemas.microsoft.com/office/drawing/2014/main" id="{823A8093-135C-48C1-85A1-9E6BBC4A7579}"/>
              </a:ext>
            </a:extLst>
          </p:cNvPr>
          <p:cNvSpPr>
            <a:spLocks noGrp="1" noChangeArrowheads="1"/>
          </p:cNvSpPr>
          <p:nvPr>
            <p:ph type="sldNum" sz="quarter" idx="12"/>
          </p:nvPr>
        </p:nvSpPr>
        <p:spPr>
          <a:ln/>
        </p:spPr>
        <p:txBody>
          <a:bodyPr/>
          <a:lstStyle>
            <a:lvl1pPr>
              <a:defRPr/>
            </a:lvl1pPr>
          </a:lstStyle>
          <a:p>
            <a:pPr>
              <a:defRPr/>
            </a:pPr>
            <a:fld id="{B45F9D3E-6997-4F57-A873-3345E61DED40}" type="slidenum">
              <a:rPr lang="en-US" altLang="en-US"/>
              <a:pPr>
                <a:defRPr/>
              </a:pPr>
              <a:t>‹#›</a:t>
            </a:fld>
            <a:endParaRPr lang="en-US" altLang="en-US"/>
          </a:p>
        </p:txBody>
      </p:sp>
    </p:spTree>
    <p:extLst>
      <p:ext uri="{BB962C8B-B14F-4D97-AF65-F5344CB8AC3E}">
        <p14:creationId xmlns:p14="http://schemas.microsoft.com/office/powerpoint/2010/main" val="171950945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7">
            <a:extLst>
              <a:ext uri="{FF2B5EF4-FFF2-40B4-BE49-F238E27FC236}">
                <a16:creationId xmlns:a16="http://schemas.microsoft.com/office/drawing/2014/main" id="{B645E912-0F7F-4C29-A3B2-6690D8D7CF8D}"/>
              </a:ext>
            </a:extLst>
          </p:cNvPr>
          <p:cNvSpPr>
            <a:spLocks noGrp="1" noChangeArrowheads="1"/>
          </p:cNvSpPr>
          <p:nvPr>
            <p:ph type="dt" sz="half" idx="10"/>
          </p:nvPr>
        </p:nvSpPr>
        <p:spPr>
          <a:ln/>
        </p:spPr>
        <p:txBody>
          <a:bodyPr/>
          <a:lstStyle>
            <a:lvl1pPr>
              <a:defRPr/>
            </a:lvl1pPr>
          </a:lstStyle>
          <a:p>
            <a:pPr>
              <a:defRPr/>
            </a:pPr>
            <a:fld id="{FA3D7F29-B6C6-4A0C-A268-57E90488AF32}" type="datetimeFigureOut">
              <a:rPr lang="en-US"/>
              <a:pPr>
                <a:defRPr/>
              </a:pPr>
              <a:t>9/19/2024</a:t>
            </a:fld>
            <a:endParaRPr lang="en-US"/>
          </a:p>
        </p:txBody>
      </p:sp>
      <p:sp>
        <p:nvSpPr>
          <p:cNvPr id="4" name="Rectangle 18">
            <a:extLst>
              <a:ext uri="{FF2B5EF4-FFF2-40B4-BE49-F238E27FC236}">
                <a16:creationId xmlns:a16="http://schemas.microsoft.com/office/drawing/2014/main" id="{9EC03596-90C7-4BF7-B6E1-A937A93B5B9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19">
            <a:extLst>
              <a:ext uri="{FF2B5EF4-FFF2-40B4-BE49-F238E27FC236}">
                <a16:creationId xmlns:a16="http://schemas.microsoft.com/office/drawing/2014/main" id="{F2FBAFB9-4ACE-4F88-811F-2D336DC032F5}"/>
              </a:ext>
            </a:extLst>
          </p:cNvPr>
          <p:cNvSpPr>
            <a:spLocks noGrp="1" noChangeArrowheads="1"/>
          </p:cNvSpPr>
          <p:nvPr>
            <p:ph type="sldNum" sz="quarter" idx="12"/>
          </p:nvPr>
        </p:nvSpPr>
        <p:spPr>
          <a:ln/>
        </p:spPr>
        <p:txBody>
          <a:bodyPr/>
          <a:lstStyle>
            <a:lvl1pPr>
              <a:defRPr/>
            </a:lvl1pPr>
          </a:lstStyle>
          <a:p>
            <a:pPr>
              <a:defRPr/>
            </a:pPr>
            <a:fld id="{6BB9C87E-5191-4290-9DCF-CDC13D041D3A}" type="slidenum">
              <a:rPr lang="en-US" altLang="en-US"/>
              <a:pPr>
                <a:defRPr/>
              </a:pPr>
              <a:t>‹#›</a:t>
            </a:fld>
            <a:endParaRPr lang="en-US" altLang="en-US"/>
          </a:p>
        </p:txBody>
      </p:sp>
    </p:spTree>
    <p:extLst>
      <p:ext uri="{BB962C8B-B14F-4D97-AF65-F5344CB8AC3E}">
        <p14:creationId xmlns:p14="http://schemas.microsoft.com/office/powerpoint/2010/main" val="353879323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7">
            <a:extLst>
              <a:ext uri="{FF2B5EF4-FFF2-40B4-BE49-F238E27FC236}">
                <a16:creationId xmlns:a16="http://schemas.microsoft.com/office/drawing/2014/main" id="{B191D995-8141-4AF3-969C-F7110F25C541}"/>
              </a:ext>
            </a:extLst>
          </p:cNvPr>
          <p:cNvSpPr>
            <a:spLocks noGrp="1" noChangeArrowheads="1"/>
          </p:cNvSpPr>
          <p:nvPr>
            <p:ph type="dt" sz="half" idx="10"/>
          </p:nvPr>
        </p:nvSpPr>
        <p:spPr>
          <a:ln/>
        </p:spPr>
        <p:txBody>
          <a:bodyPr/>
          <a:lstStyle>
            <a:lvl1pPr>
              <a:defRPr/>
            </a:lvl1pPr>
          </a:lstStyle>
          <a:p>
            <a:pPr>
              <a:defRPr/>
            </a:pPr>
            <a:fld id="{FA3D7F29-B6C6-4A0C-A268-57E90488AF32}" type="datetimeFigureOut">
              <a:rPr lang="en-US"/>
              <a:pPr>
                <a:defRPr/>
              </a:pPr>
              <a:t>9/19/2024</a:t>
            </a:fld>
            <a:endParaRPr lang="en-US"/>
          </a:p>
        </p:txBody>
      </p:sp>
      <p:sp>
        <p:nvSpPr>
          <p:cNvPr id="3" name="Rectangle 18">
            <a:extLst>
              <a:ext uri="{FF2B5EF4-FFF2-40B4-BE49-F238E27FC236}">
                <a16:creationId xmlns:a16="http://schemas.microsoft.com/office/drawing/2014/main" id="{F50F3502-0854-45FD-8ECF-5DF909E975F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19">
            <a:extLst>
              <a:ext uri="{FF2B5EF4-FFF2-40B4-BE49-F238E27FC236}">
                <a16:creationId xmlns:a16="http://schemas.microsoft.com/office/drawing/2014/main" id="{45794E7B-8D0B-43EC-82EE-0DA3BC12D777}"/>
              </a:ext>
            </a:extLst>
          </p:cNvPr>
          <p:cNvSpPr>
            <a:spLocks noGrp="1" noChangeArrowheads="1"/>
          </p:cNvSpPr>
          <p:nvPr>
            <p:ph type="sldNum" sz="quarter" idx="12"/>
          </p:nvPr>
        </p:nvSpPr>
        <p:spPr>
          <a:ln/>
        </p:spPr>
        <p:txBody>
          <a:bodyPr/>
          <a:lstStyle>
            <a:lvl1pPr>
              <a:defRPr/>
            </a:lvl1pPr>
          </a:lstStyle>
          <a:p>
            <a:pPr>
              <a:defRPr/>
            </a:pPr>
            <a:fld id="{13379975-8146-43CF-BD82-79D136DBE1FD}" type="slidenum">
              <a:rPr lang="en-US" altLang="en-US"/>
              <a:pPr>
                <a:defRPr/>
              </a:pPr>
              <a:t>‹#›</a:t>
            </a:fld>
            <a:endParaRPr lang="en-US" altLang="en-US"/>
          </a:p>
        </p:txBody>
      </p:sp>
    </p:spTree>
    <p:extLst>
      <p:ext uri="{BB962C8B-B14F-4D97-AF65-F5344CB8AC3E}">
        <p14:creationId xmlns:p14="http://schemas.microsoft.com/office/powerpoint/2010/main" val="48614148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7">
            <a:extLst>
              <a:ext uri="{FF2B5EF4-FFF2-40B4-BE49-F238E27FC236}">
                <a16:creationId xmlns:a16="http://schemas.microsoft.com/office/drawing/2014/main" id="{D9811E1A-8CEE-4F7D-A13E-89E81B09B96A}"/>
              </a:ext>
            </a:extLst>
          </p:cNvPr>
          <p:cNvSpPr>
            <a:spLocks noGrp="1" noChangeArrowheads="1"/>
          </p:cNvSpPr>
          <p:nvPr>
            <p:ph type="dt" sz="half" idx="10"/>
          </p:nvPr>
        </p:nvSpPr>
        <p:spPr>
          <a:ln/>
        </p:spPr>
        <p:txBody>
          <a:bodyPr/>
          <a:lstStyle>
            <a:lvl1pPr>
              <a:defRPr/>
            </a:lvl1pPr>
          </a:lstStyle>
          <a:p>
            <a:pPr>
              <a:defRPr/>
            </a:pPr>
            <a:fld id="{FA3D7F29-B6C6-4A0C-A268-57E90488AF32}" type="datetimeFigureOut">
              <a:rPr lang="en-US"/>
              <a:pPr>
                <a:defRPr/>
              </a:pPr>
              <a:t>9/19/2024</a:t>
            </a:fld>
            <a:endParaRPr lang="en-US"/>
          </a:p>
        </p:txBody>
      </p:sp>
      <p:sp>
        <p:nvSpPr>
          <p:cNvPr id="6" name="Rectangle 18">
            <a:extLst>
              <a:ext uri="{FF2B5EF4-FFF2-40B4-BE49-F238E27FC236}">
                <a16:creationId xmlns:a16="http://schemas.microsoft.com/office/drawing/2014/main" id="{6FFB6B06-1F05-4BA4-930A-5669F4BE9BC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9">
            <a:extLst>
              <a:ext uri="{FF2B5EF4-FFF2-40B4-BE49-F238E27FC236}">
                <a16:creationId xmlns:a16="http://schemas.microsoft.com/office/drawing/2014/main" id="{F6B957C1-9090-4271-86D1-9F9CA81D4385}"/>
              </a:ext>
            </a:extLst>
          </p:cNvPr>
          <p:cNvSpPr>
            <a:spLocks noGrp="1" noChangeArrowheads="1"/>
          </p:cNvSpPr>
          <p:nvPr>
            <p:ph type="sldNum" sz="quarter" idx="12"/>
          </p:nvPr>
        </p:nvSpPr>
        <p:spPr>
          <a:ln/>
        </p:spPr>
        <p:txBody>
          <a:bodyPr/>
          <a:lstStyle>
            <a:lvl1pPr>
              <a:defRPr/>
            </a:lvl1pPr>
          </a:lstStyle>
          <a:p>
            <a:pPr>
              <a:defRPr/>
            </a:pPr>
            <a:fld id="{B2753325-93D1-418F-BF77-A2B1AB52B79D}" type="slidenum">
              <a:rPr lang="en-US" altLang="en-US"/>
              <a:pPr>
                <a:defRPr/>
              </a:pPr>
              <a:t>‹#›</a:t>
            </a:fld>
            <a:endParaRPr lang="en-US" altLang="en-US"/>
          </a:p>
        </p:txBody>
      </p:sp>
    </p:spTree>
    <p:extLst>
      <p:ext uri="{BB962C8B-B14F-4D97-AF65-F5344CB8AC3E}">
        <p14:creationId xmlns:p14="http://schemas.microsoft.com/office/powerpoint/2010/main" val="402041090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7">
            <a:extLst>
              <a:ext uri="{FF2B5EF4-FFF2-40B4-BE49-F238E27FC236}">
                <a16:creationId xmlns:a16="http://schemas.microsoft.com/office/drawing/2014/main" id="{F6E8679E-6474-47E0-94B8-3156D540AC99}"/>
              </a:ext>
            </a:extLst>
          </p:cNvPr>
          <p:cNvSpPr>
            <a:spLocks noGrp="1" noChangeArrowheads="1"/>
          </p:cNvSpPr>
          <p:nvPr>
            <p:ph type="dt" sz="half" idx="10"/>
          </p:nvPr>
        </p:nvSpPr>
        <p:spPr>
          <a:ln/>
        </p:spPr>
        <p:txBody>
          <a:bodyPr/>
          <a:lstStyle>
            <a:lvl1pPr>
              <a:defRPr/>
            </a:lvl1pPr>
          </a:lstStyle>
          <a:p>
            <a:pPr>
              <a:defRPr/>
            </a:pPr>
            <a:fld id="{FA3D7F29-B6C6-4A0C-A268-57E90488AF32}" type="datetimeFigureOut">
              <a:rPr lang="en-US"/>
              <a:pPr>
                <a:defRPr/>
              </a:pPr>
              <a:t>9/19/2024</a:t>
            </a:fld>
            <a:endParaRPr lang="en-US"/>
          </a:p>
        </p:txBody>
      </p:sp>
      <p:sp>
        <p:nvSpPr>
          <p:cNvPr id="6" name="Rectangle 18">
            <a:extLst>
              <a:ext uri="{FF2B5EF4-FFF2-40B4-BE49-F238E27FC236}">
                <a16:creationId xmlns:a16="http://schemas.microsoft.com/office/drawing/2014/main" id="{45DD89EE-DEB0-46A2-92C8-67B27987AA9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9">
            <a:extLst>
              <a:ext uri="{FF2B5EF4-FFF2-40B4-BE49-F238E27FC236}">
                <a16:creationId xmlns:a16="http://schemas.microsoft.com/office/drawing/2014/main" id="{7BB871BB-34B9-41EF-AF35-C69FF67BAEE9}"/>
              </a:ext>
            </a:extLst>
          </p:cNvPr>
          <p:cNvSpPr>
            <a:spLocks noGrp="1" noChangeArrowheads="1"/>
          </p:cNvSpPr>
          <p:nvPr>
            <p:ph type="sldNum" sz="quarter" idx="12"/>
          </p:nvPr>
        </p:nvSpPr>
        <p:spPr>
          <a:ln/>
        </p:spPr>
        <p:txBody>
          <a:bodyPr/>
          <a:lstStyle>
            <a:lvl1pPr>
              <a:defRPr/>
            </a:lvl1pPr>
          </a:lstStyle>
          <a:p>
            <a:pPr>
              <a:defRPr/>
            </a:pPr>
            <a:fld id="{67E890B0-F81E-4058-AD54-1613C2CA69B8}" type="slidenum">
              <a:rPr lang="en-US" altLang="en-US"/>
              <a:pPr>
                <a:defRPr/>
              </a:pPr>
              <a:t>‹#›</a:t>
            </a:fld>
            <a:endParaRPr lang="en-US" altLang="en-US"/>
          </a:p>
        </p:txBody>
      </p:sp>
    </p:spTree>
    <p:extLst>
      <p:ext uri="{BB962C8B-B14F-4D97-AF65-F5344CB8AC3E}">
        <p14:creationId xmlns:p14="http://schemas.microsoft.com/office/powerpoint/2010/main" val="401413046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7">
            <a:extLst>
              <a:ext uri="{FF2B5EF4-FFF2-40B4-BE49-F238E27FC236}">
                <a16:creationId xmlns:a16="http://schemas.microsoft.com/office/drawing/2014/main" id="{FB85B1C1-25C3-4A50-9C3E-69808CD4D84A}"/>
              </a:ext>
            </a:extLst>
          </p:cNvPr>
          <p:cNvSpPr>
            <a:spLocks noGrp="1" noChangeArrowheads="1"/>
          </p:cNvSpPr>
          <p:nvPr>
            <p:ph type="dt" sz="half" idx="10"/>
          </p:nvPr>
        </p:nvSpPr>
        <p:spPr>
          <a:ln/>
        </p:spPr>
        <p:txBody>
          <a:bodyPr/>
          <a:lstStyle>
            <a:lvl1pPr>
              <a:defRPr/>
            </a:lvl1pPr>
          </a:lstStyle>
          <a:p>
            <a:pPr>
              <a:defRPr/>
            </a:pPr>
            <a:fld id="{FA3D7F29-B6C6-4A0C-A268-57E90488AF32}" type="datetimeFigureOut">
              <a:rPr lang="en-US"/>
              <a:pPr>
                <a:defRPr/>
              </a:pPr>
              <a:t>9/19/2024</a:t>
            </a:fld>
            <a:endParaRPr lang="en-US"/>
          </a:p>
        </p:txBody>
      </p:sp>
      <p:sp>
        <p:nvSpPr>
          <p:cNvPr id="5" name="Rectangle 18">
            <a:extLst>
              <a:ext uri="{FF2B5EF4-FFF2-40B4-BE49-F238E27FC236}">
                <a16:creationId xmlns:a16="http://schemas.microsoft.com/office/drawing/2014/main" id="{F0215DE4-7446-4098-86DB-3A148A2AF3F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9">
            <a:extLst>
              <a:ext uri="{FF2B5EF4-FFF2-40B4-BE49-F238E27FC236}">
                <a16:creationId xmlns:a16="http://schemas.microsoft.com/office/drawing/2014/main" id="{2AFF883A-F498-4EA8-91B1-A55FFFD5B457}"/>
              </a:ext>
            </a:extLst>
          </p:cNvPr>
          <p:cNvSpPr>
            <a:spLocks noGrp="1" noChangeArrowheads="1"/>
          </p:cNvSpPr>
          <p:nvPr>
            <p:ph type="sldNum" sz="quarter" idx="12"/>
          </p:nvPr>
        </p:nvSpPr>
        <p:spPr>
          <a:ln/>
        </p:spPr>
        <p:txBody>
          <a:bodyPr/>
          <a:lstStyle>
            <a:lvl1pPr>
              <a:defRPr/>
            </a:lvl1pPr>
          </a:lstStyle>
          <a:p>
            <a:pPr>
              <a:defRPr/>
            </a:pPr>
            <a:fld id="{D7282C53-8FB8-4AE6-8275-936E9C54A4A9}" type="slidenum">
              <a:rPr lang="en-US" altLang="en-US"/>
              <a:pPr>
                <a:defRPr/>
              </a:pPr>
              <a:t>‹#›</a:t>
            </a:fld>
            <a:endParaRPr lang="en-US" altLang="en-US"/>
          </a:p>
        </p:txBody>
      </p:sp>
    </p:spTree>
    <p:extLst>
      <p:ext uri="{BB962C8B-B14F-4D97-AF65-F5344CB8AC3E}">
        <p14:creationId xmlns:p14="http://schemas.microsoft.com/office/powerpoint/2010/main" val="238972394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66200" y="304800"/>
            <a:ext cx="2514600" cy="5791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422400" y="304800"/>
            <a:ext cx="7340600" cy="5791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7">
            <a:extLst>
              <a:ext uri="{FF2B5EF4-FFF2-40B4-BE49-F238E27FC236}">
                <a16:creationId xmlns:a16="http://schemas.microsoft.com/office/drawing/2014/main" id="{1E07F340-E846-41C1-BF3D-8DC6E7E89862}"/>
              </a:ext>
            </a:extLst>
          </p:cNvPr>
          <p:cNvSpPr>
            <a:spLocks noGrp="1" noChangeArrowheads="1"/>
          </p:cNvSpPr>
          <p:nvPr>
            <p:ph type="dt" sz="half" idx="10"/>
          </p:nvPr>
        </p:nvSpPr>
        <p:spPr>
          <a:ln/>
        </p:spPr>
        <p:txBody>
          <a:bodyPr/>
          <a:lstStyle>
            <a:lvl1pPr>
              <a:defRPr/>
            </a:lvl1pPr>
          </a:lstStyle>
          <a:p>
            <a:pPr>
              <a:defRPr/>
            </a:pPr>
            <a:fld id="{FA3D7F29-B6C6-4A0C-A268-57E90488AF32}" type="datetimeFigureOut">
              <a:rPr lang="en-US"/>
              <a:pPr>
                <a:defRPr/>
              </a:pPr>
              <a:t>9/19/2024</a:t>
            </a:fld>
            <a:endParaRPr lang="en-US"/>
          </a:p>
        </p:txBody>
      </p:sp>
      <p:sp>
        <p:nvSpPr>
          <p:cNvPr id="5" name="Rectangle 18">
            <a:extLst>
              <a:ext uri="{FF2B5EF4-FFF2-40B4-BE49-F238E27FC236}">
                <a16:creationId xmlns:a16="http://schemas.microsoft.com/office/drawing/2014/main" id="{7191F3BD-7D4C-46C4-BBF8-CACC78C3745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9">
            <a:extLst>
              <a:ext uri="{FF2B5EF4-FFF2-40B4-BE49-F238E27FC236}">
                <a16:creationId xmlns:a16="http://schemas.microsoft.com/office/drawing/2014/main" id="{52FE8516-F212-4883-9E9B-AB39E5D790D0}"/>
              </a:ext>
            </a:extLst>
          </p:cNvPr>
          <p:cNvSpPr>
            <a:spLocks noGrp="1" noChangeArrowheads="1"/>
          </p:cNvSpPr>
          <p:nvPr>
            <p:ph type="sldNum" sz="quarter" idx="12"/>
          </p:nvPr>
        </p:nvSpPr>
        <p:spPr>
          <a:ln/>
        </p:spPr>
        <p:txBody>
          <a:bodyPr/>
          <a:lstStyle>
            <a:lvl1pPr>
              <a:defRPr/>
            </a:lvl1pPr>
          </a:lstStyle>
          <a:p>
            <a:pPr>
              <a:defRPr/>
            </a:pPr>
            <a:fld id="{3C0C2F54-0592-4EF1-9D9F-77313947668F}" type="slidenum">
              <a:rPr lang="en-US" altLang="en-US"/>
              <a:pPr>
                <a:defRPr/>
              </a:pPr>
              <a:t>‹#›</a:t>
            </a:fld>
            <a:endParaRPr lang="en-US" altLang="en-US"/>
          </a:p>
        </p:txBody>
      </p:sp>
    </p:spTree>
    <p:extLst>
      <p:ext uri="{BB962C8B-B14F-4D97-AF65-F5344CB8AC3E}">
        <p14:creationId xmlns:p14="http://schemas.microsoft.com/office/powerpoint/2010/main" val="284567933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B4FAF8A9-0038-1A00-263E-935D9D72BB72}"/>
              </a:ext>
            </a:extLst>
          </p:cNvPr>
          <p:cNvGrpSpPr>
            <a:grpSpLocks/>
          </p:cNvGrpSpPr>
          <p:nvPr/>
        </p:nvGrpSpPr>
        <p:grpSpPr bwMode="auto">
          <a:xfrm>
            <a:off x="1" y="0"/>
            <a:ext cx="12198351" cy="6851650"/>
            <a:chOff x="1" y="0"/>
            <a:chExt cx="5763" cy="4316"/>
          </a:xfrm>
        </p:grpSpPr>
        <p:sp>
          <p:nvSpPr>
            <p:cNvPr id="3" name="Freeform 3">
              <a:extLst>
                <a:ext uri="{FF2B5EF4-FFF2-40B4-BE49-F238E27FC236}">
                  <a16:creationId xmlns:a16="http://schemas.microsoft.com/office/drawing/2014/main" id="{3C29E094-6560-8171-102B-866E6F0C3AB2}"/>
                </a:ext>
              </a:extLst>
            </p:cNvPr>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sz="1800"/>
            </a:p>
          </p:txBody>
        </p:sp>
        <p:sp>
          <p:nvSpPr>
            <p:cNvPr id="4" name="Freeform 4">
              <a:extLst>
                <a:ext uri="{FF2B5EF4-FFF2-40B4-BE49-F238E27FC236}">
                  <a16:creationId xmlns:a16="http://schemas.microsoft.com/office/drawing/2014/main" id="{E6B42935-90A5-2E0A-D810-2D1BF56AC7F1}"/>
                </a:ext>
              </a:extLst>
            </p:cNvPr>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sz="1800"/>
            </a:p>
          </p:txBody>
        </p:sp>
        <p:sp>
          <p:nvSpPr>
            <p:cNvPr id="5" name="Freeform 5">
              <a:extLst>
                <a:ext uri="{FF2B5EF4-FFF2-40B4-BE49-F238E27FC236}">
                  <a16:creationId xmlns:a16="http://schemas.microsoft.com/office/drawing/2014/main" id="{0922D7E1-1F93-782E-CE6A-86859B153563}"/>
                </a:ext>
              </a:extLst>
            </p:cNvPr>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sz="1800"/>
            </a:p>
          </p:txBody>
        </p:sp>
        <p:grpSp>
          <p:nvGrpSpPr>
            <p:cNvPr id="6" name="Group 6">
              <a:extLst>
                <a:ext uri="{FF2B5EF4-FFF2-40B4-BE49-F238E27FC236}">
                  <a16:creationId xmlns:a16="http://schemas.microsoft.com/office/drawing/2014/main" id="{4FDFE4D9-A448-6635-AF98-A978C59D6A25}"/>
                </a:ext>
              </a:extLst>
            </p:cNvPr>
            <p:cNvGrpSpPr>
              <a:grpSpLocks/>
            </p:cNvGrpSpPr>
            <p:nvPr/>
          </p:nvGrpSpPr>
          <p:grpSpPr bwMode="auto">
            <a:xfrm>
              <a:off x="288" y="0"/>
              <a:ext cx="5098" cy="4316"/>
              <a:chOff x="288" y="0"/>
              <a:chExt cx="5098" cy="4316"/>
            </a:xfrm>
          </p:grpSpPr>
          <p:sp>
            <p:nvSpPr>
              <p:cNvPr id="26" name="Freeform 7">
                <a:extLst>
                  <a:ext uri="{FF2B5EF4-FFF2-40B4-BE49-F238E27FC236}">
                    <a16:creationId xmlns:a16="http://schemas.microsoft.com/office/drawing/2014/main" id="{586B736C-33E7-F129-60DB-6F4E21768959}"/>
                  </a:ext>
                </a:extLst>
              </p:cNvPr>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sz="1800"/>
              </a:p>
            </p:txBody>
          </p:sp>
          <p:sp>
            <p:nvSpPr>
              <p:cNvPr id="27" name="Freeform 8">
                <a:extLst>
                  <a:ext uri="{FF2B5EF4-FFF2-40B4-BE49-F238E27FC236}">
                    <a16:creationId xmlns:a16="http://schemas.microsoft.com/office/drawing/2014/main" id="{A2E2530A-AB2A-262A-FC1A-862267830BAA}"/>
                  </a:ext>
                </a:extLst>
              </p:cNvPr>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sz="1800"/>
              </a:p>
            </p:txBody>
          </p:sp>
          <p:sp>
            <p:nvSpPr>
              <p:cNvPr id="28" name="Freeform 9">
                <a:extLst>
                  <a:ext uri="{FF2B5EF4-FFF2-40B4-BE49-F238E27FC236}">
                    <a16:creationId xmlns:a16="http://schemas.microsoft.com/office/drawing/2014/main" id="{DE7FAA31-5863-C628-0E81-D1AA8F3831CF}"/>
                  </a:ext>
                </a:extLst>
              </p:cNvPr>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sz="1800"/>
              </a:p>
            </p:txBody>
          </p:sp>
          <p:sp>
            <p:nvSpPr>
              <p:cNvPr id="29" name="Freeform 10">
                <a:extLst>
                  <a:ext uri="{FF2B5EF4-FFF2-40B4-BE49-F238E27FC236}">
                    <a16:creationId xmlns:a16="http://schemas.microsoft.com/office/drawing/2014/main" id="{2792544B-327A-3DFB-9542-D5B6A08ED4F4}"/>
                  </a:ext>
                </a:extLst>
              </p:cNvPr>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sz="1800"/>
              </a:p>
            </p:txBody>
          </p:sp>
          <p:sp>
            <p:nvSpPr>
              <p:cNvPr id="30" name="Freeform 11">
                <a:extLst>
                  <a:ext uri="{FF2B5EF4-FFF2-40B4-BE49-F238E27FC236}">
                    <a16:creationId xmlns:a16="http://schemas.microsoft.com/office/drawing/2014/main" id="{D1A8E85D-AE37-C711-A75C-48EF7A308B22}"/>
                  </a:ext>
                </a:extLst>
              </p:cNvPr>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sz="1800"/>
              </a:p>
            </p:txBody>
          </p:sp>
          <p:sp>
            <p:nvSpPr>
              <p:cNvPr id="31" name="Freeform 12">
                <a:extLst>
                  <a:ext uri="{FF2B5EF4-FFF2-40B4-BE49-F238E27FC236}">
                    <a16:creationId xmlns:a16="http://schemas.microsoft.com/office/drawing/2014/main" id="{3B4B12E3-81ED-D4BB-ADCC-018EB46BE87B}"/>
                  </a:ext>
                </a:extLst>
              </p:cNvPr>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sz="1800"/>
              </a:p>
            </p:txBody>
          </p:sp>
          <p:sp>
            <p:nvSpPr>
              <p:cNvPr id="32" name="Freeform 13">
                <a:extLst>
                  <a:ext uri="{FF2B5EF4-FFF2-40B4-BE49-F238E27FC236}">
                    <a16:creationId xmlns:a16="http://schemas.microsoft.com/office/drawing/2014/main" id="{7C630AC6-9DF1-152C-C685-019C1A0934C9}"/>
                  </a:ext>
                </a:extLst>
              </p:cNvPr>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sz="1800"/>
              </a:p>
            </p:txBody>
          </p:sp>
          <p:sp>
            <p:nvSpPr>
              <p:cNvPr id="33" name="Freeform 14">
                <a:extLst>
                  <a:ext uri="{FF2B5EF4-FFF2-40B4-BE49-F238E27FC236}">
                    <a16:creationId xmlns:a16="http://schemas.microsoft.com/office/drawing/2014/main" id="{ED6B1271-3F4A-4FA4-8869-87DA3FD2BA74}"/>
                  </a:ext>
                </a:extLst>
              </p:cNvPr>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sz="1800"/>
              </a:p>
            </p:txBody>
          </p:sp>
          <p:sp>
            <p:nvSpPr>
              <p:cNvPr id="34" name="Freeform 15">
                <a:extLst>
                  <a:ext uri="{FF2B5EF4-FFF2-40B4-BE49-F238E27FC236}">
                    <a16:creationId xmlns:a16="http://schemas.microsoft.com/office/drawing/2014/main" id="{AFF323B2-7E44-C179-3690-8F32A676DBD7}"/>
                  </a:ext>
                </a:extLst>
              </p:cNvPr>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sz="1800"/>
              </a:p>
            </p:txBody>
          </p:sp>
          <p:sp>
            <p:nvSpPr>
              <p:cNvPr id="35" name="Freeform 16">
                <a:extLst>
                  <a:ext uri="{FF2B5EF4-FFF2-40B4-BE49-F238E27FC236}">
                    <a16:creationId xmlns:a16="http://schemas.microsoft.com/office/drawing/2014/main" id="{B655C048-1EC3-90A3-A3B7-1209A6214733}"/>
                  </a:ext>
                </a:extLst>
              </p:cNvPr>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sz="1800"/>
              </a:p>
            </p:txBody>
          </p:sp>
          <p:sp>
            <p:nvSpPr>
              <p:cNvPr id="36" name="Freeform 17">
                <a:extLst>
                  <a:ext uri="{FF2B5EF4-FFF2-40B4-BE49-F238E27FC236}">
                    <a16:creationId xmlns:a16="http://schemas.microsoft.com/office/drawing/2014/main" id="{A03B1359-0089-9173-CBCF-AA9FCD3E741C}"/>
                  </a:ext>
                </a:extLst>
              </p:cNvPr>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sz="1800"/>
              </a:p>
            </p:txBody>
          </p:sp>
          <p:sp>
            <p:nvSpPr>
              <p:cNvPr id="37" name="Freeform 18">
                <a:extLst>
                  <a:ext uri="{FF2B5EF4-FFF2-40B4-BE49-F238E27FC236}">
                    <a16:creationId xmlns:a16="http://schemas.microsoft.com/office/drawing/2014/main" id="{D923F924-4CE8-51D3-9074-80ACFD94A72D}"/>
                  </a:ext>
                </a:extLst>
              </p:cNvPr>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sz="1800"/>
              </a:p>
            </p:txBody>
          </p:sp>
          <p:sp>
            <p:nvSpPr>
              <p:cNvPr id="38" name="Freeform 19">
                <a:extLst>
                  <a:ext uri="{FF2B5EF4-FFF2-40B4-BE49-F238E27FC236}">
                    <a16:creationId xmlns:a16="http://schemas.microsoft.com/office/drawing/2014/main" id="{050FC769-DCDD-D511-19D7-993003E8BEB1}"/>
                  </a:ext>
                </a:extLst>
              </p:cNvPr>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sz="1800"/>
              </a:p>
            </p:txBody>
          </p:sp>
        </p:grpSp>
        <p:sp>
          <p:nvSpPr>
            <p:cNvPr id="7" name="Freeform 20">
              <a:extLst>
                <a:ext uri="{FF2B5EF4-FFF2-40B4-BE49-F238E27FC236}">
                  <a16:creationId xmlns:a16="http://schemas.microsoft.com/office/drawing/2014/main" id="{35142250-61E4-3E1B-2954-EEBFC63656F5}"/>
                </a:ext>
              </a:extLst>
            </p:cNvPr>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sz="1800"/>
            </a:p>
          </p:txBody>
        </p:sp>
        <p:sp>
          <p:nvSpPr>
            <p:cNvPr id="8" name="Freeform 21">
              <a:extLst>
                <a:ext uri="{FF2B5EF4-FFF2-40B4-BE49-F238E27FC236}">
                  <a16:creationId xmlns:a16="http://schemas.microsoft.com/office/drawing/2014/main" id="{1404DD0A-4C4F-4384-A726-DD7E851A9915}"/>
                </a:ext>
              </a:extLst>
            </p:cNvPr>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sz="1800"/>
            </a:p>
          </p:txBody>
        </p:sp>
        <p:sp>
          <p:nvSpPr>
            <p:cNvPr id="9" name="Freeform 22">
              <a:extLst>
                <a:ext uri="{FF2B5EF4-FFF2-40B4-BE49-F238E27FC236}">
                  <a16:creationId xmlns:a16="http://schemas.microsoft.com/office/drawing/2014/main" id="{8099F6BD-E506-8B54-F845-0FDAE3C96381}"/>
                </a:ext>
              </a:extLst>
            </p:cNvPr>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sz="1800"/>
            </a:p>
          </p:txBody>
        </p:sp>
        <p:sp>
          <p:nvSpPr>
            <p:cNvPr id="10" name="Freeform 23">
              <a:extLst>
                <a:ext uri="{FF2B5EF4-FFF2-40B4-BE49-F238E27FC236}">
                  <a16:creationId xmlns:a16="http://schemas.microsoft.com/office/drawing/2014/main" id="{A63F83EA-0235-11A8-407F-A2A40EB30D0D}"/>
                </a:ext>
              </a:extLst>
            </p:cNvPr>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sz="1800"/>
            </a:p>
          </p:txBody>
        </p:sp>
        <p:sp>
          <p:nvSpPr>
            <p:cNvPr id="11" name="Freeform 24">
              <a:extLst>
                <a:ext uri="{FF2B5EF4-FFF2-40B4-BE49-F238E27FC236}">
                  <a16:creationId xmlns:a16="http://schemas.microsoft.com/office/drawing/2014/main" id="{32182774-41FA-BD4C-572A-63791265A465}"/>
                </a:ext>
              </a:extLst>
            </p:cNvPr>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sz="1800"/>
            </a:p>
          </p:txBody>
        </p:sp>
        <p:sp>
          <p:nvSpPr>
            <p:cNvPr id="12" name="Freeform 25">
              <a:extLst>
                <a:ext uri="{FF2B5EF4-FFF2-40B4-BE49-F238E27FC236}">
                  <a16:creationId xmlns:a16="http://schemas.microsoft.com/office/drawing/2014/main" id="{869128B7-A16C-A9D4-CB74-7C29F6CAC8BD}"/>
                </a:ext>
              </a:extLst>
            </p:cNvPr>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sz="1800"/>
            </a:p>
          </p:txBody>
        </p:sp>
        <p:sp>
          <p:nvSpPr>
            <p:cNvPr id="13" name="Freeform 26">
              <a:extLst>
                <a:ext uri="{FF2B5EF4-FFF2-40B4-BE49-F238E27FC236}">
                  <a16:creationId xmlns:a16="http://schemas.microsoft.com/office/drawing/2014/main" id="{E971B86E-69F2-F54F-42F5-13F029AB416B}"/>
                </a:ext>
              </a:extLst>
            </p:cNvPr>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sz="1800"/>
            </a:p>
          </p:txBody>
        </p:sp>
        <p:sp>
          <p:nvSpPr>
            <p:cNvPr id="14" name="Freeform 27">
              <a:extLst>
                <a:ext uri="{FF2B5EF4-FFF2-40B4-BE49-F238E27FC236}">
                  <a16:creationId xmlns:a16="http://schemas.microsoft.com/office/drawing/2014/main" id="{E41C44A7-5BED-DF6F-1D95-33CAF27D0FA0}"/>
                </a:ext>
              </a:extLst>
            </p:cNvPr>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sz="1800"/>
            </a:p>
          </p:txBody>
        </p:sp>
        <p:sp>
          <p:nvSpPr>
            <p:cNvPr id="15" name="Line 28">
              <a:extLst>
                <a:ext uri="{FF2B5EF4-FFF2-40B4-BE49-F238E27FC236}">
                  <a16:creationId xmlns:a16="http://schemas.microsoft.com/office/drawing/2014/main" id="{CFD83E80-A3FA-1467-0E9E-AED28C6CF0E5}"/>
                </a:ext>
              </a:extLst>
            </p:cNvPr>
            <p:cNvSpPr>
              <a:spLocks noChangeShapeType="1"/>
            </p:cNvSpPr>
            <p:nvPr/>
          </p:nvSpPr>
          <p:spPr bwMode="hidden">
            <a:xfrm>
              <a:off x="1" y="2749"/>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 name="Line 29">
              <a:extLst>
                <a:ext uri="{FF2B5EF4-FFF2-40B4-BE49-F238E27FC236}">
                  <a16:creationId xmlns:a16="http://schemas.microsoft.com/office/drawing/2014/main" id="{36C4BCCC-4326-4460-F3C4-3747EB081BD2}"/>
                </a:ext>
              </a:extLst>
            </p:cNvPr>
            <p:cNvSpPr>
              <a:spLocks noChangeShapeType="1"/>
            </p:cNvSpPr>
            <p:nvPr/>
          </p:nvSpPr>
          <p:spPr bwMode="hidden">
            <a:xfrm>
              <a:off x="1" y="2356"/>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 name="Line 30">
              <a:extLst>
                <a:ext uri="{FF2B5EF4-FFF2-40B4-BE49-F238E27FC236}">
                  <a16:creationId xmlns:a16="http://schemas.microsoft.com/office/drawing/2014/main" id="{03F2A96C-ABDF-5544-5A48-8435F572E933}"/>
                </a:ext>
              </a:extLst>
            </p:cNvPr>
            <p:cNvSpPr>
              <a:spLocks noChangeShapeType="1"/>
            </p:cNvSpPr>
            <p:nvPr/>
          </p:nvSpPr>
          <p:spPr bwMode="hidden">
            <a:xfrm>
              <a:off x="1" y="3142"/>
              <a:ext cx="5758" cy="0"/>
            </a:xfrm>
            <a:prstGeom prst="line">
              <a:avLst/>
            </a:prstGeom>
            <a:noFill/>
            <a:ln w="1587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18" name="Group 31">
              <a:extLst>
                <a:ext uri="{FF2B5EF4-FFF2-40B4-BE49-F238E27FC236}">
                  <a16:creationId xmlns:a16="http://schemas.microsoft.com/office/drawing/2014/main" id="{716197AE-77B1-5211-D77A-6F262671443B}"/>
                </a:ext>
              </a:extLst>
            </p:cNvPr>
            <p:cNvGrpSpPr>
              <a:grpSpLocks/>
            </p:cNvGrpSpPr>
            <p:nvPr/>
          </p:nvGrpSpPr>
          <p:grpSpPr bwMode="auto">
            <a:xfrm>
              <a:off x="1" y="392"/>
              <a:ext cx="5758" cy="1571"/>
              <a:chOff x="1" y="392"/>
              <a:chExt cx="5758" cy="1571"/>
            </a:xfrm>
          </p:grpSpPr>
          <p:sp>
            <p:nvSpPr>
              <p:cNvPr id="21" name="Line 32">
                <a:extLst>
                  <a:ext uri="{FF2B5EF4-FFF2-40B4-BE49-F238E27FC236}">
                    <a16:creationId xmlns:a16="http://schemas.microsoft.com/office/drawing/2014/main" id="{751E488A-F5C7-0753-C0F6-C40408290911}"/>
                  </a:ext>
                </a:extLst>
              </p:cNvPr>
              <p:cNvSpPr>
                <a:spLocks noChangeShapeType="1"/>
              </p:cNvSpPr>
              <p:nvPr userDrawn="1"/>
            </p:nvSpPr>
            <p:spPr bwMode="hidden">
              <a:xfrm>
                <a:off x="1" y="784"/>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 name="Line 33">
                <a:extLst>
                  <a:ext uri="{FF2B5EF4-FFF2-40B4-BE49-F238E27FC236}">
                    <a16:creationId xmlns:a16="http://schemas.microsoft.com/office/drawing/2014/main" id="{ADC72C15-482C-6CFE-8158-BB296025CC04}"/>
                  </a:ext>
                </a:extLst>
              </p:cNvPr>
              <p:cNvSpPr>
                <a:spLocks noChangeShapeType="1"/>
              </p:cNvSpPr>
              <p:nvPr userDrawn="1"/>
            </p:nvSpPr>
            <p:spPr bwMode="hidden">
              <a:xfrm>
                <a:off x="1" y="1963"/>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 name="Line 34">
                <a:extLst>
                  <a:ext uri="{FF2B5EF4-FFF2-40B4-BE49-F238E27FC236}">
                    <a16:creationId xmlns:a16="http://schemas.microsoft.com/office/drawing/2014/main" id="{D4BF11FD-B7C6-4C45-D58A-8F89BF8E7F4D}"/>
                  </a:ext>
                </a:extLst>
              </p:cNvPr>
              <p:cNvSpPr>
                <a:spLocks noChangeShapeType="1"/>
              </p:cNvSpPr>
              <p:nvPr userDrawn="1"/>
            </p:nvSpPr>
            <p:spPr bwMode="hidden">
              <a:xfrm>
                <a:off x="1" y="1570"/>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 name="Line 35">
                <a:extLst>
                  <a:ext uri="{FF2B5EF4-FFF2-40B4-BE49-F238E27FC236}">
                    <a16:creationId xmlns:a16="http://schemas.microsoft.com/office/drawing/2014/main" id="{8A0C502C-37C7-658E-4CD5-9AD463E0A69A}"/>
                  </a:ext>
                </a:extLst>
              </p:cNvPr>
              <p:cNvSpPr>
                <a:spLocks noChangeShapeType="1"/>
              </p:cNvSpPr>
              <p:nvPr userDrawn="1"/>
            </p:nvSpPr>
            <p:spPr bwMode="hidden">
              <a:xfrm>
                <a:off x="1" y="1177"/>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5" name="Line 36">
                <a:extLst>
                  <a:ext uri="{FF2B5EF4-FFF2-40B4-BE49-F238E27FC236}">
                    <a16:creationId xmlns:a16="http://schemas.microsoft.com/office/drawing/2014/main" id="{811443B8-08D5-E2E3-22F4-7B9652CF29EF}"/>
                  </a:ext>
                </a:extLst>
              </p:cNvPr>
              <p:cNvSpPr>
                <a:spLocks noChangeShapeType="1"/>
              </p:cNvSpPr>
              <p:nvPr userDrawn="1"/>
            </p:nvSpPr>
            <p:spPr bwMode="hidden">
              <a:xfrm>
                <a:off x="1" y="392"/>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9" name="Line 37">
              <a:extLst>
                <a:ext uri="{FF2B5EF4-FFF2-40B4-BE49-F238E27FC236}">
                  <a16:creationId xmlns:a16="http://schemas.microsoft.com/office/drawing/2014/main" id="{88A9B216-ECD4-BD6C-14BB-024D9BE815E2}"/>
                </a:ext>
              </a:extLst>
            </p:cNvPr>
            <p:cNvSpPr>
              <a:spLocks noChangeShapeType="1"/>
            </p:cNvSpPr>
            <p:nvPr/>
          </p:nvSpPr>
          <p:spPr bwMode="hidden">
            <a:xfrm>
              <a:off x="1" y="3928"/>
              <a:ext cx="5758" cy="0"/>
            </a:xfrm>
            <a:prstGeom prst="line">
              <a:avLst/>
            </a:prstGeom>
            <a:noFill/>
            <a:ln w="1587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 name="Line 38">
              <a:extLst>
                <a:ext uri="{FF2B5EF4-FFF2-40B4-BE49-F238E27FC236}">
                  <a16:creationId xmlns:a16="http://schemas.microsoft.com/office/drawing/2014/main" id="{97E11C04-938A-47B8-7BAE-34045A687468}"/>
                </a:ext>
              </a:extLst>
            </p:cNvPr>
            <p:cNvSpPr>
              <a:spLocks noChangeShapeType="1"/>
            </p:cNvSpPr>
            <p:nvPr/>
          </p:nvSpPr>
          <p:spPr bwMode="hidden">
            <a:xfrm>
              <a:off x="1" y="3535"/>
              <a:ext cx="5758" cy="0"/>
            </a:xfrm>
            <a:prstGeom prst="line">
              <a:avLst/>
            </a:prstGeom>
            <a:noFill/>
            <a:ln w="1587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3703" name="Rectangle 39"/>
          <p:cNvSpPr>
            <a:spLocks noGrp="1" noChangeArrowheads="1"/>
          </p:cNvSpPr>
          <p:nvPr>
            <p:ph type="ctrTitle" sz="quarter"/>
          </p:nvPr>
        </p:nvSpPr>
        <p:spPr>
          <a:xfrm>
            <a:off x="914400" y="1692276"/>
            <a:ext cx="10363200" cy="1736725"/>
          </a:xfrm>
        </p:spPr>
        <p:txBody>
          <a:bodyPr anchor="b"/>
          <a:lstStyle>
            <a:lvl1pPr>
              <a:defRPr sz="5400"/>
            </a:lvl1pPr>
          </a:lstStyle>
          <a:p>
            <a:r>
              <a:rPr lang="en-US"/>
              <a:t>Click to edit Master title style</a:t>
            </a:r>
          </a:p>
        </p:txBody>
      </p:sp>
      <p:sp>
        <p:nvSpPr>
          <p:cNvPr id="113704" name="Rectangle 40"/>
          <p:cNvSpPr>
            <a:spLocks noGrp="1" noChangeArrowheads="1"/>
          </p:cNvSpPr>
          <p:nvPr>
            <p:ph type="subTitle" sz="quarter" idx="1"/>
          </p:nvPr>
        </p:nvSpPr>
        <p:spPr>
          <a:xfrm>
            <a:off x="1828800" y="3886200"/>
            <a:ext cx="8534400" cy="1752600"/>
          </a:xfrm>
        </p:spPr>
        <p:txBody>
          <a:bodyPr/>
          <a:lstStyle>
            <a:lvl1pPr marL="0" indent="0" algn="ctr">
              <a:buFont typeface="Wingdings" charset="2"/>
              <a:buNone/>
              <a:defRPr/>
            </a:lvl1pPr>
          </a:lstStyle>
          <a:p>
            <a:r>
              <a:rPr lang="en-US"/>
              <a:t>Click to edit Master subtitle style</a:t>
            </a:r>
          </a:p>
        </p:txBody>
      </p:sp>
      <p:sp>
        <p:nvSpPr>
          <p:cNvPr id="39" name="Rectangle 41">
            <a:extLst>
              <a:ext uri="{FF2B5EF4-FFF2-40B4-BE49-F238E27FC236}">
                <a16:creationId xmlns:a16="http://schemas.microsoft.com/office/drawing/2014/main" id="{50475ABF-9C8E-6411-273A-73170973FD3A}"/>
              </a:ext>
            </a:extLst>
          </p:cNvPr>
          <p:cNvSpPr>
            <a:spLocks noGrp="1" noChangeArrowheads="1"/>
          </p:cNvSpPr>
          <p:nvPr>
            <p:ph type="dt" sz="quarter" idx="10"/>
          </p:nvPr>
        </p:nvSpPr>
        <p:spPr/>
        <p:txBody>
          <a:bodyPr/>
          <a:lstStyle>
            <a:lvl1pPr>
              <a:defRPr smtClean="0"/>
            </a:lvl1pPr>
          </a:lstStyle>
          <a:p>
            <a:pPr>
              <a:defRPr/>
            </a:pPr>
            <a:fld id="{74210005-EF74-4CA3-A80B-BCC17BA51F30}" type="datetime1">
              <a:rPr lang="en-US" altLang="en-US"/>
              <a:pPr>
                <a:defRPr/>
              </a:pPr>
              <a:t>9/19/2024</a:t>
            </a:fld>
            <a:endParaRPr lang="en-US" altLang="en-US"/>
          </a:p>
        </p:txBody>
      </p:sp>
      <p:sp>
        <p:nvSpPr>
          <p:cNvPr id="40" name="Rectangle 42">
            <a:extLst>
              <a:ext uri="{FF2B5EF4-FFF2-40B4-BE49-F238E27FC236}">
                <a16:creationId xmlns:a16="http://schemas.microsoft.com/office/drawing/2014/main" id="{98944CB8-6197-1C88-C2B8-C0256B5A81A9}"/>
              </a:ext>
            </a:extLst>
          </p:cNvPr>
          <p:cNvSpPr>
            <a:spLocks noGrp="1" noChangeArrowheads="1"/>
          </p:cNvSpPr>
          <p:nvPr>
            <p:ph type="ftr" sz="quarter" idx="11"/>
          </p:nvPr>
        </p:nvSpPr>
        <p:spPr/>
        <p:txBody>
          <a:bodyPr/>
          <a:lstStyle>
            <a:lvl1pPr>
              <a:defRPr/>
            </a:lvl1pPr>
          </a:lstStyle>
          <a:p>
            <a:pPr>
              <a:defRPr/>
            </a:pPr>
            <a:endParaRPr lang="en-US" altLang="en-US"/>
          </a:p>
        </p:txBody>
      </p:sp>
      <p:sp>
        <p:nvSpPr>
          <p:cNvPr id="41" name="Rectangle 43">
            <a:extLst>
              <a:ext uri="{FF2B5EF4-FFF2-40B4-BE49-F238E27FC236}">
                <a16:creationId xmlns:a16="http://schemas.microsoft.com/office/drawing/2014/main" id="{516B732A-6945-76EB-1EA0-51CFC8C5D635}"/>
              </a:ext>
            </a:extLst>
          </p:cNvPr>
          <p:cNvSpPr>
            <a:spLocks noGrp="1" noChangeArrowheads="1"/>
          </p:cNvSpPr>
          <p:nvPr>
            <p:ph type="sldNum" sz="quarter" idx="12"/>
          </p:nvPr>
        </p:nvSpPr>
        <p:spPr/>
        <p:txBody>
          <a:bodyPr/>
          <a:lstStyle>
            <a:lvl1pPr>
              <a:defRPr smtClean="0"/>
            </a:lvl1pPr>
          </a:lstStyle>
          <a:p>
            <a:pPr>
              <a:defRPr/>
            </a:pPr>
            <a:fld id="{96CE8393-6B97-4BAC-96A4-4620EBC36FB4}" type="slidenum">
              <a:rPr lang="en-US" altLang="en-US"/>
              <a:pPr>
                <a:defRPr/>
              </a:pPr>
              <a:t>‹#›</a:t>
            </a:fld>
            <a:endParaRPr lang="en-US" altLang="en-US"/>
          </a:p>
        </p:txBody>
      </p:sp>
    </p:spTree>
    <p:extLst>
      <p:ext uri="{BB962C8B-B14F-4D97-AF65-F5344CB8AC3E}">
        <p14:creationId xmlns:p14="http://schemas.microsoft.com/office/powerpoint/2010/main" val="284533240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a:extLst>
              <a:ext uri="{FF2B5EF4-FFF2-40B4-BE49-F238E27FC236}">
                <a16:creationId xmlns:a16="http://schemas.microsoft.com/office/drawing/2014/main" id="{FB1D2074-1ED9-B01E-F691-9C79F91D2E98}"/>
              </a:ext>
            </a:extLst>
          </p:cNvPr>
          <p:cNvSpPr>
            <a:spLocks noGrp="1" noChangeArrowheads="1"/>
          </p:cNvSpPr>
          <p:nvPr>
            <p:ph type="dt" sz="half" idx="10"/>
          </p:nvPr>
        </p:nvSpPr>
        <p:spPr>
          <a:ln/>
        </p:spPr>
        <p:txBody>
          <a:bodyPr/>
          <a:lstStyle>
            <a:lvl1pPr>
              <a:defRPr/>
            </a:lvl1pPr>
          </a:lstStyle>
          <a:p>
            <a:pPr>
              <a:defRPr/>
            </a:pPr>
            <a:fld id="{496F836F-4EC4-42C1-A3F0-3C276E48798C}" type="datetime1">
              <a:rPr lang="en-US" altLang="en-US"/>
              <a:pPr>
                <a:defRPr/>
              </a:pPr>
              <a:t>9/19/2024</a:t>
            </a:fld>
            <a:endParaRPr lang="en-US" altLang="en-US"/>
          </a:p>
        </p:txBody>
      </p:sp>
      <p:sp>
        <p:nvSpPr>
          <p:cNvPr id="5" name="Rectangle 41">
            <a:extLst>
              <a:ext uri="{FF2B5EF4-FFF2-40B4-BE49-F238E27FC236}">
                <a16:creationId xmlns:a16="http://schemas.microsoft.com/office/drawing/2014/main" id="{20C6DA72-7FA3-0650-1723-DA9BD92EEC60}"/>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42">
            <a:extLst>
              <a:ext uri="{FF2B5EF4-FFF2-40B4-BE49-F238E27FC236}">
                <a16:creationId xmlns:a16="http://schemas.microsoft.com/office/drawing/2014/main" id="{47B6DD24-1F4C-0AC6-D60F-BE46B9A60D66}"/>
              </a:ext>
            </a:extLst>
          </p:cNvPr>
          <p:cNvSpPr>
            <a:spLocks noGrp="1" noChangeArrowheads="1"/>
          </p:cNvSpPr>
          <p:nvPr>
            <p:ph type="sldNum" sz="quarter" idx="12"/>
          </p:nvPr>
        </p:nvSpPr>
        <p:spPr>
          <a:ln/>
        </p:spPr>
        <p:txBody>
          <a:bodyPr/>
          <a:lstStyle>
            <a:lvl1pPr>
              <a:defRPr/>
            </a:lvl1pPr>
          </a:lstStyle>
          <a:p>
            <a:pPr>
              <a:defRPr/>
            </a:pPr>
            <a:fld id="{44AA1002-076A-4191-9958-09BB063FB63E}" type="slidenum">
              <a:rPr lang="en-US" altLang="en-US"/>
              <a:pPr>
                <a:defRPr/>
              </a:pPr>
              <a:t>‹#›</a:t>
            </a:fld>
            <a:endParaRPr lang="en-US" altLang="en-US"/>
          </a:p>
        </p:txBody>
      </p:sp>
    </p:spTree>
    <p:extLst>
      <p:ext uri="{BB962C8B-B14F-4D97-AF65-F5344CB8AC3E}">
        <p14:creationId xmlns:p14="http://schemas.microsoft.com/office/powerpoint/2010/main" val="159738502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0">
            <a:extLst>
              <a:ext uri="{FF2B5EF4-FFF2-40B4-BE49-F238E27FC236}">
                <a16:creationId xmlns:a16="http://schemas.microsoft.com/office/drawing/2014/main" id="{813260D9-DCC4-7BE6-89DF-E0BF67FE13AE}"/>
              </a:ext>
            </a:extLst>
          </p:cNvPr>
          <p:cNvSpPr>
            <a:spLocks noGrp="1" noChangeArrowheads="1"/>
          </p:cNvSpPr>
          <p:nvPr>
            <p:ph type="dt" sz="half" idx="10"/>
          </p:nvPr>
        </p:nvSpPr>
        <p:spPr>
          <a:ln/>
        </p:spPr>
        <p:txBody>
          <a:bodyPr/>
          <a:lstStyle>
            <a:lvl1pPr>
              <a:defRPr/>
            </a:lvl1pPr>
          </a:lstStyle>
          <a:p>
            <a:pPr>
              <a:defRPr/>
            </a:pPr>
            <a:fld id="{192A16EF-5026-4B5E-A214-DC0275817F1C}" type="datetime1">
              <a:rPr lang="en-US" altLang="en-US"/>
              <a:pPr>
                <a:defRPr/>
              </a:pPr>
              <a:t>9/19/2024</a:t>
            </a:fld>
            <a:endParaRPr lang="en-US" altLang="en-US"/>
          </a:p>
        </p:txBody>
      </p:sp>
      <p:sp>
        <p:nvSpPr>
          <p:cNvPr id="5" name="Rectangle 41">
            <a:extLst>
              <a:ext uri="{FF2B5EF4-FFF2-40B4-BE49-F238E27FC236}">
                <a16:creationId xmlns:a16="http://schemas.microsoft.com/office/drawing/2014/main" id="{1D4F8FD6-BCBB-4340-D284-2B88CCE5919C}"/>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42">
            <a:extLst>
              <a:ext uri="{FF2B5EF4-FFF2-40B4-BE49-F238E27FC236}">
                <a16:creationId xmlns:a16="http://schemas.microsoft.com/office/drawing/2014/main" id="{516907A8-7E48-4BC4-C8CF-763CCE4F6AB1}"/>
              </a:ext>
            </a:extLst>
          </p:cNvPr>
          <p:cNvSpPr>
            <a:spLocks noGrp="1" noChangeArrowheads="1"/>
          </p:cNvSpPr>
          <p:nvPr>
            <p:ph type="sldNum" sz="quarter" idx="12"/>
          </p:nvPr>
        </p:nvSpPr>
        <p:spPr>
          <a:ln/>
        </p:spPr>
        <p:txBody>
          <a:bodyPr/>
          <a:lstStyle>
            <a:lvl1pPr>
              <a:defRPr/>
            </a:lvl1pPr>
          </a:lstStyle>
          <a:p>
            <a:pPr>
              <a:defRPr/>
            </a:pPr>
            <a:fld id="{2C1D8B09-1E91-4D57-8445-9D8C24821C3C}" type="slidenum">
              <a:rPr lang="en-US" altLang="en-US"/>
              <a:pPr>
                <a:defRPr/>
              </a:pPr>
              <a:t>‹#›</a:t>
            </a:fld>
            <a:endParaRPr lang="en-US" altLang="en-US"/>
          </a:p>
        </p:txBody>
      </p:sp>
    </p:spTree>
    <p:extLst>
      <p:ext uri="{BB962C8B-B14F-4D97-AF65-F5344CB8AC3E}">
        <p14:creationId xmlns:p14="http://schemas.microsoft.com/office/powerpoint/2010/main" val="371798690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0">
            <a:extLst>
              <a:ext uri="{FF2B5EF4-FFF2-40B4-BE49-F238E27FC236}">
                <a16:creationId xmlns:a16="http://schemas.microsoft.com/office/drawing/2014/main" id="{17C34781-46F6-BD59-8D43-BF3B6D04CCA4}"/>
              </a:ext>
            </a:extLst>
          </p:cNvPr>
          <p:cNvSpPr>
            <a:spLocks noGrp="1" noChangeArrowheads="1"/>
          </p:cNvSpPr>
          <p:nvPr>
            <p:ph type="dt" sz="half" idx="10"/>
          </p:nvPr>
        </p:nvSpPr>
        <p:spPr>
          <a:ln/>
        </p:spPr>
        <p:txBody>
          <a:bodyPr/>
          <a:lstStyle>
            <a:lvl1pPr>
              <a:defRPr/>
            </a:lvl1pPr>
          </a:lstStyle>
          <a:p>
            <a:pPr>
              <a:defRPr/>
            </a:pPr>
            <a:fld id="{43E3869A-DF2B-4832-A156-3C1DBF404663}" type="datetime1">
              <a:rPr lang="en-US" altLang="en-US"/>
              <a:pPr>
                <a:defRPr/>
              </a:pPr>
              <a:t>9/19/2024</a:t>
            </a:fld>
            <a:endParaRPr lang="en-US" altLang="en-US"/>
          </a:p>
        </p:txBody>
      </p:sp>
      <p:sp>
        <p:nvSpPr>
          <p:cNvPr id="6" name="Rectangle 41">
            <a:extLst>
              <a:ext uri="{FF2B5EF4-FFF2-40B4-BE49-F238E27FC236}">
                <a16:creationId xmlns:a16="http://schemas.microsoft.com/office/drawing/2014/main" id="{77BBE11E-9258-2B1E-394F-8E6053D666D7}"/>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42">
            <a:extLst>
              <a:ext uri="{FF2B5EF4-FFF2-40B4-BE49-F238E27FC236}">
                <a16:creationId xmlns:a16="http://schemas.microsoft.com/office/drawing/2014/main" id="{8694E24C-E510-68E6-BA6A-2C81E965D078}"/>
              </a:ext>
            </a:extLst>
          </p:cNvPr>
          <p:cNvSpPr>
            <a:spLocks noGrp="1" noChangeArrowheads="1"/>
          </p:cNvSpPr>
          <p:nvPr>
            <p:ph type="sldNum" sz="quarter" idx="12"/>
          </p:nvPr>
        </p:nvSpPr>
        <p:spPr>
          <a:ln/>
        </p:spPr>
        <p:txBody>
          <a:bodyPr/>
          <a:lstStyle>
            <a:lvl1pPr>
              <a:defRPr/>
            </a:lvl1pPr>
          </a:lstStyle>
          <a:p>
            <a:pPr>
              <a:defRPr/>
            </a:pPr>
            <a:fld id="{90BB6C35-9F7B-4908-B7D4-40ACB30E7B96}" type="slidenum">
              <a:rPr lang="en-US" altLang="en-US"/>
              <a:pPr>
                <a:defRPr/>
              </a:pPr>
              <a:t>‹#›</a:t>
            </a:fld>
            <a:endParaRPr lang="en-US" altLang="en-US"/>
          </a:p>
        </p:txBody>
      </p:sp>
    </p:spTree>
    <p:extLst>
      <p:ext uri="{BB962C8B-B14F-4D97-AF65-F5344CB8AC3E}">
        <p14:creationId xmlns:p14="http://schemas.microsoft.com/office/powerpoint/2010/main" val="294942825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0">
            <a:extLst>
              <a:ext uri="{FF2B5EF4-FFF2-40B4-BE49-F238E27FC236}">
                <a16:creationId xmlns:a16="http://schemas.microsoft.com/office/drawing/2014/main" id="{73E99C2B-5693-296D-A1CC-155BFB3C689D}"/>
              </a:ext>
            </a:extLst>
          </p:cNvPr>
          <p:cNvSpPr>
            <a:spLocks noGrp="1" noChangeArrowheads="1"/>
          </p:cNvSpPr>
          <p:nvPr>
            <p:ph type="dt" sz="half" idx="10"/>
          </p:nvPr>
        </p:nvSpPr>
        <p:spPr>
          <a:ln/>
        </p:spPr>
        <p:txBody>
          <a:bodyPr/>
          <a:lstStyle>
            <a:lvl1pPr>
              <a:defRPr/>
            </a:lvl1pPr>
          </a:lstStyle>
          <a:p>
            <a:pPr>
              <a:defRPr/>
            </a:pPr>
            <a:fld id="{00E7F46B-3F1A-4AED-A1A7-CF637A5133B9}" type="datetime1">
              <a:rPr lang="en-US" altLang="en-US"/>
              <a:pPr>
                <a:defRPr/>
              </a:pPr>
              <a:t>9/19/2024</a:t>
            </a:fld>
            <a:endParaRPr lang="en-US" altLang="en-US"/>
          </a:p>
        </p:txBody>
      </p:sp>
      <p:sp>
        <p:nvSpPr>
          <p:cNvPr id="8" name="Rectangle 41">
            <a:extLst>
              <a:ext uri="{FF2B5EF4-FFF2-40B4-BE49-F238E27FC236}">
                <a16:creationId xmlns:a16="http://schemas.microsoft.com/office/drawing/2014/main" id="{98EE6FF9-AC81-67FA-25C4-B533911A09CA}"/>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42">
            <a:extLst>
              <a:ext uri="{FF2B5EF4-FFF2-40B4-BE49-F238E27FC236}">
                <a16:creationId xmlns:a16="http://schemas.microsoft.com/office/drawing/2014/main" id="{4CD5CDEE-F888-968A-EFE6-A70773B7516C}"/>
              </a:ext>
            </a:extLst>
          </p:cNvPr>
          <p:cNvSpPr>
            <a:spLocks noGrp="1" noChangeArrowheads="1"/>
          </p:cNvSpPr>
          <p:nvPr>
            <p:ph type="sldNum" sz="quarter" idx="12"/>
          </p:nvPr>
        </p:nvSpPr>
        <p:spPr>
          <a:ln/>
        </p:spPr>
        <p:txBody>
          <a:bodyPr/>
          <a:lstStyle>
            <a:lvl1pPr>
              <a:defRPr/>
            </a:lvl1pPr>
          </a:lstStyle>
          <a:p>
            <a:pPr>
              <a:defRPr/>
            </a:pPr>
            <a:fld id="{AA6C1709-D9F6-48A7-9FA9-1E7B6897B6C1}" type="slidenum">
              <a:rPr lang="en-US" altLang="en-US"/>
              <a:pPr>
                <a:defRPr/>
              </a:pPr>
              <a:t>‹#›</a:t>
            </a:fld>
            <a:endParaRPr lang="en-US" altLang="en-US"/>
          </a:p>
        </p:txBody>
      </p:sp>
    </p:spTree>
    <p:extLst>
      <p:ext uri="{BB962C8B-B14F-4D97-AF65-F5344CB8AC3E}">
        <p14:creationId xmlns:p14="http://schemas.microsoft.com/office/powerpoint/2010/main" val="132398448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0">
            <a:extLst>
              <a:ext uri="{FF2B5EF4-FFF2-40B4-BE49-F238E27FC236}">
                <a16:creationId xmlns:a16="http://schemas.microsoft.com/office/drawing/2014/main" id="{29FC710A-FCBC-AF45-7898-19450561718E}"/>
              </a:ext>
            </a:extLst>
          </p:cNvPr>
          <p:cNvSpPr>
            <a:spLocks noGrp="1" noChangeArrowheads="1"/>
          </p:cNvSpPr>
          <p:nvPr>
            <p:ph type="dt" sz="half" idx="10"/>
          </p:nvPr>
        </p:nvSpPr>
        <p:spPr>
          <a:ln/>
        </p:spPr>
        <p:txBody>
          <a:bodyPr/>
          <a:lstStyle>
            <a:lvl1pPr>
              <a:defRPr/>
            </a:lvl1pPr>
          </a:lstStyle>
          <a:p>
            <a:pPr>
              <a:defRPr/>
            </a:pPr>
            <a:fld id="{E08A806A-9EE1-4C53-B1AA-B6E830EBC853}" type="datetime1">
              <a:rPr lang="en-US" altLang="en-US"/>
              <a:pPr>
                <a:defRPr/>
              </a:pPr>
              <a:t>9/19/2024</a:t>
            </a:fld>
            <a:endParaRPr lang="en-US" altLang="en-US"/>
          </a:p>
        </p:txBody>
      </p:sp>
      <p:sp>
        <p:nvSpPr>
          <p:cNvPr id="4" name="Rectangle 41">
            <a:extLst>
              <a:ext uri="{FF2B5EF4-FFF2-40B4-BE49-F238E27FC236}">
                <a16:creationId xmlns:a16="http://schemas.microsoft.com/office/drawing/2014/main" id="{7F2C1BCF-99C3-6375-EEE1-B0A37AAC3664}"/>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42">
            <a:extLst>
              <a:ext uri="{FF2B5EF4-FFF2-40B4-BE49-F238E27FC236}">
                <a16:creationId xmlns:a16="http://schemas.microsoft.com/office/drawing/2014/main" id="{22F13008-856D-1374-CC03-0890E2451440}"/>
              </a:ext>
            </a:extLst>
          </p:cNvPr>
          <p:cNvSpPr>
            <a:spLocks noGrp="1" noChangeArrowheads="1"/>
          </p:cNvSpPr>
          <p:nvPr>
            <p:ph type="sldNum" sz="quarter" idx="12"/>
          </p:nvPr>
        </p:nvSpPr>
        <p:spPr>
          <a:ln/>
        </p:spPr>
        <p:txBody>
          <a:bodyPr/>
          <a:lstStyle>
            <a:lvl1pPr>
              <a:defRPr/>
            </a:lvl1pPr>
          </a:lstStyle>
          <a:p>
            <a:pPr>
              <a:defRPr/>
            </a:pPr>
            <a:fld id="{2F9DE159-1F08-4F11-A5B8-B9FF9A0264A5}" type="slidenum">
              <a:rPr lang="en-US" altLang="en-US"/>
              <a:pPr>
                <a:defRPr/>
              </a:pPr>
              <a:t>‹#›</a:t>
            </a:fld>
            <a:endParaRPr lang="en-US" altLang="en-US"/>
          </a:p>
        </p:txBody>
      </p:sp>
    </p:spTree>
    <p:extLst>
      <p:ext uri="{BB962C8B-B14F-4D97-AF65-F5344CB8AC3E}">
        <p14:creationId xmlns:p14="http://schemas.microsoft.com/office/powerpoint/2010/main" val="350442490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0">
            <a:extLst>
              <a:ext uri="{FF2B5EF4-FFF2-40B4-BE49-F238E27FC236}">
                <a16:creationId xmlns:a16="http://schemas.microsoft.com/office/drawing/2014/main" id="{A2F6677E-6F17-60E6-4C38-4F1281EA3705}"/>
              </a:ext>
            </a:extLst>
          </p:cNvPr>
          <p:cNvSpPr>
            <a:spLocks noGrp="1" noChangeArrowheads="1"/>
          </p:cNvSpPr>
          <p:nvPr>
            <p:ph type="dt" sz="half" idx="10"/>
          </p:nvPr>
        </p:nvSpPr>
        <p:spPr>
          <a:ln/>
        </p:spPr>
        <p:txBody>
          <a:bodyPr/>
          <a:lstStyle>
            <a:lvl1pPr>
              <a:defRPr/>
            </a:lvl1pPr>
          </a:lstStyle>
          <a:p>
            <a:pPr>
              <a:defRPr/>
            </a:pPr>
            <a:fld id="{B7130E63-4406-4636-92BC-2156C5CB6E34}" type="datetime1">
              <a:rPr lang="en-US" altLang="en-US"/>
              <a:pPr>
                <a:defRPr/>
              </a:pPr>
              <a:t>9/19/2024</a:t>
            </a:fld>
            <a:endParaRPr lang="en-US" altLang="en-US"/>
          </a:p>
        </p:txBody>
      </p:sp>
      <p:sp>
        <p:nvSpPr>
          <p:cNvPr id="3" name="Rectangle 41">
            <a:extLst>
              <a:ext uri="{FF2B5EF4-FFF2-40B4-BE49-F238E27FC236}">
                <a16:creationId xmlns:a16="http://schemas.microsoft.com/office/drawing/2014/main" id="{5A85F796-53AD-0D31-67B0-2B9A3374854E}"/>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42">
            <a:extLst>
              <a:ext uri="{FF2B5EF4-FFF2-40B4-BE49-F238E27FC236}">
                <a16:creationId xmlns:a16="http://schemas.microsoft.com/office/drawing/2014/main" id="{BD347978-E5A3-1FD7-F3B1-709408D5FE33}"/>
              </a:ext>
            </a:extLst>
          </p:cNvPr>
          <p:cNvSpPr>
            <a:spLocks noGrp="1" noChangeArrowheads="1"/>
          </p:cNvSpPr>
          <p:nvPr>
            <p:ph type="sldNum" sz="quarter" idx="12"/>
          </p:nvPr>
        </p:nvSpPr>
        <p:spPr>
          <a:ln/>
        </p:spPr>
        <p:txBody>
          <a:bodyPr/>
          <a:lstStyle>
            <a:lvl1pPr>
              <a:defRPr/>
            </a:lvl1pPr>
          </a:lstStyle>
          <a:p>
            <a:pPr>
              <a:defRPr/>
            </a:pPr>
            <a:fld id="{7B984CC0-3458-4454-9156-12C7D3EAA544}" type="slidenum">
              <a:rPr lang="en-US" altLang="en-US"/>
              <a:pPr>
                <a:defRPr/>
              </a:pPr>
              <a:t>‹#›</a:t>
            </a:fld>
            <a:endParaRPr lang="en-US" altLang="en-US"/>
          </a:p>
        </p:txBody>
      </p:sp>
    </p:spTree>
    <p:extLst>
      <p:ext uri="{BB962C8B-B14F-4D97-AF65-F5344CB8AC3E}">
        <p14:creationId xmlns:p14="http://schemas.microsoft.com/office/powerpoint/2010/main" val="1108031427"/>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a:extLst>
              <a:ext uri="{FF2B5EF4-FFF2-40B4-BE49-F238E27FC236}">
                <a16:creationId xmlns:a16="http://schemas.microsoft.com/office/drawing/2014/main" id="{A2AF9F62-63B0-B37C-88D1-6DEAC30B573C}"/>
              </a:ext>
            </a:extLst>
          </p:cNvPr>
          <p:cNvSpPr>
            <a:spLocks noGrp="1" noChangeArrowheads="1"/>
          </p:cNvSpPr>
          <p:nvPr>
            <p:ph type="dt" sz="half" idx="10"/>
          </p:nvPr>
        </p:nvSpPr>
        <p:spPr>
          <a:ln/>
        </p:spPr>
        <p:txBody>
          <a:bodyPr/>
          <a:lstStyle>
            <a:lvl1pPr>
              <a:defRPr/>
            </a:lvl1pPr>
          </a:lstStyle>
          <a:p>
            <a:pPr>
              <a:defRPr/>
            </a:pPr>
            <a:fld id="{9CCD51D5-9A0B-41F4-A1E9-FDDC07AC03E0}" type="datetime1">
              <a:rPr lang="en-US" altLang="en-US"/>
              <a:pPr>
                <a:defRPr/>
              </a:pPr>
              <a:t>9/19/2024</a:t>
            </a:fld>
            <a:endParaRPr lang="en-US" altLang="en-US"/>
          </a:p>
        </p:txBody>
      </p:sp>
      <p:sp>
        <p:nvSpPr>
          <p:cNvPr id="6" name="Rectangle 41">
            <a:extLst>
              <a:ext uri="{FF2B5EF4-FFF2-40B4-BE49-F238E27FC236}">
                <a16:creationId xmlns:a16="http://schemas.microsoft.com/office/drawing/2014/main" id="{983EBF7F-64B0-9994-1744-5A7CD1D26AB8}"/>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42">
            <a:extLst>
              <a:ext uri="{FF2B5EF4-FFF2-40B4-BE49-F238E27FC236}">
                <a16:creationId xmlns:a16="http://schemas.microsoft.com/office/drawing/2014/main" id="{FAA7CB02-8E2E-572D-D86A-738A44ADB88F}"/>
              </a:ext>
            </a:extLst>
          </p:cNvPr>
          <p:cNvSpPr>
            <a:spLocks noGrp="1" noChangeArrowheads="1"/>
          </p:cNvSpPr>
          <p:nvPr>
            <p:ph type="sldNum" sz="quarter" idx="12"/>
          </p:nvPr>
        </p:nvSpPr>
        <p:spPr>
          <a:ln/>
        </p:spPr>
        <p:txBody>
          <a:bodyPr/>
          <a:lstStyle>
            <a:lvl1pPr>
              <a:defRPr/>
            </a:lvl1pPr>
          </a:lstStyle>
          <a:p>
            <a:pPr>
              <a:defRPr/>
            </a:pPr>
            <a:fld id="{BF182D86-C29E-4F73-8BBB-7AA31B25E672}" type="slidenum">
              <a:rPr lang="en-US" altLang="en-US"/>
              <a:pPr>
                <a:defRPr/>
              </a:pPr>
              <a:t>‹#›</a:t>
            </a:fld>
            <a:endParaRPr lang="en-US" altLang="en-US"/>
          </a:p>
        </p:txBody>
      </p:sp>
    </p:spTree>
    <p:extLst>
      <p:ext uri="{BB962C8B-B14F-4D97-AF65-F5344CB8AC3E}">
        <p14:creationId xmlns:p14="http://schemas.microsoft.com/office/powerpoint/2010/main" val="10447437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a:extLst>
              <a:ext uri="{FF2B5EF4-FFF2-40B4-BE49-F238E27FC236}">
                <a16:creationId xmlns:a16="http://schemas.microsoft.com/office/drawing/2014/main" id="{A4D99F41-7CEA-F97F-A203-20CB68AD5DF0}"/>
              </a:ext>
            </a:extLst>
          </p:cNvPr>
          <p:cNvSpPr>
            <a:spLocks noGrp="1" noChangeArrowheads="1"/>
          </p:cNvSpPr>
          <p:nvPr>
            <p:ph type="dt" sz="half" idx="10"/>
          </p:nvPr>
        </p:nvSpPr>
        <p:spPr>
          <a:ln/>
        </p:spPr>
        <p:txBody>
          <a:bodyPr/>
          <a:lstStyle>
            <a:lvl1pPr>
              <a:defRPr/>
            </a:lvl1pPr>
          </a:lstStyle>
          <a:p>
            <a:pPr>
              <a:defRPr/>
            </a:pPr>
            <a:fld id="{37ADD658-DEAF-4049-A7F4-6040BA812D9A}" type="datetime1">
              <a:rPr lang="en-US" altLang="en-US"/>
              <a:pPr>
                <a:defRPr/>
              </a:pPr>
              <a:t>9/19/2024</a:t>
            </a:fld>
            <a:endParaRPr lang="en-US" altLang="en-US"/>
          </a:p>
        </p:txBody>
      </p:sp>
      <p:sp>
        <p:nvSpPr>
          <p:cNvPr id="6" name="Rectangle 41">
            <a:extLst>
              <a:ext uri="{FF2B5EF4-FFF2-40B4-BE49-F238E27FC236}">
                <a16:creationId xmlns:a16="http://schemas.microsoft.com/office/drawing/2014/main" id="{738429EF-D88A-D703-EFA3-AE41B1822329}"/>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42">
            <a:extLst>
              <a:ext uri="{FF2B5EF4-FFF2-40B4-BE49-F238E27FC236}">
                <a16:creationId xmlns:a16="http://schemas.microsoft.com/office/drawing/2014/main" id="{32FE8973-AE9F-A640-1E8E-214899AD75EF}"/>
              </a:ext>
            </a:extLst>
          </p:cNvPr>
          <p:cNvSpPr>
            <a:spLocks noGrp="1" noChangeArrowheads="1"/>
          </p:cNvSpPr>
          <p:nvPr>
            <p:ph type="sldNum" sz="quarter" idx="12"/>
          </p:nvPr>
        </p:nvSpPr>
        <p:spPr>
          <a:ln/>
        </p:spPr>
        <p:txBody>
          <a:bodyPr/>
          <a:lstStyle>
            <a:lvl1pPr>
              <a:defRPr/>
            </a:lvl1pPr>
          </a:lstStyle>
          <a:p>
            <a:pPr>
              <a:defRPr/>
            </a:pPr>
            <a:fld id="{03E66E69-45CD-4379-9E32-DBF8431F139C}" type="slidenum">
              <a:rPr lang="en-US" altLang="en-US"/>
              <a:pPr>
                <a:defRPr/>
              </a:pPr>
              <a:t>‹#›</a:t>
            </a:fld>
            <a:endParaRPr lang="en-US" altLang="en-US"/>
          </a:p>
        </p:txBody>
      </p:sp>
    </p:spTree>
    <p:extLst>
      <p:ext uri="{BB962C8B-B14F-4D97-AF65-F5344CB8AC3E}">
        <p14:creationId xmlns:p14="http://schemas.microsoft.com/office/powerpoint/2010/main" val="98246039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a:extLst>
              <a:ext uri="{FF2B5EF4-FFF2-40B4-BE49-F238E27FC236}">
                <a16:creationId xmlns:a16="http://schemas.microsoft.com/office/drawing/2014/main" id="{782620FE-0B39-1C8D-7212-6F28F95A4730}"/>
              </a:ext>
            </a:extLst>
          </p:cNvPr>
          <p:cNvSpPr>
            <a:spLocks noGrp="1" noChangeArrowheads="1"/>
          </p:cNvSpPr>
          <p:nvPr>
            <p:ph type="dt" sz="half" idx="10"/>
          </p:nvPr>
        </p:nvSpPr>
        <p:spPr>
          <a:ln/>
        </p:spPr>
        <p:txBody>
          <a:bodyPr/>
          <a:lstStyle>
            <a:lvl1pPr>
              <a:defRPr/>
            </a:lvl1pPr>
          </a:lstStyle>
          <a:p>
            <a:pPr>
              <a:defRPr/>
            </a:pPr>
            <a:fld id="{EE90EC27-59B7-4555-BB81-D53B945D975D}" type="datetime1">
              <a:rPr lang="en-US" altLang="en-US"/>
              <a:pPr>
                <a:defRPr/>
              </a:pPr>
              <a:t>9/19/2024</a:t>
            </a:fld>
            <a:endParaRPr lang="en-US" altLang="en-US"/>
          </a:p>
        </p:txBody>
      </p:sp>
      <p:sp>
        <p:nvSpPr>
          <p:cNvPr id="5" name="Rectangle 41">
            <a:extLst>
              <a:ext uri="{FF2B5EF4-FFF2-40B4-BE49-F238E27FC236}">
                <a16:creationId xmlns:a16="http://schemas.microsoft.com/office/drawing/2014/main" id="{0BA06062-E54A-FF38-C3AA-FF4FE0AA9417}"/>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42">
            <a:extLst>
              <a:ext uri="{FF2B5EF4-FFF2-40B4-BE49-F238E27FC236}">
                <a16:creationId xmlns:a16="http://schemas.microsoft.com/office/drawing/2014/main" id="{23043CB8-1200-C591-C5A0-FDBA6D44AE92}"/>
              </a:ext>
            </a:extLst>
          </p:cNvPr>
          <p:cNvSpPr>
            <a:spLocks noGrp="1" noChangeArrowheads="1"/>
          </p:cNvSpPr>
          <p:nvPr>
            <p:ph type="sldNum" sz="quarter" idx="12"/>
          </p:nvPr>
        </p:nvSpPr>
        <p:spPr>
          <a:ln/>
        </p:spPr>
        <p:txBody>
          <a:bodyPr/>
          <a:lstStyle>
            <a:lvl1pPr>
              <a:defRPr/>
            </a:lvl1pPr>
          </a:lstStyle>
          <a:p>
            <a:pPr>
              <a:defRPr/>
            </a:pPr>
            <a:fld id="{23D50720-DC7E-4A59-A44E-87CF8895BD89}" type="slidenum">
              <a:rPr lang="en-US" altLang="en-US"/>
              <a:pPr>
                <a:defRPr/>
              </a:pPr>
              <a:t>‹#›</a:t>
            </a:fld>
            <a:endParaRPr lang="en-US" altLang="en-US"/>
          </a:p>
        </p:txBody>
      </p:sp>
    </p:spTree>
    <p:extLst>
      <p:ext uri="{BB962C8B-B14F-4D97-AF65-F5344CB8AC3E}">
        <p14:creationId xmlns:p14="http://schemas.microsoft.com/office/powerpoint/2010/main" val="2080645435"/>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7813"/>
            <a:ext cx="27432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7813"/>
            <a:ext cx="80264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a:extLst>
              <a:ext uri="{FF2B5EF4-FFF2-40B4-BE49-F238E27FC236}">
                <a16:creationId xmlns:a16="http://schemas.microsoft.com/office/drawing/2014/main" id="{275685CA-BD5E-4949-63A8-1F732B94B376}"/>
              </a:ext>
            </a:extLst>
          </p:cNvPr>
          <p:cNvSpPr>
            <a:spLocks noGrp="1" noChangeArrowheads="1"/>
          </p:cNvSpPr>
          <p:nvPr>
            <p:ph type="dt" sz="half" idx="10"/>
          </p:nvPr>
        </p:nvSpPr>
        <p:spPr>
          <a:ln/>
        </p:spPr>
        <p:txBody>
          <a:bodyPr/>
          <a:lstStyle>
            <a:lvl1pPr>
              <a:defRPr/>
            </a:lvl1pPr>
          </a:lstStyle>
          <a:p>
            <a:pPr>
              <a:defRPr/>
            </a:pPr>
            <a:fld id="{3FCA8333-1BCC-4E49-9DA4-3FF6C6D5D671}" type="datetime1">
              <a:rPr lang="en-US" altLang="en-US"/>
              <a:pPr>
                <a:defRPr/>
              </a:pPr>
              <a:t>9/19/2024</a:t>
            </a:fld>
            <a:endParaRPr lang="en-US" altLang="en-US"/>
          </a:p>
        </p:txBody>
      </p:sp>
      <p:sp>
        <p:nvSpPr>
          <p:cNvPr id="5" name="Rectangle 41">
            <a:extLst>
              <a:ext uri="{FF2B5EF4-FFF2-40B4-BE49-F238E27FC236}">
                <a16:creationId xmlns:a16="http://schemas.microsoft.com/office/drawing/2014/main" id="{82B5065D-2909-9921-57DB-9EAE38F5991F}"/>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42">
            <a:extLst>
              <a:ext uri="{FF2B5EF4-FFF2-40B4-BE49-F238E27FC236}">
                <a16:creationId xmlns:a16="http://schemas.microsoft.com/office/drawing/2014/main" id="{D3F364BD-9128-8813-13E3-F178156B20B2}"/>
              </a:ext>
            </a:extLst>
          </p:cNvPr>
          <p:cNvSpPr>
            <a:spLocks noGrp="1" noChangeArrowheads="1"/>
          </p:cNvSpPr>
          <p:nvPr>
            <p:ph type="sldNum" sz="quarter" idx="12"/>
          </p:nvPr>
        </p:nvSpPr>
        <p:spPr>
          <a:ln/>
        </p:spPr>
        <p:txBody>
          <a:bodyPr/>
          <a:lstStyle>
            <a:lvl1pPr>
              <a:defRPr/>
            </a:lvl1pPr>
          </a:lstStyle>
          <a:p>
            <a:pPr>
              <a:defRPr/>
            </a:pPr>
            <a:fld id="{637FF792-8F66-41FF-B4CE-F7DE56E639E4}" type="slidenum">
              <a:rPr lang="en-US" altLang="en-US"/>
              <a:pPr>
                <a:defRPr/>
              </a:pPr>
              <a:t>‹#›</a:t>
            </a:fld>
            <a:endParaRPr lang="en-US" altLang="en-US"/>
          </a:p>
        </p:txBody>
      </p:sp>
    </p:spTree>
    <p:extLst>
      <p:ext uri="{BB962C8B-B14F-4D97-AF65-F5344CB8AC3E}">
        <p14:creationId xmlns:p14="http://schemas.microsoft.com/office/powerpoint/2010/main" val="9273370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3.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4.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4.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4.jpe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5.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4.jpe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6.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image" Target="../media/image4.jpe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8.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theme" Target="../theme/theme7.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9.xml"/><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theme" Target="../theme/theme8.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0.xml"/><Relationship Id="rId3" Type="http://schemas.openxmlformats.org/officeDocument/2006/relationships/slideLayout" Target="../slideLayouts/slideLayout85.xml"/><Relationship Id="rId7" Type="http://schemas.openxmlformats.org/officeDocument/2006/relationships/slideLayout" Target="../slideLayouts/slideLayout89.xml"/><Relationship Id="rId12" Type="http://schemas.openxmlformats.org/officeDocument/2006/relationships/theme" Target="../theme/theme9.xml"/><Relationship Id="rId2" Type="http://schemas.openxmlformats.org/officeDocument/2006/relationships/slideLayout" Target="../slideLayouts/slideLayout84.xml"/><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slideLayout" Target="../slideLayouts/slideLayout93.xml"/><Relationship Id="rId5" Type="http://schemas.openxmlformats.org/officeDocument/2006/relationships/slideLayout" Target="../slideLayouts/slideLayout87.xml"/><Relationship Id="rId10" Type="http://schemas.openxmlformats.org/officeDocument/2006/relationships/slideLayout" Target="../slideLayouts/slideLayout92.xml"/><Relationship Id="rId4" Type="http://schemas.openxmlformats.org/officeDocument/2006/relationships/slideLayout" Target="../slideLayouts/slideLayout86.xml"/><Relationship Id="rId9" Type="http://schemas.openxmlformats.org/officeDocument/2006/relationships/slideLayout" Target="../slideLayouts/slideLayout91.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1.xml"/><Relationship Id="rId3" Type="http://schemas.openxmlformats.org/officeDocument/2006/relationships/slideLayout" Target="../slideLayouts/slideLayout96.xml"/><Relationship Id="rId7" Type="http://schemas.openxmlformats.org/officeDocument/2006/relationships/slideLayout" Target="../slideLayouts/slideLayout100.xml"/><Relationship Id="rId12" Type="http://schemas.openxmlformats.org/officeDocument/2006/relationships/theme" Target="../theme/theme10.xml"/><Relationship Id="rId2" Type="http://schemas.openxmlformats.org/officeDocument/2006/relationships/slideLayout" Target="../slideLayouts/slideLayout95.xml"/><Relationship Id="rId1" Type="http://schemas.openxmlformats.org/officeDocument/2006/relationships/slideLayout" Target="../slideLayouts/slideLayout94.xml"/><Relationship Id="rId6" Type="http://schemas.openxmlformats.org/officeDocument/2006/relationships/slideLayout" Target="../slideLayouts/slideLayout99.xml"/><Relationship Id="rId11" Type="http://schemas.openxmlformats.org/officeDocument/2006/relationships/slideLayout" Target="../slideLayouts/slideLayout104.xml"/><Relationship Id="rId5" Type="http://schemas.openxmlformats.org/officeDocument/2006/relationships/slideLayout" Target="../slideLayouts/slideLayout98.xml"/><Relationship Id="rId10" Type="http://schemas.openxmlformats.org/officeDocument/2006/relationships/slideLayout" Target="../slideLayouts/slideLayout103.xml"/><Relationship Id="rId4" Type="http://schemas.openxmlformats.org/officeDocument/2006/relationships/slideLayout" Target="../slideLayouts/slideLayout97.xml"/><Relationship Id="rId9" Type="http://schemas.openxmlformats.org/officeDocument/2006/relationships/slideLayout" Target="../slideLayouts/slideLayout102.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2.xml"/><Relationship Id="rId3" Type="http://schemas.openxmlformats.org/officeDocument/2006/relationships/slideLayout" Target="../slideLayouts/slideLayout107.xml"/><Relationship Id="rId7" Type="http://schemas.openxmlformats.org/officeDocument/2006/relationships/slideLayout" Target="../slideLayouts/slideLayout111.xml"/><Relationship Id="rId12" Type="http://schemas.openxmlformats.org/officeDocument/2006/relationships/theme" Target="../theme/theme11.xml"/><Relationship Id="rId2" Type="http://schemas.openxmlformats.org/officeDocument/2006/relationships/slideLayout" Target="../slideLayouts/slideLayout106.xml"/><Relationship Id="rId1" Type="http://schemas.openxmlformats.org/officeDocument/2006/relationships/slideLayout" Target="../slideLayouts/slideLayout105.xml"/><Relationship Id="rId6" Type="http://schemas.openxmlformats.org/officeDocument/2006/relationships/slideLayout" Target="../slideLayouts/slideLayout110.xml"/><Relationship Id="rId11" Type="http://schemas.openxmlformats.org/officeDocument/2006/relationships/slideLayout" Target="../slideLayouts/slideLayout115.xml"/><Relationship Id="rId5" Type="http://schemas.openxmlformats.org/officeDocument/2006/relationships/slideLayout" Target="../slideLayouts/slideLayout109.xml"/><Relationship Id="rId10" Type="http://schemas.openxmlformats.org/officeDocument/2006/relationships/slideLayout" Target="../slideLayouts/slideLayout114.xml"/><Relationship Id="rId4" Type="http://schemas.openxmlformats.org/officeDocument/2006/relationships/slideLayout" Target="../slideLayouts/slideLayout108.xml"/><Relationship Id="rId9" Type="http://schemas.openxmlformats.org/officeDocument/2006/relationships/slideLayout" Target="../slideLayouts/slideLayout1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002850"/>
            </a:gs>
          </a:gsLst>
          <a:lin ang="5400000" scaled="1"/>
        </a:gradFill>
        <a:effectLst/>
      </p:bgPr>
    </p:bg>
    <p:spTree>
      <p:nvGrpSpPr>
        <p:cNvPr id="1" name=""/>
        <p:cNvGrpSpPr/>
        <p:nvPr/>
      </p:nvGrpSpPr>
      <p:grpSpPr>
        <a:xfrm>
          <a:off x="0" y="0"/>
          <a:ext cx="0" cy="0"/>
          <a:chOff x="0" y="0"/>
          <a:chExt cx="0" cy="0"/>
        </a:xfrm>
      </p:grpSpPr>
      <p:grpSp>
        <p:nvGrpSpPr>
          <p:cNvPr id="1026" name="Group 2">
            <a:extLst>
              <a:ext uri="{FF2B5EF4-FFF2-40B4-BE49-F238E27FC236}">
                <a16:creationId xmlns:a16="http://schemas.microsoft.com/office/drawing/2014/main" id="{56730790-0188-46FE-878D-2B23D2C7C90E}"/>
              </a:ext>
            </a:extLst>
          </p:cNvPr>
          <p:cNvGrpSpPr>
            <a:grpSpLocks/>
          </p:cNvGrpSpPr>
          <p:nvPr/>
        </p:nvGrpSpPr>
        <p:grpSpPr bwMode="auto">
          <a:xfrm>
            <a:off x="2118" y="0"/>
            <a:ext cx="12198349" cy="6851650"/>
            <a:chOff x="1" y="0"/>
            <a:chExt cx="5763" cy="4316"/>
          </a:xfrm>
        </p:grpSpPr>
        <p:sp>
          <p:nvSpPr>
            <p:cNvPr id="112643" name="Freeform 3">
              <a:extLst>
                <a:ext uri="{FF2B5EF4-FFF2-40B4-BE49-F238E27FC236}">
                  <a16:creationId xmlns:a16="http://schemas.microsoft.com/office/drawing/2014/main" id="{508BCD2E-FE2C-4E1D-B533-69D36BA55DFA}"/>
                </a:ext>
              </a:extLst>
            </p:cNvPr>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defRPr/>
              </a:pPr>
              <a:endParaRPr lang="en-US" altLang="en-US" sz="1800"/>
            </a:p>
          </p:txBody>
        </p:sp>
        <p:sp>
          <p:nvSpPr>
            <p:cNvPr id="112644" name="Freeform 4">
              <a:extLst>
                <a:ext uri="{FF2B5EF4-FFF2-40B4-BE49-F238E27FC236}">
                  <a16:creationId xmlns:a16="http://schemas.microsoft.com/office/drawing/2014/main" id="{A4487605-5A72-4A4A-8016-139EE2717F75}"/>
                </a:ext>
              </a:extLst>
            </p:cNvPr>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defRPr/>
              </a:pPr>
              <a:endParaRPr lang="en-US" altLang="en-US" sz="1800"/>
            </a:p>
          </p:txBody>
        </p:sp>
        <p:sp>
          <p:nvSpPr>
            <p:cNvPr id="112645" name="Freeform 5">
              <a:extLst>
                <a:ext uri="{FF2B5EF4-FFF2-40B4-BE49-F238E27FC236}">
                  <a16:creationId xmlns:a16="http://schemas.microsoft.com/office/drawing/2014/main" id="{4C5243DF-770B-4378-BB04-403C8A1813FC}"/>
                </a:ext>
              </a:extLst>
            </p:cNvPr>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defRPr/>
              </a:pPr>
              <a:endParaRPr lang="en-US" altLang="en-US" sz="1800"/>
            </a:p>
          </p:txBody>
        </p:sp>
        <p:grpSp>
          <p:nvGrpSpPr>
            <p:cNvPr id="1035" name="Group 6">
              <a:extLst>
                <a:ext uri="{FF2B5EF4-FFF2-40B4-BE49-F238E27FC236}">
                  <a16:creationId xmlns:a16="http://schemas.microsoft.com/office/drawing/2014/main" id="{56CFA243-A53B-49BE-BAAA-9280900FE2A3}"/>
                </a:ext>
              </a:extLst>
            </p:cNvPr>
            <p:cNvGrpSpPr>
              <a:grpSpLocks/>
            </p:cNvGrpSpPr>
            <p:nvPr/>
          </p:nvGrpSpPr>
          <p:grpSpPr bwMode="auto">
            <a:xfrm>
              <a:off x="288" y="0"/>
              <a:ext cx="5098" cy="4316"/>
              <a:chOff x="288" y="0"/>
              <a:chExt cx="5098" cy="4316"/>
            </a:xfrm>
          </p:grpSpPr>
          <p:sp>
            <p:nvSpPr>
              <p:cNvPr id="112647" name="Freeform 7">
                <a:extLst>
                  <a:ext uri="{FF2B5EF4-FFF2-40B4-BE49-F238E27FC236}">
                    <a16:creationId xmlns:a16="http://schemas.microsoft.com/office/drawing/2014/main" id="{7C67B040-8EB4-4761-BA0B-DCA521CED851}"/>
                  </a:ext>
                </a:extLst>
              </p:cNvPr>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defRPr/>
                </a:pPr>
                <a:endParaRPr lang="en-US" altLang="en-US" sz="1800"/>
              </a:p>
            </p:txBody>
          </p:sp>
          <p:sp>
            <p:nvSpPr>
              <p:cNvPr id="112648" name="Freeform 8">
                <a:extLst>
                  <a:ext uri="{FF2B5EF4-FFF2-40B4-BE49-F238E27FC236}">
                    <a16:creationId xmlns:a16="http://schemas.microsoft.com/office/drawing/2014/main" id="{5D7FA262-F216-4309-8899-3E8AE61B3C33}"/>
                  </a:ext>
                </a:extLst>
              </p:cNvPr>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defRPr/>
                </a:pPr>
                <a:endParaRPr lang="en-US" altLang="en-US" sz="1800"/>
              </a:p>
            </p:txBody>
          </p:sp>
          <p:sp>
            <p:nvSpPr>
              <p:cNvPr id="112649" name="Freeform 9">
                <a:extLst>
                  <a:ext uri="{FF2B5EF4-FFF2-40B4-BE49-F238E27FC236}">
                    <a16:creationId xmlns:a16="http://schemas.microsoft.com/office/drawing/2014/main" id="{26B970EF-AD23-4A3A-BA62-0235C3555720}"/>
                  </a:ext>
                </a:extLst>
              </p:cNvPr>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defRPr/>
                </a:pPr>
                <a:endParaRPr lang="en-US" altLang="en-US" sz="1800"/>
              </a:p>
            </p:txBody>
          </p:sp>
          <p:sp>
            <p:nvSpPr>
              <p:cNvPr id="112650" name="Freeform 10">
                <a:extLst>
                  <a:ext uri="{FF2B5EF4-FFF2-40B4-BE49-F238E27FC236}">
                    <a16:creationId xmlns:a16="http://schemas.microsoft.com/office/drawing/2014/main" id="{33C7ADB9-6E6D-4058-AC95-A9DC5676DC88}"/>
                  </a:ext>
                </a:extLst>
              </p:cNvPr>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defRPr/>
                </a:pPr>
                <a:endParaRPr lang="en-US" altLang="en-US" sz="1800"/>
              </a:p>
            </p:txBody>
          </p:sp>
          <p:sp>
            <p:nvSpPr>
              <p:cNvPr id="112651" name="Freeform 11">
                <a:extLst>
                  <a:ext uri="{FF2B5EF4-FFF2-40B4-BE49-F238E27FC236}">
                    <a16:creationId xmlns:a16="http://schemas.microsoft.com/office/drawing/2014/main" id="{FF892252-B7D8-47BB-834B-0E43F2887C2A}"/>
                  </a:ext>
                </a:extLst>
              </p:cNvPr>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defRPr/>
                </a:pPr>
                <a:endParaRPr lang="en-US" altLang="en-US" sz="1800"/>
              </a:p>
            </p:txBody>
          </p:sp>
          <p:sp>
            <p:nvSpPr>
              <p:cNvPr id="112652" name="Freeform 12">
                <a:extLst>
                  <a:ext uri="{FF2B5EF4-FFF2-40B4-BE49-F238E27FC236}">
                    <a16:creationId xmlns:a16="http://schemas.microsoft.com/office/drawing/2014/main" id="{E148710E-C2A6-411E-9DC6-D143E407EF31}"/>
                  </a:ext>
                </a:extLst>
              </p:cNvPr>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defRPr/>
                </a:pPr>
                <a:endParaRPr lang="en-US" altLang="en-US" sz="1800"/>
              </a:p>
            </p:txBody>
          </p:sp>
          <p:sp>
            <p:nvSpPr>
              <p:cNvPr id="112653" name="Freeform 13">
                <a:extLst>
                  <a:ext uri="{FF2B5EF4-FFF2-40B4-BE49-F238E27FC236}">
                    <a16:creationId xmlns:a16="http://schemas.microsoft.com/office/drawing/2014/main" id="{193C7D95-428A-4D05-8395-C7FCAED43E60}"/>
                  </a:ext>
                </a:extLst>
              </p:cNvPr>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defRPr/>
                </a:pPr>
                <a:endParaRPr lang="en-US" altLang="en-US" sz="1800"/>
              </a:p>
            </p:txBody>
          </p:sp>
          <p:sp>
            <p:nvSpPr>
              <p:cNvPr id="112654" name="Freeform 14">
                <a:extLst>
                  <a:ext uri="{FF2B5EF4-FFF2-40B4-BE49-F238E27FC236}">
                    <a16:creationId xmlns:a16="http://schemas.microsoft.com/office/drawing/2014/main" id="{39C04373-4C35-4060-A315-71D458E59E88}"/>
                  </a:ext>
                </a:extLst>
              </p:cNvPr>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defRPr/>
                </a:pPr>
                <a:endParaRPr lang="en-US" altLang="en-US" sz="1800"/>
              </a:p>
            </p:txBody>
          </p:sp>
          <p:sp>
            <p:nvSpPr>
              <p:cNvPr id="112655" name="Freeform 15">
                <a:extLst>
                  <a:ext uri="{FF2B5EF4-FFF2-40B4-BE49-F238E27FC236}">
                    <a16:creationId xmlns:a16="http://schemas.microsoft.com/office/drawing/2014/main" id="{E67E4D2E-4D00-46D6-B652-23422AEE0F12}"/>
                  </a:ext>
                </a:extLst>
              </p:cNvPr>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defRPr/>
                </a:pPr>
                <a:endParaRPr lang="en-US" altLang="en-US" sz="1800"/>
              </a:p>
            </p:txBody>
          </p:sp>
          <p:sp>
            <p:nvSpPr>
              <p:cNvPr id="112656" name="Freeform 16">
                <a:extLst>
                  <a:ext uri="{FF2B5EF4-FFF2-40B4-BE49-F238E27FC236}">
                    <a16:creationId xmlns:a16="http://schemas.microsoft.com/office/drawing/2014/main" id="{E20F4FD0-D375-4142-939B-CC897BF5EA7B}"/>
                  </a:ext>
                </a:extLst>
              </p:cNvPr>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defRPr/>
                </a:pPr>
                <a:endParaRPr lang="en-US" altLang="en-US" sz="1800"/>
              </a:p>
            </p:txBody>
          </p:sp>
          <p:sp>
            <p:nvSpPr>
              <p:cNvPr id="112657" name="Freeform 17">
                <a:extLst>
                  <a:ext uri="{FF2B5EF4-FFF2-40B4-BE49-F238E27FC236}">
                    <a16:creationId xmlns:a16="http://schemas.microsoft.com/office/drawing/2014/main" id="{34CC7DFB-CFA1-4258-88CC-FBF877543A0F}"/>
                  </a:ext>
                </a:extLst>
              </p:cNvPr>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defRPr/>
                </a:pPr>
                <a:endParaRPr lang="en-US" altLang="en-US" sz="1800"/>
              </a:p>
            </p:txBody>
          </p:sp>
          <p:sp>
            <p:nvSpPr>
              <p:cNvPr id="112658" name="Freeform 18">
                <a:extLst>
                  <a:ext uri="{FF2B5EF4-FFF2-40B4-BE49-F238E27FC236}">
                    <a16:creationId xmlns:a16="http://schemas.microsoft.com/office/drawing/2014/main" id="{74CA28F4-BCF0-46C5-94FB-4076C4DC94AF}"/>
                  </a:ext>
                </a:extLst>
              </p:cNvPr>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defRPr/>
                </a:pPr>
                <a:endParaRPr lang="en-US" altLang="en-US" sz="1800"/>
              </a:p>
            </p:txBody>
          </p:sp>
          <p:sp>
            <p:nvSpPr>
              <p:cNvPr id="112659" name="Freeform 19">
                <a:extLst>
                  <a:ext uri="{FF2B5EF4-FFF2-40B4-BE49-F238E27FC236}">
                    <a16:creationId xmlns:a16="http://schemas.microsoft.com/office/drawing/2014/main" id="{FD36D151-DA99-4A80-87C3-DA08FBDE7591}"/>
                  </a:ext>
                </a:extLst>
              </p:cNvPr>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defRPr/>
                </a:pPr>
                <a:endParaRPr lang="en-US" altLang="en-US" sz="1800"/>
              </a:p>
            </p:txBody>
          </p:sp>
        </p:grpSp>
        <p:sp>
          <p:nvSpPr>
            <p:cNvPr id="112660" name="Freeform 20">
              <a:extLst>
                <a:ext uri="{FF2B5EF4-FFF2-40B4-BE49-F238E27FC236}">
                  <a16:creationId xmlns:a16="http://schemas.microsoft.com/office/drawing/2014/main" id="{A705431C-7666-44A5-BBDC-DAE446CAC2C8}"/>
                </a:ext>
              </a:extLst>
            </p:cNvPr>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defRPr/>
              </a:pPr>
              <a:endParaRPr lang="en-US" altLang="en-US" sz="1800"/>
            </a:p>
          </p:txBody>
        </p:sp>
        <p:sp>
          <p:nvSpPr>
            <p:cNvPr id="112661" name="Freeform 21">
              <a:extLst>
                <a:ext uri="{FF2B5EF4-FFF2-40B4-BE49-F238E27FC236}">
                  <a16:creationId xmlns:a16="http://schemas.microsoft.com/office/drawing/2014/main" id="{8C414E5B-A2F9-4E77-8561-7A85142DBF43}"/>
                </a:ext>
              </a:extLst>
            </p:cNvPr>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defRPr/>
              </a:pPr>
              <a:endParaRPr lang="en-US" altLang="en-US" sz="1800"/>
            </a:p>
          </p:txBody>
        </p:sp>
        <p:sp>
          <p:nvSpPr>
            <p:cNvPr id="112662" name="Freeform 22">
              <a:extLst>
                <a:ext uri="{FF2B5EF4-FFF2-40B4-BE49-F238E27FC236}">
                  <a16:creationId xmlns:a16="http://schemas.microsoft.com/office/drawing/2014/main" id="{E6B79CC4-B644-4056-8CD0-EEFBC3F7F870}"/>
                </a:ext>
              </a:extLst>
            </p:cNvPr>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defRPr/>
              </a:pPr>
              <a:endParaRPr lang="en-US" altLang="en-US" sz="1800"/>
            </a:p>
          </p:txBody>
        </p:sp>
        <p:sp>
          <p:nvSpPr>
            <p:cNvPr id="112663" name="Freeform 23">
              <a:extLst>
                <a:ext uri="{FF2B5EF4-FFF2-40B4-BE49-F238E27FC236}">
                  <a16:creationId xmlns:a16="http://schemas.microsoft.com/office/drawing/2014/main" id="{77D3D35B-4D0C-4940-A347-6AD771FD227B}"/>
                </a:ext>
              </a:extLst>
            </p:cNvPr>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defRPr/>
              </a:pPr>
              <a:endParaRPr lang="en-US" altLang="en-US" sz="1800"/>
            </a:p>
          </p:txBody>
        </p:sp>
        <p:sp>
          <p:nvSpPr>
            <p:cNvPr id="112664" name="Freeform 24">
              <a:extLst>
                <a:ext uri="{FF2B5EF4-FFF2-40B4-BE49-F238E27FC236}">
                  <a16:creationId xmlns:a16="http://schemas.microsoft.com/office/drawing/2014/main" id="{DB5F419B-0623-4869-976F-A87B38E450B3}"/>
                </a:ext>
              </a:extLst>
            </p:cNvPr>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defRPr/>
              </a:pPr>
              <a:endParaRPr lang="en-US" altLang="en-US" sz="1800"/>
            </a:p>
          </p:txBody>
        </p:sp>
        <p:sp>
          <p:nvSpPr>
            <p:cNvPr id="112665" name="Freeform 25">
              <a:extLst>
                <a:ext uri="{FF2B5EF4-FFF2-40B4-BE49-F238E27FC236}">
                  <a16:creationId xmlns:a16="http://schemas.microsoft.com/office/drawing/2014/main" id="{55FED3FD-2680-4F0A-8109-1BC1AAFE8057}"/>
                </a:ext>
              </a:extLst>
            </p:cNvPr>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defRPr/>
              </a:pPr>
              <a:endParaRPr lang="en-US" altLang="en-US" sz="1800"/>
            </a:p>
          </p:txBody>
        </p:sp>
        <p:sp>
          <p:nvSpPr>
            <p:cNvPr id="112666" name="Freeform 26">
              <a:extLst>
                <a:ext uri="{FF2B5EF4-FFF2-40B4-BE49-F238E27FC236}">
                  <a16:creationId xmlns:a16="http://schemas.microsoft.com/office/drawing/2014/main" id="{B93388C9-F43E-4623-84DE-04783892DBF5}"/>
                </a:ext>
              </a:extLst>
            </p:cNvPr>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defRPr/>
              </a:pPr>
              <a:endParaRPr lang="en-US" altLang="en-US" sz="1800"/>
            </a:p>
          </p:txBody>
        </p:sp>
        <p:sp>
          <p:nvSpPr>
            <p:cNvPr id="112667" name="Freeform 27">
              <a:extLst>
                <a:ext uri="{FF2B5EF4-FFF2-40B4-BE49-F238E27FC236}">
                  <a16:creationId xmlns:a16="http://schemas.microsoft.com/office/drawing/2014/main" id="{427312B6-D229-48DC-9AA0-C67F1A5B6D3B}"/>
                </a:ext>
              </a:extLst>
            </p:cNvPr>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defRPr/>
              </a:pPr>
              <a:endParaRPr lang="en-US" altLang="en-US" sz="1800"/>
            </a:p>
          </p:txBody>
        </p:sp>
        <p:sp>
          <p:nvSpPr>
            <p:cNvPr id="1044" name="Line 28">
              <a:extLst>
                <a:ext uri="{FF2B5EF4-FFF2-40B4-BE49-F238E27FC236}">
                  <a16:creationId xmlns:a16="http://schemas.microsoft.com/office/drawing/2014/main" id="{3517D2C8-F5CD-47AA-9009-C52239D70F8B}"/>
                </a:ext>
              </a:extLst>
            </p:cNvPr>
            <p:cNvSpPr>
              <a:spLocks noChangeShapeType="1"/>
            </p:cNvSpPr>
            <p:nvPr/>
          </p:nvSpPr>
          <p:spPr bwMode="hidden">
            <a:xfrm>
              <a:off x="1" y="2749"/>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5" name="Line 29">
              <a:extLst>
                <a:ext uri="{FF2B5EF4-FFF2-40B4-BE49-F238E27FC236}">
                  <a16:creationId xmlns:a16="http://schemas.microsoft.com/office/drawing/2014/main" id="{F987306B-0622-472E-9258-0D33729F122C}"/>
                </a:ext>
              </a:extLst>
            </p:cNvPr>
            <p:cNvSpPr>
              <a:spLocks noChangeShapeType="1"/>
            </p:cNvSpPr>
            <p:nvPr/>
          </p:nvSpPr>
          <p:spPr bwMode="hidden">
            <a:xfrm>
              <a:off x="1" y="2356"/>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6" name="Line 30">
              <a:extLst>
                <a:ext uri="{FF2B5EF4-FFF2-40B4-BE49-F238E27FC236}">
                  <a16:creationId xmlns:a16="http://schemas.microsoft.com/office/drawing/2014/main" id="{FC41E19D-105E-43F1-B8B7-8EA96117DFA1}"/>
                </a:ext>
              </a:extLst>
            </p:cNvPr>
            <p:cNvSpPr>
              <a:spLocks noChangeShapeType="1"/>
            </p:cNvSpPr>
            <p:nvPr/>
          </p:nvSpPr>
          <p:spPr bwMode="hidden">
            <a:xfrm>
              <a:off x="1" y="3142"/>
              <a:ext cx="5758" cy="0"/>
            </a:xfrm>
            <a:prstGeom prst="line">
              <a:avLst/>
            </a:prstGeom>
            <a:noFill/>
            <a:ln w="1587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1047" name="Group 31">
              <a:extLst>
                <a:ext uri="{FF2B5EF4-FFF2-40B4-BE49-F238E27FC236}">
                  <a16:creationId xmlns:a16="http://schemas.microsoft.com/office/drawing/2014/main" id="{5B7B171F-B35E-4805-A54E-56E43C9F2097}"/>
                </a:ext>
              </a:extLst>
            </p:cNvPr>
            <p:cNvGrpSpPr>
              <a:grpSpLocks/>
            </p:cNvGrpSpPr>
            <p:nvPr/>
          </p:nvGrpSpPr>
          <p:grpSpPr bwMode="auto">
            <a:xfrm>
              <a:off x="1" y="392"/>
              <a:ext cx="5758" cy="1571"/>
              <a:chOff x="1" y="392"/>
              <a:chExt cx="5758" cy="1571"/>
            </a:xfrm>
          </p:grpSpPr>
          <p:sp>
            <p:nvSpPr>
              <p:cNvPr id="1050" name="Line 32">
                <a:extLst>
                  <a:ext uri="{FF2B5EF4-FFF2-40B4-BE49-F238E27FC236}">
                    <a16:creationId xmlns:a16="http://schemas.microsoft.com/office/drawing/2014/main" id="{B224B5BA-FA21-4091-837D-47652214B4EF}"/>
                  </a:ext>
                </a:extLst>
              </p:cNvPr>
              <p:cNvSpPr>
                <a:spLocks noChangeShapeType="1"/>
              </p:cNvSpPr>
              <p:nvPr userDrawn="1"/>
            </p:nvSpPr>
            <p:spPr bwMode="hidden">
              <a:xfrm>
                <a:off x="1" y="784"/>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51" name="Line 33">
                <a:extLst>
                  <a:ext uri="{FF2B5EF4-FFF2-40B4-BE49-F238E27FC236}">
                    <a16:creationId xmlns:a16="http://schemas.microsoft.com/office/drawing/2014/main" id="{4760F13E-1BEA-478A-A6F9-0A4C5E74136B}"/>
                  </a:ext>
                </a:extLst>
              </p:cNvPr>
              <p:cNvSpPr>
                <a:spLocks noChangeShapeType="1"/>
              </p:cNvSpPr>
              <p:nvPr userDrawn="1"/>
            </p:nvSpPr>
            <p:spPr bwMode="hidden">
              <a:xfrm>
                <a:off x="1" y="1963"/>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52" name="Line 34">
                <a:extLst>
                  <a:ext uri="{FF2B5EF4-FFF2-40B4-BE49-F238E27FC236}">
                    <a16:creationId xmlns:a16="http://schemas.microsoft.com/office/drawing/2014/main" id="{AC04A565-DFBE-4D10-84F0-924849498F16}"/>
                  </a:ext>
                </a:extLst>
              </p:cNvPr>
              <p:cNvSpPr>
                <a:spLocks noChangeShapeType="1"/>
              </p:cNvSpPr>
              <p:nvPr userDrawn="1"/>
            </p:nvSpPr>
            <p:spPr bwMode="hidden">
              <a:xfrm>
                <a:off x="1" y="1570"/>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53" name="Line 35">
                <a:extLst>
                  <a:ext uri="{FF2B5EF4-FFF2-40B4-BE49-F238E27FC236}">
                    <a16:creationId xmlns:a16="http://schemas.microsoft.com/office/drawing/2014/main" id="{AC2D7D40-73A8-4592-B8BB-DEE8D3BF32E9}"/>
                  </a:ext>
                </a:extLst>
              </p:cNvPr>
              <p:cNvSpPr>
                <a:spLocks noChangeShapeType="1"/>
              </p:cNvSpPr>
              <p:nvPr userDrawn="1"/>
            </p:nvSpPr>
            <p:spPr bwMode="hidden">
              <a:xfrm>
                <a:off x="1" y="1177"/>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54" name="Line 36">
                <a:extLst>
                  <a:ext uri="{FF2B5EF4-FFF2-40B4-BE49-F238E27FC236}">
                    <a16:creationId xmlns:a16="http://schemas.microsoft.com/office/drawing/2014/main" id="{1490379F-4B2C-4048-8D1E-1476C730E0E0}"/>
                  </a:ext>
                </a:extLst>
              </p:cNvPr>
              <p:cNvSpPr>
                <a:spLocks noChangeShapeType="1"/>
              </p:cNvSpPr>
              <p:nvPr userDrawn="1"/>
            </p:nvSpPr>
            <p:spPr bwMode="hidden">
              <a:xfrm>
                <a:off x="1" y="392"/>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048" name="Line 37">
              <a:extLst>
                <a:ext uri="{FF2B5EF4-FFF2-40B4-BE49-F238E27FC236}">
                  <a16:creationId xmlns:a16="http://schemas.microsoft.com/office/drawing/2014/main" id="{81BEA243-A9BA-4715-9A56-748AAF7E35A4}"/>
                </a:ext>
              </a:extLst>
            </p:cNvPr>
            <p:cNvSpPr>
              <a:spLocks noChangeShapeType="1"/>
            </p:cNvSpPr>
            <p:nvPr/>
          </p:nvSpPr>
          <p:spPr bwMode="hidden">
            <a:xfrm>
              <a:off x="1" y="3928"/>
              <a:ext cx="5758" cy="0"/>
            </a:xfrm>
            <a:prstGeom prst="line">
              <a:avLst/>
            </a:prstGeom>
            <a:noFill/>
            <a:ln w="1587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9" name="Line 38">
              <a:extLst>
                <a:ext uri="{FF2B5EF4-FFF2-40B4-BE49-F238E27FC236}">
                  <a16:creationId xmlns:a16="http://schemas.microsoft.com/office/drawing/2014/main" id="{560260AC-097C-4E05-B075-214B98077BAA}"/>
                </a:ext>
              </a:extLst>
            </p:cNvPr>
            <p:cNvSpPr>
              <a:spLocks noChangeShapeType="1"/>
            </p:cNvSpPr>
            <p:nvPr/>
          </p:nvSpPr>
          <p:spPr bwMode="hidden">
            <a:xfrm>
              <a:off x="1" y="3535"/>
              <a:ext cx="5758" cy="0"/>
            </a:xfrm>
            <a:prstGeom prst="line">
              <a:avLst/>
            </a:prstGeom>
            <a:noFill/>
            <a:ln w="1587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2679" name="Rectangle 39">
            <a:extLst>
              <a:ext uri="{FF2B5EF4-FFF2-40B4-BE49-F238E27FC236}">
                <a16:creationId xmlns:a16="http://schemas.microsoft.com/office/drawing/2014/main" id="{57281BEC-521A-4E4C-9954-837BFA75CB93}"/>
              </a:ext>
            </a:extLst>
          </p:cNvPr>
          <p:cNvSpPr>
            <a:spLocks noGrp="1" noChangeArrowheads="1"/>
          </p:cNvSpPr>
          <p:nvPr>
            <p:ph type="title"/>
          </p:nvPr>
        </p:nvSpPr>
        <p:spPr bwMode="auto">
          <a:xfrm>
            <a:off x="609600" y="277814"/>
            <a:ext cx="109728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altLang="en-US"/>
              <a:t>Click to edit Master title style</a:t>
            </a:r>
          </a:p>
        </p:txBody>
      </p:sp>
      <p:sp>
        <p:nvSpPr>
          <p:cNvPr id="112680" name="Rectangle 40">
            <a:extLst>
              <a:ext uri="{FF2B5EF4-FFF2-40B4-BE49-F238E27FC236}">
                <a16:creationId xmlns:a16="http://schemas.microsoft.com/office/drawing/2014/main" id="{26E012B2-352C-43AB-8BF1-588E85896306}"/>
              </a:ext>
            </a:extLst>
          </p:cNvPr>
          <p:cNvSpPr>
            <a:spLocks noGrp="1" noChangeArrowheads="1"/>
          </p:cNvSpPr>
          <p:nvPr>
            <p:ph type="dt" sz="half" idx="2"/>
          </p:nvPr>
        </p:nvSpPr>
        <p:spPr bwMode="auto">
          <a:xfrm>
            <a:off x="609600" y="6243638"/>
            <a:ext cx="2844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effectLst>
                  <a:outerShdw blurRad="38100" dist="38100" dir="2700000" algn="tl">
                    <a:srgbClr val="000000"/>
                  </a:outerShdw>
                </a:effectLst>
                <a:latin typeface="Verdana" pitchFamily="34" charset="0"/>
                <a:cs typeface="Arial" charset="0"/>
              </a:defRPr>
            </a:lvl1pPr>
          </a:lstStyle>
          <a:p>
            <a:pPr>
              <a:defRPr/>
            </a:pPr>
            <a:fld id="{0359F8DA-BAED-4EAA-A497-CE362DAD0C0E}" type="datetime1">
              <a:rPr lang="en-US" altLang="en-US"/>
              <a:pPr>
                <a:defRPr/>
              </a:pPr>
              <a:t>9/19/2024</a:t>
            </a:fld>
            <a:endParaRPr lang="en-US" altLang="en-US"/>
          </a:p>
        </p:txBody>
      </p:sp>
      <p:sp>
        <p:nvSpPr>
          <p:cNvPr id="112681" name="Rectangle 41">
            <a:extLst>
              <a:ext uri="{FF2B5EF4-FFF2-40B4-BE49-F238E27FC236}">
                <a16:creationId xmlns:a16="http://schemas.microsoft.com/office/drawing/2014/main" id="{313E8F16-7842-4F7A-B913-A1E6C56F1F8B}"/>
              </a:ext>
            </a:extLst>
          </p:cNvPr>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effectLst>
                  <a:outerShdw blurRad="38100" dist="38100" dir="2700000" algn="tl">
                    <a:srgbClr val="000000"/>
                  </a:outerShdw>
                </a:effectLst>
                <a:latin typeface="Verdana" pitchFamily="34" charset="0"/>
                <a:cs typeface="Arial" charset="0"/>
              </a:defRPr>
            </a:lvl1pPr>
          </a:lstStyle>
          <a:p>
            <a:pPr>
              <a:defRPr/>
            </a:pPr>
            <a:endParaRPr lang="en-US" altLang="en-US"/>
          </a:p>
        </p:txBody>
      </p:sp>
      <p:sp>
        <p:nvSpPr>
          <p:cNvPr id="112682" name="Rectangle 42">
            <a:extLst>
              <a:ext uri="{FF2B5EF4-FFF2-40B4-BE49-F238E27FC236}">
                <a16:creationId xmlns:a16="http://schemas.microsoft.com/office/drawing/2014/main" id="{6B599080-CB44-4A11-B9CE-77B4757DC4DE}"/>
              </a:ext>
            </a:extLst>
          </p:cNvPr>
          <p:cNvSpPr>
            <a:spLocks noGrp="1" noChangeArrowheads="1"/>
          </p:cNvSpPr>
          <p:nvPr>
            <p:ph type="sldNum" sz="quarter" idx="4"/>
          </p:nvPr>
        </p:nvSpPr>
        <p:spPr bwMode="auto">
          <a:xfrm>
            <a:off x="8737600" y="6243638"/>
            <a:ext cx="2844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smtClean="0">
                <a:effectLst>
                  <a:outerShdw blurRad="38100" dist="38100" dir="2700000" algn="tl">
                    <a:srgbClr val="000000"/>
                  </a:outerShdw>
                </a:effectLst>
                <a:latin typeface="Verdana" panose="020B0604030504040204" pitchFamily="34" charset="0"/>
              </a:defRPr>
            </a:lvl1pPr>
          </a:lstStyle>
          <a:p>
            <a:pPr>
              <a:defRPr/>
            </a:pPr>
            <a:fld id="{145081F8-F0E4-4CE4-98BE-118272AA57E1}" type="slidenum">
              <a:rPr lang="en-US" altLang="en-US"/>
              <a:pPr>
                <a:defRPr/>
              </a:pPr>
              <a:t>‹#›</a:t>
            </a:fld>
            <a:endParaRPr lang="en-US" altLang="en-US"/>
          </a:p>
        </p:txBody>
      </p:sp>
      <p:sp>
        <p:nvSpPr>
          <p:cNvPr id="112683" name="Rectangle 43">
            <a:extLst>
              <a:ext uri="{FF2B5EF4-FFF2-40B4-BE49-F238E27FC236}">
                <a16:creationId xmlns:a16="http://schemas.microsoft.com/office/drawing/2014/main" id="{5B35A627-EA6E-498D-A42A-6DE3B26E4F4C}"/>
              </a:ext>
            </a:extLst>
          </p:cNvPr>
          <p:cNvSpPr>
            <a:spLocks noGrp="1" noChangeArrowheads="1"/>
          </p:cNvSpPr>
          <p:nvPr>
            <p:ph type="body" idx="1"/>
          </p:nvPr>
        </p:nvSpPr>
        <p:spPr bwMode="auto">
          <a:xfrm>
            <a:off x="609600" y="1600201"/>
            <a:ext cx="109728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dk2" tx1="lt1" bg2="dk1" tx2="lt2" accent1="accent1" accent2="accent2" accent3="accent3" accent4="accent4" accent5="accent5" accent6="accent6" hlink="hlink" folHlink="folHlink"/>
  <p:sldLayoutIdLst>
    <p:sldLayoutId id="2147488531" r:id="rId1"/>
    <p:sldLayoutId id="2147488478" r:id="rId2"/>
    <p:sldLayoutId id="2147488479" r:id="rId3"/>
    <p:sldLayoutId id="2147488480" r:id="rId4"/>
    <p:sldLayoutId id="2147488481" r:id="rId5"/>
    <p:sldLayoutId id="2147488482" r:id="rId6"/>
    <p:sldLayoutId id="2147488483" r:id="rId7"/>
    <p:sldLayoutId id="2147488484" r:id="rId8"/>
    <p:sldLayoutId id="2147488485" r:id="rId9"/>
    <p:sldLayoutId id="2147488486" r:id="rId10"/>
    <p:sldLayoutId id="2147488487"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Arial" charset="0"/>
          <a:cs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Arial" charset="0"/>
          <a:cs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Arial" charset="0"/>
          <a:cs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Arial"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ea typeface="Arial"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ea typeface="Arial"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ea typeface="Arial"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ea typeface="Arial" charset="0"/>
          <a:cs typeface="Arial" charset="0"/>
        </a:defRPr>
      </a:lvl9pPr>
    </p:titleStyle>
    <p:bodyStyle>
      <a:lvl1pPr marL="342900" indent="-342900" algn="l" rtl="0" eaLnBrk="0" fontAlgn="base" hangingPunct="0">
        <a:spcBef>
          <a:spcPct val="20000"/>
        </a:spcBef>
        <a:spcAft>
          <a:spcPct val="0"/>
        </a:spcAft>
        <a:buClr>
          <a:schemeClr val="hlink"/>
        </a:buClr>
        <a:buSzPct val="60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ea typeface="+mn-ea"/>
          <a:cs typeface="+mn-cs"/>
        </a:defRPr>
      </a:lvl2pPr>
      <a:lvl3pPr marL="1143000" indent="-228600" algn="l" rtl="0" eaLnBrk="0" fontAlgn="base" hangingPunct="0">
        <a:spcBef>
          <a:spcPct val="20000"/>
        </a:spcBef>
        <a:spcAft>
          <a:spcPct val="0"/>
        </a:spcAft>
        <a:buClr>
          <a:schemeClr val="accent2"/>
        </a:buClr>
        <a:buSzPct val="60000"/>
        <a:buFont typeface="Wingdings" panose="05000000000000000000" pitchFamily="2" charset="2"/>
        <a:buChar char="n"/>
        <a:defRPr sz="2400">
          <a:solidFill>
            <a:schemeClr val="tx1"/>
          </a:solidFill>
          <a:effectLst>
            <a:outerShdw blurRad="38100" dist="38100" dir="2700000" algn="tl">
              <a:srgbClr val="000000"/>
            </a:outerShdw>
          </a:effectLst>
          <a:latin typeface="+mn-lt"/>
          <a:ea typeface="+mn-ea"/>
          <a:cs typeface="+mn-cs"/>
        </a:defRPr>
      </a:lvl3pPr>
      <a:lvl4pPr marL="1600200" indent="-228600" algn="l" rtl="0" eaLnBrk="0" fontAlgn="base" hangingPunct="0">
        <a:spcBef>
          <a:spcPct val="20000"/>
        </a:spcBef>
        <a:spcAft>
          <a:spcPct val="0"/>
        </a:spcAft>
        <a:buClr>
          <a:schemeClr val="tx2"/>
        </a:buClr>
        <a:buChar char="•"/>
        <a:defRPr sz="2000">
          <a:solidFill>
            <a:schemeClr val="tx1"/>
          </a:solidFill>
          <a:effectLst>
            <a:outerShdw blurRad="38100" dist="38100" dir="2700000" algn="tl">
              <a:srgbClr val="000000"/>
            </a:outerShdw>
          </a:effectLst>
          <a:latin typeface="+mn-lt"/>
          <a:ea typeface="+mn-ea"/>
          <a:cs typeface="+mn-cs"/>
        </a:defRPr>
      </a:lvl4pPr>
      <a:lvl5pPr marL="20574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effectLst>
            <a:outerShdw blurRad="38100" dist="38100" dir="2700000" algn="tl">
              <a:srgbClr val="000000"/>
            </a:outerShdw>
          </a:effectLst>
          <a:latin typeface="+mn-lt"/>
          <a:ea typeface="+mn-ea"/>
          <a:cs typeface="+mn-cs"/>
        </a:defRPr>
      </a:lvl5pPr>
      <a:lvl6pPr marL="2514600" indent="-228600" algn="l" rtl="0" fontAlgn="base">
        <a:spcBef>
          <a:spcPct val="20000"/>
        </a:spcBef>
        <a:spcAft>
          <a:spcPct val="0"/>
        </a:spcAft>
        <a:buClr>
          <a:schemeClr val="folHlink"/>
        </a:buClr>
        <a:buSzPct val="60000"/>
        <a:buFont typeface="Wingdings" charset="2"/>
        <a:buChar char="n"/>
        <a:defRPr sz="2000">
          <a:solidFill>
            <a:schemeClr val="tx1"/>
          </a:solidFill>
          <a:effectLst>
            <a:outerShdw blurRad="38100" dist="38100" dir="2700000" algn="tl">
              <a:srgbClr val="000000"/>
            </a:outerShdw>
          </a:effectLst>
          <a:latin typeface="+mn-lt"/>
          <a:ea typeface="+mn-ea"/>
          <a:cs typeface="+mn-cs"/>
        </a:defRPr>
      </a:lvl6pPr>
      <a:lvl7pPr marL="2971800" indent="-228600" algn="l" rtl="0" fontAlgn="base">
        <a:spcBef>
          <a:spcPct val="20000"/>
        </a:spcBef>
        <a:spcAft>
          <a:spcPct val="0"/>
        </a:spcAft>
        <a:buClr>
          <a:schemeClr val="folHlink"/>
        </a:buClr>
        <a:buSzPct val="60000"/>
        <a:buFont typeface="Wingdings" charset="2"/>
        <a:buChar char="n"/>
        <a:defRPr sz="2000">
          <a:solidFill>
            <a:schemeClr val="tx1"/>
          </a:solidFill>
          <a:effectLst>
            <a:outerShdw blurRad="38100" dist="38100" dir="2700000" algn="tl">
              <a:srgbClr val="000000"/>
            </a:outerShdw>
          </a:effectLst>
          <a:latin typeface="+mn-lt"/>
          <a:ea typeface="+mn-ea"/>
          <a:cs typeface="+mn-cs"/>
        </a:defRPr>
      </a:lvl7pPr>
      <a:lvl8pPr marL="3429000" indent="-228600" algn="l" rtl="0" fontAlgn="base">
        <a:spcBef>
          <a:spcPct val="20000"/>
        </a:spcBef>
        <a:spcAft>
          <a:spcPct val="0"/>
        </a:spcAft>
        <a:buClr>
          <a:schemeClr val="folHlink"/>
        </a:buClr>
        <a:buSzPct val="60000"/>
        <a:buFont typeface="Wingdings" charset="2"/>
        <a:buChar char="n"/>
        <a:defRPr sz="2000">
          <a:solidFill>
            <a:schemeClr val="tx1"/>
          </a:solidFill>
          <a:effectLst>
            <a:outerShdw blurRad="38100" dist="38100" dir="2700000" algn="tl">
              <a:srgbClr val="000000"/>
            </a:outerShdw>
          </a:effectLst>
          <a:latin typeface="+mn-lt"/>
          <a:ea typeface="+mn-ea"/>
          <a:cs typeface="+mn-cs"/>
        </a:defRPr>
      </a:lvl8pPr>
      <a:lvl9pPr marL="3886200" indent="-228600" algn="l" rtl="0" fontAlgn="base">
        <a:spcBef>
          <a:spcPct val="20000"/>
        </a:spcBef>
        <a:spcAft>
          <a:spcPct val="0"/>
        </a:spcAft>
        <a:buClr>
          <a:schemeClr val="folHlink"/>
        </a:buClr>
        <a:buSzPct val="60000"/>
        <a:buFont typeface="Wingdings" charset="2"/>
        <a:buChar char="n"/>
        <a:defRPr sz="2000">
          <a:solidFill>
            <a:schemeClr val="tx1"/>
          </a:solidFill>
          <a:effectLst>
            <a:outerShdw blurRad="38100" dist="38100" dir="2700000" algn="tl">
              <a:srgbClr val="000000"/>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2" name="Title Placeholder 21">
            <a:extLst>
              <a:ext uri="{FF2B5EF4-FFF2-40B4-BE49-F238E27FC236}">
                <a16:creationId xmlns:a16="http://schemas.microsoft.com/office/drawing/2014/main" id="{1F12D2D2-928B-4D35-8423-8F0618572DCC}"/>
              </a:ext>
            </a:extLst>
          </p:cNvPr>
          <p:cNvSpPr>
            <a:spLocks noGrp="1"/>
          </p:cNvSpPr>
          <p:nvPr>
            <p:ph type="title"/>
          </p:nvPr>
        </p:nvSpPr>
        <p:spPr>
          <a:xfrm>
            <a:off x="609600" y="274638"/>
            <a:ext cx="10972800" cy="1143000"/>
          </a:xfrm>
          <a:prstGeom prst="rect">
            <a:avLst/>
          </a:prstGeom>
        </p:spPr>
        <p:txBody>
          <a:bodyPr vert="horz" wrap="square" lIns="91440" tIns="45720" rIns="91440" bIns="45720" numCol="1" anchor="ctr" anchorCtr="0" compatLnSpc="1">
            <a:prstTxWarp prst="textNoShape">
              <a:avLst/>
            </a:prstTxWarp>
            <a:normAutofit/>
          </a:bodyPr>
          <a:lstStyle/>
          <a:p>
            <a:pPr lvl="0"/>
            <a:r>
              <a:rPr lang="en-US" altLang="en-US"/>
              <a:t>Click to edit Master title style</a:t>
            </a:r>
          </a:p>
        </p:txBody>
      </p:sp>
      <p:sp>
        <p:nvSpPr>
          <p:cNvPr id="2051" name="Text Placeholder 12">
            <a:extLst>
              <a:ext uri="{FF2B5EF4-FFF2-40B4-BE49-F238E27FC236}">
                <a16:creationId xmlns:a16="http://schemas.microsoft.com/office/drawing/2014/main" id="{F059947A-75A5-4D8C-BE68-2B8F78C51628}"/>
              </a:ext>
            </a:extLst>
          </p:cNvPr>
          <p:cNvSpPr>
            <a:spLocks noGrp="1"/>
          </p:cNvSpPr>
          <p:nvPr>
            <p:ph type="body" idx="1"/>
          </p:nvPr>
        </p:nvSpPr>
        <p:spPr bwMode="auto">
          <a:xfrm>
            <a:off x="609600" y="1600201"/>
            <a:ext cx="10972800" cy="470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7" name="Date Placeholder 3">
            <a:extLst>
              <a:ext uri="{FF2B5EF4-FFF2-40B4-BE49-F238E27FC236}">
                <a16:creationId xmlns:a16="http://schemas.microsoft.com/office/drawing/2014/main" id="{68A61D86-5837-42DD-83CE-FF05E448480B}"/>
              </a:ext>
            </a:extLst>
          </p:cNvPr>
          <p:cNvSpPr>
            <a:spLocks noGrp="1"/>
          </p:cNvSpPr>
          <p:nvPr>
            <p:ph type="dt" sz="half" idx="2"/>
          </p:nvPr>
        </p:nvSpPr>
        <p:spPr>
          <a:xfrm>
            <a:off x="609600" y="6416676"/>
            <a:ext cx="2844800" cy="365125"/>
          </a:xfrm>
          <a:prstGeom prst="rect">
            <a:avLst/>
          </a:prstGeom>
        </p:spPr>
        <p:txBody>
          <a:bodyPr vert="horz" wrap="square" lIns="91440" tIns="45720" rIns="91440" bIns="45720" numCol="1" anchor="b" anchorCtr="0" compatLnSpc="1">
            <a:prstTxWarp prst="textNoShape">
              <a:avLst/>
            </a:prstTxWarp>
          </a:bodyPr>
          <a:lstStyle>
            <a:lvl1pPr eaLnBrk="1" hangingPunct="1">
              <a:defRPr sz="1200">
                <a:solidFill>
                  <a:srgbClr val="BCBCBC"/>
                </a:solidFill>
                <a:latin typeface="Book Antiqua" pitchFamily="18" charset="0"/>
                <a:cs typeface="Arial" charset="0"/>
              </a:defRPr>
            </a:lvl1pPr>
          </a:lstStyle>
          <a:p>
            <a:pPr>
              <a:defRPr/>
            </a:pPr>
            <a:fld id="{882F4DF1-AFA9-44E5-9A78-51C82F07C064}" type="datetime1">
              <a:rPr lang="en-US" altLang="en-US"/>
              <a:pPr>
                <a:defRPr/>
              </a:pPr>
              <a:t>9/19/2024</a:t>
            </a:fld>
            <a:endParaRPr lang="en-US" altLang="en-US"/>
          </a:p>
        </p:txBody>
      </p:sp>
      <p:sp>
        <p:nvSpPr>
          <p:cNvPr id="8" name="Footer Placeholder 4">
            <a:extLst>
              <a:ext uri="{FF2B5EF4-FFF2-40B4-BE49-F238E27FC236}">
                <a16:creationId xmlns:a16="http://schemas.microsoft.com/office/drawing/2014/main" id="{92093441-53BD-495A-A895-DDDED8D3E5DE}"/>
              </a:ext>
            </a:extLst>
          </p:cNvPr>
          <p:cNvSpPr>
            <a:spLocks noGrp="1"/>
          </p:cNvSpPr>
          <p:nvPr>
            <p:ph type="ftr" sz="quarter" idx="3"/>
          </p:nvPr>
        </p:nvSpPr>
        <p:spPr>
          <a:xfrm>
            <a:off x="4165600" y="6416676"/>
            <a:ext cx="3860800" cy="365125"/>
          </a:xfrm>
          <a:prstGeom prst="rect">
            <a:avLst/>
          </a:prstGeom>
        </p:spPr>
        <p:txBody>
          <a:bodyPr vert="horz" wrap="square" lIns="91440" tIns="45720" rIns="91440" bIns="45720" numCol="1" anchor="b" anchorCtr="0" compatLnSpc="1">
            <a:prstTxWarp prst="textNoShape">
              <a:avLst/>
            </a:prstTxWarp>
          </a:bodyPr>
          <a:lstStyle>
            <a:lvl1pPr algn="ctr" eaLnBrk="1" hangingPunct="1">
              <a:defRPr sz="1200">
                <a:solidFill>
                  <a:srgbClr val="BCBCBC"/>
                </a:solidFill>
                <a:latin typeface="Book Antiqua" pitchFamily="18" charset="0"/>
                <a:cs typeface="Arial" charset="0"/>
              </a:defRPr>
            </a:lvl1pPr>
          </a:lstStyle>
          <a:p>
            <a:pPr>
              <a:defRPr/>
            </a:pPr>
            <a:endParaRPr lang="en-US" altLang="en-US"/>
          </a:p>
        </p:txBody>
      </p:sp>
      <p:sp>
        <p:nvSpPr>
          <p:cNvPr id="9" name="Slide Number Placeholder 5">
            <a:extLst>
              <a:ext uri="{FF2B5EF4-FFF2-40B4-BE49-F238E27FC236}">
                <a16:creationId xmlns:a16="http://schemas.microsoft.com/office/drawing/2014/main" id="{F542E5B2-B65A-467E-9DDE-B46D2E03DBEE}"/>
              </a:ext>
            </a:extLst>
          </p:cNvPr>
          <p:cNvSpPr>
            <a:spLocks noGrp="1"/>
          </p:cNvSpPr>
          <p:nvPr>
            <p:ph type="sldNum" sz="quarter" idx="4"/>
          </p:nvPr>
        </p:nvSpPr>
        <p:spPr>
          <a:xfrm>
            <a:off x="10566400" y="6416676"/>
            <a:ext cx="1016000" cy="365125"/>
          </a:xfrm>
          <a:prstGeom prst="rect">
            <a:avLst/>
          </a:prstGeom>
        </p:spPr>
        <p:txBody>
          <a:bodyPr vert="horz" wrap="square" lIns="0" tIns="45720" rIns="0" bIns="45720" numCol="1" anchor="b" anchorCtr="0" compatLnSpc="1">
            <a:prstTxWarp prst="textNoShape">
              <a:avLst/>
            </a:prstTxWarp>
          </a:bodyPr>
          <a:lstStyle>
            <a:lvl1pPr algn="r" eaLnBrk="1" hangingPunct="1">
              <a:defRPr sz="1200" smtClean="0">
                <a:solidFill>
                  <a:srgbClr val="BCBCBC"/>
                </a:solidFill>
                <a:latin typeface="Book Antiqua" panose="02040602050305030304" pitchFamily="18" charset="0"/>
              </a:defRPr>
            </a:lvl1pPr>
          </a:lstStyle>
          <a:p>
            <a:pPr>
              <a:defRPr/>
            </a:pPr>
            <a:fld id="{CB5DBF48-3E7E-4914-B9E5-E2F93CE92CA4}" type="slidenum">
              <a:rPr lang="en-US" altLang="en-US"/>
              <a:pPr>
                <a:defRPr/>
              </a:pPr>
              <a:t>‹#›</a:t>
            </a:fld>
            <a:endParaRPr lang="en-US" altLang="en-US"/>
          </a:p>
        </p:txBody>
      </p:sp>
    </p:spTree>
  </p:cSld>
  <p:clrMap bg1="dk1" tx1="lt1" bg2="dk2" tx2="lt2" accent1="accent1" accent2="accent2" accent3="accent3" accent4="accent4" accent5="accent5" accent6="accent6" hlink="hlink" folHlink="folHlink"/>
  <p:sldLayoutIdLst>
    <p:sldLayoutId id="2147488532" r:id="rId1"/>
  </p:sldLayoutIdLst>
  <p:txStyles>
    <p:titleStyle>
      <a:lvl1pPr algn="ctr" rtl="0" eaLnBrk="0" fontAlgn="base" hangingPunct="0">
        <a:spcBef>
          <a:spcPct val="0"/>
        </a:spcBef>
        <a:spcAft>
          <a:spcPct val="0"/>
        </a:spcAft>
        <a:defRPr sz="4100" b="1" kern="120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Arial" charset="0"/>
          <a:ea typeface="MS PGothic" panose="020B0600070205080204" pitchFamily="34" charset="-128"/>
          <a:cs typeface="+mj-cs"/>
        </a:defRPr>
      </a:lvl1pPr>
      <a:lvl2pPr algn="ctr" rtl="0" eaLnBrk="0" fontAlgn="base" hangingPunct="0">
        <a:spcBef>
          <a:spcPct val="0"/>
        </a:spcBef>
        <a:spcAft>
          <a:spcPct val="0"/>
        </a:spcAft>
        <a:defRPr sz="4100" b="1">
          <a:solidFill>
            <a:schemeClr val="tx1"/>
          </a:solidFill>
          <a:latin typeface="Arial" charset="0"/>
          <a:ea typeface="MS PGothic" panose="020B0600070205080204" pitchFamily="34" charset="-128"/>
        </a:defRPr>
      </a:lvl2pPr>
      <a:lvl3pPr algn="ctr" rtl="0" eaLnBrk="0" fontAlgn="base" hangingPunct="0">
        <a:spcBef>
          <a:spcPct val="0"/>
        </a:spcBef>
        <a:spcAft>
          <a:spcPct val="0"/>
        </a:spcAft>
        <a:defRPr sz="4100" b="1">
          <a:solidFill>
            <a:schemeClr val="tx1"/>
          </a:solidFill>
          <a:latin typeface="Arial" charset="0"/>
          <a:ea typeface="MS PGothic" panose="020B0600070205080204" pitchFamily="34" charset="-128"/>
        </a:defRPr>
      </a:lvl3pPr>
      <a:lvl4pPr algn="ctr" rtl="0" eaLnBrk="0" fontAlgn="base" hangingPunct="0">
        <a:spcBef>
          <a:spcPct val="0"/>
        </a:spcBef>
        <a:spcAft>
          <a:spcPct val="0"/>
        </a:spcAft>
        <a:defRPr sz="4100" b="1">
          <a:solidFill>
            <a:schemeClr val="tx1"/>
          </a:solidFill>
          <a:latin typeface="Arial" charset="0"/>
          <a:ea typeface="MS PGothic" panose="020B0600070205080204" pitchFamily="34" charset="-128"/>
        </a:defRPr>
      </a:lvl4pPr>
      <a:lvl5pPr algn="ctr" rtl="0" eaLnBrk="0" fontAlgn="base" hangingPunct="0">
        <a:spcBef>
          <a:spcPct val="0"/>
        </a:spcBef>
        <a:spcAft>
          <a:spcPct val="0"/>
        </a:spcAft>
        <a:defRPr sz="4100" b="1">
          <a:solidFill>
            <a:schemeClr val="tx1"/>
          </a:solidFill>
          <a:latin typeface="Arial" charset="0"/>
          <a:ea typeface="MS PGothic" panose="020B0600070205080204" pitchFamily="34" charset="-128"/>
        </a:defRPr>
      </a:lvl5pPr>
      <a:lvl6pPr marL="457200" algn="ctr" rtl="0" fontAlgn="base">
        <a:spcBef>
          <a:spcPct val="0"/>
        </a:spcBef>
        <a:spcAft>
          <a:spcPct val="0"/>
        </a:spcAft>
        <a:defRPr sz="4100" b="1">
          <a:solidFill>
            <a:schemeClr val="tx1"/>
          </a:solidFill>
          <a:latin typeface="Lucida Sans" pitchFamily="34" charset="0"/>
        </a:defRPr>
      </a:lvl6pPr>
      <a:lvl7pPr marL="914400" algn="ctr" rtl="0" fontAlgn="base">
        <a:spcBef>
          <a:spcPct val="0"/>
        </a:spcBef>
        <a:spcAft>
          <a:spcPct val="0"/>
        </a:spcAft>
        <a:defRPr sz="4100" b="1">
          <a:solidFill>
            <a:schemeClr val="tx1"/>
          </a:solidFill>
          <a:latin typeface="Lucida Sans" pitchFamily="34" charset="0"/>
        </a:defRPr>
      </a:lvl7pPr>
      <a:lvl8pPr marL="1371600" algn="ctr" rtl="0" fontAlgn="base">
        <a:spcBef>
          <a:spcPct val="0"/>
        </a:spcBef>
        <a:spcAft>
          <a:spcPct val="0"/>
        </a:spcAft>
        <a:defRPr sz="4100" b="1">
          <a:solidFill>
            <a:schemeClr val="tx1"/>
          </a:solidFill>
          <a:latin typeface="Lucida Sans" pitchFamily="34" charset="0"/>
        </a:defRPr>
      </a:lvl8pPr>
      <a:lvl9pPr marL="1828800" algn="ctr" rtl="0" fontAlgn="base">
        <a:spcBef>
          <a:spcPct val="0"/>
        </a:spcBef>
        <a:spcAft>
          <a:spcPct val="0"/>
        </a:spcAft>
        <a:defRPr sz="4100" b="1">
          <a:solidFill>
            <a:schemeClr val="tx1"/>
          </a:solidFill>
          <a:latin typeface="Lucida Sans" pitchFamily="34" charset="0"/>
        </a:defRPr>
      </a:lvl9pPr>
    </p:titleStyle>
    <p:bodyStyle>
      <a:lvl1pPr marL="547688" indent="-411163" algn="l" rtl="0" eaLnBrk="0" fontAlgn="base" hangingPunct="0">
        <a:spcBef>
          <a:spcPct val="20000"/>
        </a:spcBef>
        <a:spcAft>
          <a:spcPct val="0"/>
        </a:spcAft>
        <a:buClr>
          <a:srgbClr val="F9F9F9"/>
        </a:buClr>
        <a:buSzPct val="65000"/>
        <a:buFont typeface="Wingdings 2" panose="05020102010507070707" pitchFamily="18" charset="2"/>
        <a:buChar char=""/>
        <a:defRPr sz="2800" kern="1200">
          <a:solidFill>
            <a:schemeClr val="tx1"/>
          </a:solidFill>
          <a:latin typeface="Arial" charset="0"/>
          <a:ea typeface="MS PGothic" panose="020B0600070205080204" pitchFamily="34" charset="-128"/>
          <a:cs typeface="+mn-cs"/>
        </a:defRPr>
      </a:lvl1pPr>
      <a:lvl2pPr marL="868363" indent="-282575" algn="l" rtl="0" eaLnBrk="0" fontAlgn="base" hangingPunct="0">
        <a:spcBef>
          <a:spcPct val="20000"/>
        </a:spcBef>
        <a:spcAft>
          <a:spcPct val="0"/>
        </a:spcAft>
        <a:buClr>
          <a:schemeClr val="tx1"/>
        </a:buClr>
        <a:buSzPct val="80000"/>
        <a:buFont typeface="Wingdings 2" panose="05020102010507070707" pitchFamily="18" charset="2"/>
        <a:buChar char=""/>
        <a:defRPr sz="2400" kern="1200">
          <a:solidFill>
            <a:schemeClr val="tx1"/>
          </a:solidFill>
          <a:latin typeface="Arial" charset="0"/>
          <a:ea typeface="MS PGothic" panose="020B0600070205080204" pitchFamily="34" charset="-128"/>
          <a:cs typeface="+mn-cs"/>
        </a:defRPr>
      </a:lvl2pPr>
      <a:lvl3pPr marL="1133475" indent="-228600" algn="l" rtl="0" eaLnBrk="0" fontAlgn="base" hangingPunct="0">
        <a:spcBef>
          <a:spcPct val="20000"/>
        </a:spcBef>
        <a:spcAft>
          <a:spcPct val="0"/>
        </a:spcAft>
        <a:buClr>
          <a:schemeClr val="tx1"/>
        </a:buClr>
        <a:buSzPct val="95000"/>
        <a:buFont typeface="Wingdings" panose="05000000000000000000" pitchFamily="2" charset="2"/>
        <a:buChar char=""/>
        <a:defRPr sz="2200" kern="1200">
          <a:solidFill>
            <a:schemeClr val="tx1"/>
          </a:solidFill>
          <a:latin typeface="Arial" charset="0"/>
          <a:ea typeface="MS PGothic" panose="020B0600070205080204" pitchFamily="34" charset="-128"/>
          <a:cs typeface="+mn-cs"/>
        </a:defRPr>
      </a:lvl3pPr>
      <a:lvl4pPr marL="1352550" indent="-182563" algn="l" rtl="0" eaLnBrk="0" fontAlgn="base" hangingPunct="0">
        <a:spcBef>
          <a:spcPct val="20000"/>
        </a:spcBef>
        <a:spcAft>
          <a:spcPct val="0"/>
        </a:spcAft>
        <a:buClr>
          <a:schemeClr val="tx1"/>
        </a:buClr>
        <a:buSzPct val="100000"/>
        <a:buFont typeface="Wingdings 3" panose="05040102010807070707" pitchFamily="18" charset="2"/>
        <a:buChar char=""/>
        <a:defRPr sz="2000" kern="1200">
          <a:solidFill>
            <a:schemeClr val="tx1"/>
          </a:solidFill>
          <a:latin typeface="Arial" charset="0"/>
          <a:ea typeface="MS PGothic" panose="020B0600070205080204" pitchFamily="34" charset="-128"/>
          <a:cs typeface="+mn-cs"/>
        </a:defRPr>
      </a:lvl4pPr>
      <a:lvl5pPr marL="1544638" indent="-182563" algn="l" rtl="0" eaLnBrk="0" fontAlgn="base" hangingPunct="0">
        <a:spcBef>
          <a:spcPct val="20000"/>
        </a:spcBef>
        <a:spcAft>
          <a:spcPct val="0"/>
        </a:spcAft>
        <a:buClr>
          <a:schemeClr val="tx1"/>
        </a:buClr>
        <a:buFont typeface="Wingdings 2" panose="05020102010507070707" pitchFamily="18" charset="2"/>
        <a:buChar char=""/>
        <a:defRPr sz="2000" kern="1200">
          <a:solidFill>
            <a:schemeClr val="tx1"/>
          </a:solidFill>
          <a:latin typeface="Arial" charset="0"/>
          <a:ea typeface="MS PGothic" panose="020B0600070205080204" pitchFamily="34" charset="-128"/>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7" name="Round Diagonal Corner Rectangle 6">
            <a:extLst>
              <a:ext uri="{FF2B5EF4-FFF2-40B4-BE49-F238E27FC236}">
                <a16:creationId xmlns:a16="http://schemas.microsoft.com/office/drawing/2014/main" id="{A454AFB0-AC59-4072-BD52-A3345A475D35}"/>
              </a:ext>
            </a:extLst>
          </p:cNvPr>
          <p:cNvSpPr/>
          <p:nvPr/>
        </p:nvSpPr>
        <p:spPr>
          <a:xfrm>
            <a:off x="219456" y="147085"/>
            <a:ext cx="11747795"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2800">
              <a:solidFill>
                <a:prstClr val="white"/>
              </a:solidFill>
            </a:endParaRPr>
          </a:p>
        </p:txBody>
      </p:sp>
      <p:sp>
        <p:nvSpPr>
          <p:cNvPr id="3" name="Footer Placeholder 2">
            <a:extLst>
              <a:ext uri="{FF2B5EF4-FFF2-40B4-BE49-F238E27FC236}">
                <a16:creationId xmlns:a16="http://schemas.microsoft.com/office/drawing/2014/main" id="{A387D8AC-7EFD-4103-82DF-C0047C89D9AF}"/>
              </a:ext>
            </a:extLst>
          </p:cNvPr>
          <p:cNvSpPr>
            <a:spLocks noGrp="1"/>
          </p:cNvSpPr>
          <p:nvPr>
            <p:ph type="ftr" sz="quarter" idx="3"/>
          </p:nvPr>
        </p:nvSpPr>
        <p:spPr>
          <a:xfrm>
            <a:off x="1727200" y="6400800"/>
            <a:ext cx="5615517" cy="274638"/>
          </a:xfrm>
          <a:prstGeom prst="rect">
            <a:avLst/>
          </a:prstGeom>
        </p:spPr>
        <p:txBody>
          <a:bodyPr/>
          <a:lstStyle>
            <a:lvl1pPr algn="r" eaLnBrk="1" latinLnBrk="0" hangingPunct="1">
              <a:defRPr kumimoji="0" sz="1300">
                <a:solidFill>
                  <a:srgbClr val="676A55">
                    <a:tint val="60000"/>
                    <a:satMod val="155000"/>
                  </a:srgbClr>
                </a:solidFill>
                <a:latin typeface="Arial" charset="0"/>
                <a:cs typeface="+mn-cs"/>
              </a:defRPr>
            </a:lvl1pPr>
            <a:extLst/>
          </a:lstStyle>
          <a:p>
            <a:pPr>
              <a:defRPr/>
            </a:pPr>
            <a:endParaRPr lang="en-US"/>
          </a:p>
        </p:txBody>
      </p:sp>
      <p:sp>
        <p:nvSpPr>
          <p:cNvPr id="14" name="Date Placeholder 13">
            <a:extLst>
              <a:ext uri="{FF2B5EF4-FFF2-40B4-BE49-F238E27FC236}">
                <a16:creationId xmlns:a16="http://schemas.microsoft.com/office/drawing/2014/main" id="{CB175FBE-E05F-4B63-9163-6950FB5B7C10}"/>
              </a:ext>
            </a:extLst>
          </p:cNvPr>
          <p:cNvSpPr>
            <a:spLocks noGrp="1"/>
          </p:cNvSpPr>
          <p:nvPr>
            <p:ph type="dt" sz="half" idx="2"/>
          </p:nvPr>
        </p:nvSpPr>
        <p:spPr>
          <a:xfrm>
            <a:off x="7416801" y="6400800"/>
            <a:ext cx="4002617" cy="274638"/>
          </a:xfrm>
          <a:prstGeom prst="rect">
            <a:avLst/>
          </a:prstGeom>
        </p:spPr>
        <p:txBody>
          <a:bodyPr/>
          <a:lstStyle>
            <a:lvl1pPr algn="l" eaLnBrk="1" latinLnBrk="0" hangingPunct="1">
              <a:defRPr kumimoji="0" sz="1300">
                <a:solidFill>
                  <a:srgbClr val="676A55">
                    <a:tint val="60000"/>
                    <a:satMod val="155000"/>
                  </a:srgbClr>
                </a:solidFill>
                <a:latin typeface="Arial" charset="0"/>
                <a:cs typeface="+mn-cs"/>
              </a:defRPr>
            </a:lvl1pPr>
            <a:extLst/>
          </a:lstStyle>
          <a:p>
            <a:pPr>
              <a:defRPr/>
            </a:pPr>
            <a:endParaRPr lang="en-US"/>
          </a:p>
        </p:txBody>
      </p:sp>
      <p:sp>
        <p:nvSpPr>
          <p:cNvPr id="23" name="Slide Number Placeholder 22">
            <a:extLst>
              <a:ext uri="{FF2B5EF4-FFF2-40B4-BE49-F238E27FC236}">
                <a16:creationId xmlns:a16="http://schemas.microsoft.com/office/drawing/2014/main" id="{09887715-BE50-4589-9775-C839BB5C854C}"/>
              </a:ext>
            </a:extLst>
          </p:cNvPr>
          <p:cNvSpPr>
            <a:spLocks noGrp="1"/>
          </p:cNvSpPr>
          <p:nvPr>
            <p:ph type="sldNum" sz="quarter" idx="4"/>
          </p:nvPr>
        </p:nvSpPr>
        <p:spPr>
          <a:xfrm>
            <a:off x="11518900" y="6515100"/>
            <a:ext cx="618067" cy="273050"/>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600" smtClean="0">
                <a:solidFill>
                  <a:srgbClr val="DFE0D4"/>
                </a:solidFill>
              </a:defRPr>
            </a:lvl1pPr>
          </a:lstStyle>
          <a:p>
            <a:pPr>
              <a:defRPr/>
            </a:pPr>
            <a:fld id="{8A95B5BB-1FF1-477D-B10F-C49659A8F8D2}" type="slidenum">
              <a:rPr lang="en-US" altLang="en-US"/>
              <a:pPr>
                <a:defRPr/>
              </a:pPr>
              <a:t>‹#›</a:t>
            </a:fld>
            <a:endParaRPr lang="en-US" altLang="en-US"/>
          </a:p>
        </p:txBody>
      </p:sp>
      <p:sp>
        <p:nvSpPr>
          <p:cNvPr id="22" name="Title Placeholder 21">
            <a:extLst>
              <a:ext uri="{FF2B5EF4-FFF2-40B4-BE49-F238E27FC236}">
                <a16:creationId xmlns:a16="http://schemas.microsoft.com/office/drawing/2014/main" id="{B2C00320-FC92-42BF-AB96-8F894749F47F}"/>
              </a:ext>
            </a:extLst>
          </p:cNvPr>
          <p:cNvSpPr>
            <a:spLocks noGrp="1"/>
          </p:cNvSpPr>
          <p:nvPr>
            <p:ph type="title"/>
          </p:nvPr>
        </p:nvSpPr>
        <p:spPr>
          <a:xfrm>
            <a:off x="609600" y="254000"/>
            <a:ext cx="10972800" cy="1143000"/>
          </a:xfrm>
          <a:prstGeom prst="rect">
            <a:avLst/>
          </a:prstGeom>
        </p:spPr>
        <p:txBody>
          <a:bodyPr rIns="91440" anchor="b">
            <a:normAutofit/>
            <a:scene3d>
              <a:camera prst="orthographicFront"/>
              <a:lightRig rig="soft" dir="t">
                <a:rot lat="0" lon="0" rev="2400000"/>
              </a:lightRig>
            </a:scene3d>
            <a:sp3d>
              <a:bevelT w="19050" h="12700"/>
            </a:sp3d>
          </a:bodyPr>
          <a:lstStyle/>
          <a:p>
            <a:r>
              <a:rPr lang="en-US"/>
              <a:t>Click to edit Master title style</a:t>
            </a:r>
          </a:p>
        </p:txBody>
      </p:sp>
      <p:sp>
        <p:nvSpPr>
          <p:cNvPr id="3081" name="Text Placeholder 12">
            <a:extLst>
              <a:ext uri="{FF2B5EF4-FFF2-40B4-BE49-F238E27FC236}">
                <a16:creationId xmlns:a16="http://schemas.microsoft.com/office/drawing/2014/main" id="{2BA92063-2BBC-4C84-91D3-EC8AFD6DF493}"/>
              </a:ext>
            </a:extLst>
          </p:cNvPr>
          <p:cNvSpPr>
            <a:spLocks noGrp="1"/>
          </p:cNvSpPr>
          <p:nvPr>
            <p:ph type="body" idx="1"/>
          </p:nvPr>
        </p:nvSpPr>
        <p:spPr bwMode="auto">
          <a:xfrm>
            <a:off x="609600" y="1646238"/>
            <a:ext cx="109728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dk1" tx1="lt1" bg2="dk2" tx2="lt2" accent1="accent1" accent2="accent2" accent3="accent3" accent4="accent4" accent5="accent5" accent6="accent6" hlink="hlink" folHlink="folHlink"/>
  <p:sldLayoutIdLst>
    <p:sldLayoutId id="2147488533" r:id="rId1"/>
    <p:sldLayoutId id="2147488534" r:id="rId2"/>
    <p:sldLayoutId id="2147488535" r:id="rId3"/>
    <p:sldLayoutId id="2147488536" r:id="rId4"/>
    <p:sldLayoutId id="2147488537" r:id="rId5"/>
    <p:sldLayoutId id="2147488538" r:id="rId6"/>
    <p:sldLayoutId id="2147488539" r:id="rId7"/>
    <p:sldLayoutId id="2147488540" r:id="rId8"/>
    <p:sldLayoutId id="2147488541" r:id="rId9"/>
    <p:sldLayoutId id="2147488542" r:id="rId10"/>
    <p:sldLayoutId id="2147488543" r:id="rId11"/>
    <p:sldLayoutId id="2147488544" r:id="rId12"/>
  </p:sldLayoutIdLst>
  <p:txStyles>
    <p:titleStyle>
      <a:lvl1pPr marL="53975" indent="-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mj-lt"/>
          <a:ea typeface="+mj-ea"/>
          <a:cs typeface="+mj-cs"/>
        </a:defRPr>
      </a:lvl1pPr>
      <a:lvl2pPr marL="53975" indent="-53975" algn="r" rtl="0" eaLnBrk="0" fontAlgn="base" hangingPunct="0">
        <a:spcBef>
          <a:spcPct val="0"/>
        </a:spcBef>
        <a:spcAft>
          <a:spcPct val="0"/>
        </a:spcAft>
        <a:defRPr sz="4600">
          <a:solidFill>
            <a:srgbClr val="E7EACB"/>
          </a:solidFill>
          <a:latin typeface="Rockwell" pitchFamily="18" charset="0"/>
        </a:defRPr>
      </a:lvl2pPr>
      <a:lvl3pPr marL="53975" indent="-53975" algn="r" rtl="0" eaLnBrk="0" fontAlgn="base" hangingPunct="0">
        <a:spcBef>
          <a:spcPct val="0"/>
        </a:spcBef>
        <a:spcAft>
          <a:spcPct val="0"/>
        </a:spcAft>
        <a:defRPr sz="4600">
          <a:solidFill>
            <a:srgbClr val="E7EACB"/>
          </a:solidFill>
          <a:latin typeface="Rockwell" pitchFamily="18" charset="0"/>
        </a:defRPr>
      </a:lvl3pPr>
      <a:lvl4pPr marL="53975" indent="-53975" algn="r" rtl="0" eaLnBrk="0" fontAlgn="base" hangingPunct="0">
        <a:spcBef>
          <a:spcPct val="0"/>
        </a:spcBef>
        <a:spcAft>
          <a:spcPct val="0"/>
        </a:spcAft>
        <a:defRPr sz="4600">
          <a:solidFill>
            <a:srgbClr val="E7EACB"/>
          </a:solidFill>
          <a:latin typeface="Rockwell" pitchFamily="18" charset="0"/>
        </a:defRPr>
      </a:lvl4pPr>
      <a:lvl5pPr marL="53975" indent="-53975" algn="r" rtl="0" eaLnBrk="0" fontAlgn="base" hangingPunct="0">
        <a:spcBef>
          <a:spcPct val="0"/>
        </a:spcBef>
        <a:spcAft>
          <a:spcPct val="0"/>
        </a:spcAft>
        <a:defRPr sz="4600">
          <a:solidFill>
            <a:srgbClr val="E7EACB"/>
          </a:solidFill>
          <a:latin typeface="Rockwell" pitchFamily="18" charset="0"/>
        </a:defRPr>
      </a:lvl5pPr>
      <a:lvl6pPr marL="511175" indent="-53975" algn="r" rtl="0" fontAlgn="base">
        <a:spcBef>
          <a:spcPct val="0"/>
        </a:spcBef>
        <a:spcAft>
          <a:spcPct val="0"/>
        </a:spcAft>
        <a:defRPr sz="4600">
          <a:solidFill>
            <a:srgbClr val="E7EACB"/>
          </a:solidFill>
          <a:latin typeface="Rockwell" pitchFamily="18" charset="0"/>
        </a:defRPr>
      </a:lvl6pPr>
      <a:lvl7pPr marL="968375" indent="-53975" algn="r" rtl="0" fontAlgn="base">
        <a:spcBef>
          <a:spcPct val="0"/>
        </a:spcBef>
        <a:spcAft>
          <a:spcPct val="0"/>
        </a:spcAft>
        <a:defRPr sz="4600">
          <a:solidFill>
            <a:srgbClr val="E7EACB"/>
          </a:solidFill>
          <a:latin typeface="Rockwell" pitchFamily="18" charset="0"/>
        </a:defRPr>
      </a:lvl7pPr>
      <a:lvl8pPr marL="1425575" indent="-53975" algn="r" rtl="0" fontAlgn="base">
        <a:spcBef>
          <a:spcPct val="0"/>
        </a:spcBef>
        <a:spcAft>
          <a:spcPct val="0"/>
        </a:spcAft>
        <a:defRPr sz="4600">
          <a:solidFill>
            <a:srgbClr val="E7EACB"/>
          </a:solidFill>
          <a:latin typeface="Rockwell" pitchFamily="18" charset="0"/>
        </a:defRPr>
      </a:lvl8pPr>
      <a:lvl9pPr marL="1882775" indent="-53975" algn="r" rtl="0" fontAlgn="base">
        <a:spcBef>
          <a:spcPct val="0"/>
        </a:spcBef>
        <a:spcAft>
          <a:spcPct val="0"/>
        </a:spcAft>
        <a:defRPr sz="4600">
          <a:solidFill>
            <a:srgbClr val="E7EACB"/>
          </a:solidFill>
          <a:latin typeface="Rockwell" pitchFamily="18" charset="0"/>
        </a:defRPr>
      </a:lvl9pPr>
      <a:extLst/>
    </p:titleStyle>
    <p:bodyStyle>
      <a:lvl1pPr marL="292100" indent="-292100" algn="l" rtl="0" eaLnBrk="0" fontAlgn="base" hangingPunct="0">
        <a:spcBef>
          <a:spcPct val="0"/>
        </a:spcBef>
        <a:spcAft>
          <a:spcPct val="0"/>
        </a:spcAft>
        <a:buClr>
          <a:schemeClr val="accent1"/>
        </a:buClr>
        <a:buSzPct val="70000"/>
        <a:buFont typeface="Wingdings 2" panose="05020102010507070707" pitchFamily="18" charset="2"/>
        <a:buChar char=""/>
        <a:defRPr sz="3200" kern="1200">
          <a:solidFill>
            <a:schemeClr val="tx1"/>
          </a:solidFill>
          <a:latin typeface="+mn-lt"/>
          <a:ea typeface="+mn-ea"/>
          <a:cs typeface="+mn-cs"/>
        </a:defRPr>
      </a:lvl1pPr>
      <a:lvl2pPr marL="639763" indent="-228600" algn="l" rtl="0" eaLnBrk="0" fontAlgn="base" hangingPunct="0">
        <a:spcBef>
          <a:spcPts val="400"/>
        </a:spcBef>
        <a:spcAft>
          <a:spcPct val="0"/>
        </a:spcAft>
        <a:buClr>
          <a:schemeClr val="accent2"/>
        </a:buClr>
        <a:buSzPct val="90000"/>
        <a:buChar char="•"/>
        <a:defRPr sz="2600" kern="1200">
          <a:solidFill>
            <a:schemeClr val="tx1"/>
          </a:solidFill>
          <a:latin typeface="+mn-lt"/>
          <a:ea typeface="+mn-ea"/>
          <a:cs typeface="+mn-cs"/>
        </a:defRPr>
      </a:lvl2pPr>
      <a:lvl3pPr marL="822325" indent="-190500" algn="l" rtl="0" eaLnBrk="0" fontAlgn="base" hangingPunct="0">
        <a:spcBef>
          <a:spcPts val="400"/>
        </a:spcBef>
        <a:spcAft>
          <a:spcPct val="0"/>
        </a:spcAft>
        <a:buClr>
          <a:srgbClr val="A8CDD7"/>
        </a:buClr>
        <a:buSzPct val="100000"/>
        <a:buFont typeface="Wingdings 2" panose="05020102010507070707" pitchFamily="18" charset="2"/>
        <a:buChar char=""/>
        <a:defRPr sz="2300" kern="1200">
          <a:solidFill>
            <a:schemeClr val="tx1"/>
          </a:solidFill>
          <a:latin typeface="+mn-lt"/>
          <a:ea typeface="+mn-ea"/>
          <a:cs typeface="+mn-cs"/>
        </a:defRPr>
      </a:lvl3pPr>
      <a:lvl4pPr marL="1004888" indent="-182563" algn="l" rtl="0" eaLnBrk="0" fontAlgn="base" hangingPunct="0">
        <a:spcBef>
          <a:spcPts val="400"/>
        </a:spcBef>
        <a:spcAft>
          <a:spcPct val="0"/>
        </a:spcAft>
        <a:buClr>
          <a:srgbClr val="A8CDD7"/>
        </a:buClr>
        <a:buSzPct val="100000"/>
        <a:buFont typeface="Wingdings 2" panose="05020102010507070707" pitchFamily="18" charset="2"/>
        <a:buChar char=""/>
        <a:defRPr sz="2000" kern="1200">
          <a:solidFill>
            <a:schemeClr val="tx1"/>
          </a:solidFill>
          <a:latin typeface="+mn-lt"/>
          <a:ea typeface="+mn-ea"/>
          <a:cs typeface="+mn-cs"/>
        </a:defRPr>
      </a:lvl4pPr>
      <a:lvl5pPr marL="1187450" indent="-182563" algn="l" rtl="0" eaLnBrk="0" fontAlgn="base" hangingPunct="0">
        <a:spcBef>
          <a:spcPts val="400"/>
        </a:spcBef>
        <a:spcAft>
          <a:spcPct val="0"/>
        </a:spcAft>
        <a:buClr>
          <a:srgbClr val="A8CDD7"/>
        </a:buClr>
        <a:buSzPct val="100000"/>
        <a:buFont typeface="Wingdings 2" panose="05020102010507070707" pitchFamily="18" charset="2"/>
        <a:buChar char=""/>
        <a:defRPr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7" name="Round Diagonal Corner Rectangle 6">
            <a:extLst>
              <a:ext uri="{FF2B5EF4-FFF2-40B4-BE49-F238E27FC236}">
                <a16:creationId xmlns:a16="http://schemas.microsoft.com/office/drawing/2014/main" id="{61C8267D-D8B7-40EE-9B06-1D4DB8316B34}"/>
              </a:ext>
            </a:extLst>
          </p:cNvPr>
          <p:cNvSpPr/>
          <p:nvPr/>
        </p:nvSpPr>
        <p:spPr>
          <a:xfrm>
            <a:off x="219456" y="147085"/>
            <a:ext cx="11747795"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2800">
              <a:solidFill>
                <a:prstClr val="white"/>
              </a:solidFill>
            </a:endParaRPr>
          </a:p>
        </p:txBody>
      </p:sp>
      <p:sp>
        <p:nvSpPr>
          <p:cNvPr id="3" name="Footer Placeholder 2">
            <a:extLst>
              <a:ext uri="{FF2B5EF4-FFF2-40B4-BE49-F238E27FC236}">
                <a16:creationId xmlns:a16="http://schemas.microsoft.com/office/drawing/2014/main" id="{576523EC-460D-4D35-ACD8-C338961D6D34}"/>
              </a:ext>
            </a:extLst>
          </p:cNvPr>
          <p:cNvSpPr>
            <a:spLocks noGrp="1"/>
          </p:cNvSpPr>
          <p:nvPr>
            <p:ph type="ftr" sz="quarter" idx="3"/>
          </p:nvPr>
        </p:nvSpPr>
        <p:spPr>
          <a:xfrm>
            <a:off x="1727200" y="6400800"/>
            <a:ext cx="5615517" cy="274638"/>
          </a:xfrm>
          <a:prstGeom prst="rect">
            <a:avLst/>
          </a:prstGeom>
        </p:spPr>
        <p:txBody>
          <a:bodyPr/>
          <a:lstStyle>
            <a:lvl1pPr algn="r" eaLnBrk="1" latinLnBrk="0" hangingPunct="1">
              <a:defRPr kumimoji="0" sz="1300">
                <a:solidFill>
                  <a:srgbClr val="676A55">
                    <a:tint val="60000"/>
                    <a:satMod val="155000"/>
                  </a:srgbClr>
                </a:solidFill>
                <a:latin typeface="Arial" charset="0"/>
                <a:cs typeface="+mn-cs"/>
              </a:defRPr>
            </a:lvl1pPr>
            <a:extLst/>
          </a:lstStyle>
          <a:p>
            <a:pPr>
              <a:defRPr/>
            </a:pPr>
            <a:endParaRPr lang="en-US"/>
          </a:p>
        </p:txBody>
      </p:sp>
      <p:sp>
        <p:nvSpPr>
          <p:cNvPr id="14" name="Date Placeholder 13">
            <a:extLst>
              <a:ext uri="{FF2B5EF4-FFF2-40B4-BE49-F238E27FC236}">
                <a16:creationId xmlns:a16="http://schemas.microsoft.com/office/drawing/2014/main" id="{CA50B0AF-A435-4FAC-AC86-D4E0A30636C0}"/>
              </a:ext>
            </a:extLst>
          </p:cNvPr>
          <p:cNvSpPr>
            <a:spLocks noGrp="1"/>
          </p:cNvSpPr>
          <p:nvPr>
            <p:ph type="dt" sz="half" idx="2"/>
          </p:nvPr>
        </p:nvSpPr>
        <p:spPr>
          <a:xfrm>
            <a:off x="7416801" y="6400800"/>
            <a:ext cx="4002617" cy="274638"/>
          </a:xfrm>
          <a:prstGeom prst="rect">
            <a:avLst/>
          </a:prstGeom>
        </p:spPr>
        <p:txBody>
          <a:bodyPr/>
          <a:lstStyle>
            <a:lvl1pPr algn="l" eaLnBrk="1" latinLnBrk="0" hangingPunct="1">
              <a:defRPr kumimoji="0" sz="1300">
                <a:solidFill>
                  <a:srgbClr val="676A55">
                    <a:tint val="60000"/>
                    <a:satMod val="155000"/>
                  </a:srgbClr>
                </a:solidFill>
                <a:latin typeface="Arial" charset="0"/>
                <a:cs typeface="+mn-cs"/>
              </a:defRPr>
            </a:lvl1pPr>
            <a:extLst/>
          </a:lstStyle>
          <a:p>
            <a:pPr>
              <a:defRPr/>
            </a:pPr>
            <a:endParaRPr lang="en-US"/>
          </a:p>
        </p:txBody>
      </p:sp>
      <p:sp>
        <p:nvSpPr>
          <p:cNvPr id="23" name="Slide Number Placeholder 22">
            <a:extLst>
              <a:ext uri="{FF2B5EF4-FFF2-40B4-BE49-F238E27FC236}">
                <a16:creationId xmlns:a16="http://schemas.microsoft.com/office/drawing/2014/main" id="{8A50B70E-5A78-4FAB-8006-297150315A9D}"/>
              </a:ext>
            </a:extLst>
          </p:cNvPr>
          <p:cNvSpPr>
            <a:spLocks noGrp="1"/>
          </p:cNvSpPr>
          <p:nvPr>
            <p:ph type="sldNum" sz="quarter" idx="4"/>
          </p:nvPr>
        </p:nvSpPr>
        <p:spPr>
          <a:xfrm>
            <a:off x="11518900" y="6515100"/>
            <a:ext cx="618067" cy="273050"/>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600" smtClean="0">
                <a:solidFill>
                  <a:srgbClr val="DFE0D4"/>
                </a:solidFill>
              </a:defRPr>
            </a:lvl1pPr>
          </a:lstStyle>
          <a:p>
            <a:pPr>
              <a:defRPr/>
            </a:pPr>
            <a:fld id="{D1673F28-1BA1-4443-9F9B-2C8A0826CF33}" type="slidenum">
              <a:rPr lang="en-US" altLang="en-US"/>
              <a:pPr>
                <a:defRPr/>
              </a:pPr>
              <a:t>‹#›</a:t>
            </a:fld>
            <a:endParaRPr lang="en-US" altLang="en-US"/>
          </a:p>
        </p:txBody>
      </p:sp>
      <p:sp>
        <p:nvSpPr>
          <p:cNvPr id="22" name="Title Placeholder 21">
            <a:extLst>
              <a:ext uri="{FF2B5EF4-FFF2-40B4-BE49-F238E27FC236}">
                <a16:creationId xmlns:a16="http://schemas.microsoft.com/office/drawing/2014/main" id="{B4C30FB1-59ED-40AD-B2B5-BEFF7480EADD}"/>
              </a:ext>
            </a:extLst>
          </p:cNvPr>
          <p:cNvSpPr>
            <a:spLocks noGrp="1"/>
          </p:cNvSpPr>
          <p:nvPr>
            <p:ph type="title"/>
          </p:nvPr>
        </p:nvSpPr>
        <p:spPr>
          <a:xfrm>
            <a:off x="609600" y="254000"/>
            <a:ext cx="10972800" cy="1143000"/>
          </a:xfrm>
          <a:prstGeom prst="rect">
            <a:avLst/>
          </a:prstGeom>
        </p:spPr>
        <p:txBody>
          <a:bodyPr rIns="91440" anchor="b">
            <a:normAutofit/>
            <a:scene3d>
              <a:camera prst="orthographicFront"/>
              <a:lightRig rig="soft" dir="t">
                <a:rot lat="0" lon="0" rev="2400000"/>
              </a:lightRig>
            </a:scene3d>
            <a:sp3d>
              <a:bevelT w="19050" h="12700"/>
            </a:sp3d>
          </a:bodyPr>
          <a:lstStyle/>
          <a:p>
            <a:r>
              <a:rPr lang="en-US"/>
              <a:t>Click to edit Master title style</a:t>
            </a:r>
          </a:p>
        </p:txBody>
      </p:sp>
      <p:sp>
        <p:nvSpPr>
          <p:cNvPr id="4105" name="Text Placeholder 12">
            <a:extLst>
              <a:ext uri="{FF2B5EF4-FFF2-40B4-BE49-F238E27FC236}">
                <a16:creationId xmlns:a16="http://schemas.microsoft.com/office/drawing/2014/main" id="{EE96BB19-4B9E-4F4D-8959-63A69CD1388A}"/>
              </a:ext>
            </a:extLst>
          </p:cNvPr>
          <p:cNvSpPr>
            <a:spLocks noGrp="1"/>
          </p:cNvSpPr>
          <p:nvPr>
            <p:ph type="body" idx="1"/>
          </p:nvPr>
        </p:nvSpPr>
        <p:spPr bwMode="auto">
          <a:xfrm>
            <a:off x="609600" y="1646238"/>
            <a:ext cx="109728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dk1" tx1="lt1" bg2="dk2" tx2="lt2" accent1="accent1" accent2="accent2" accent3="accent3" accent4="accent4" accent5="accent5" accent6="accent6" hlink="hlink" folHlink="folHlink"/>
  <p:sldLayoutIdLst>
    <p:sldLayoutId id="2147488545" r:id="rId1"/>
    <p:sldLayoutId id="2147488546" r:id="rId2"/>
    <p:sldLayoutId id="2147488547" r:id="rId3"/>
    <p:sldLayoutId id="2147488548" r:id="rId4"/>
    <p:sldLayoutId id="2147488549" r:id="rId5"/>
    <p:sldLayoutId id="2147488550" r:id="rId6"/>
    <p:sldLayoutId id="2147488551" r:id="rId7"/>
    <p:sldLayoutId id="2147488552" r:id="rId8"/>
    <p:sldLayoutId id="2147488553" r:id="rId9"/>
    <p:sldLayoutId id="2147488554" r:id="rId10"/>
    <p:sldLayoutId id="2147488555" r:id="rId11"/>
    <p:sldLayoutId id="2147488556" r:id="rId12"/>
  </p:sldLayoutIdLst>
  <p:txStyles>
    <p:titleStyle>
      <a:lvl1pPr marL="53975" indent="-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mj-lt"/>
          <a:ea typeface="+mj-ea"/>
          <a:cs typeface="+mj-cs"/>
        </a:defRPr>
      </a:lvl1pPr>
      <a:lvl2pPr marL="53975" indent="-53975" algn="r" rtl="0" eaLnBrk="0" fontAlgn="base" hangingPunct="0">
        <a:spcBef>
          <a:spcPct val="0"/>
        </a:spcBef>
        <a:spcAft>
          <a:spcPct val="0"/>
        </a:spcAft>
        <a:defRPr sz="4600">
          <a:solidFill>
            <a:srgbClr val="E7EACB"/>
          </a:solidFill>
          <a:latin typeface="Rockwell" pitchFamily="18" charset="0"/>
        </a:defRPr>
      </a:lvl2pPr>
      <a:lvl3pPr marL="53975" indent="-53975" algn="r" rtl="0" eaLnBrk="0" fontAlgn="base" hangingPunct="0">
        <a:spcBef>
          <a:spcPct val="0"/>
        </a:spcBef>
        <a:spcAft>
          <a:spcPct val="0"/>
        </a:spcAft>
        <a:defRPr sz="4600">
          <a:solidFill>
            <a:srgbClr val="E7EACB"/>
          </a:solidFill>
          <a:latin typeface="Rockwell" pitchFamily="18" charset="0"/>
        </a:defRPr>
      </a:lvl3pPr>
      <a:lvl4pPr marL="53975" indent="-53975" algn="r" rtl="0" eaLnBrk="0" fontAlgn="base" hangingPunct="0">
        <a:spcBef>
          <a:spcPct val="0"/>
        </a:spcBef>
        <a:spcAft>
          <a:spcPct val="0"/>
        </a:spcAft>
        <a:defRPr sz="4600">
          <a:solidFill>
            <a:srgbClr val="E7EACB"/>
          </a:solidFill>
          <a:latin typeface="Rockwell" pitchFamily="18" charset="0"/>
        </a:defRPr>
      </a:lvl4pPr>
      <a:lvl5pPr marL="53975" indent="-53975" algn="r" rtl="0" eaLnBrk="0" fontAlgn="base" hangingPunct="0">
        <a:spcBef>
          <a:spcPct val="0"/>
        </a:spcBef>
        <a:spcAft>
          <a:spcPct val="0"/>
        </a:spcAft>
        <a:defRPr sz="4600">
          <a:solidFill>
            <a:srgbClr val="E7EACB"/>
          </a:solidFill>
          <a:latin typeface="Rockwell" pitchFamily="18" charset="0"/>
        </a:defRPr>
      </a:lvl5pPr>
      <a:lvl6pPr marL="511175" indent="-53975" algn="r" rtl="0" fontAlgn="base">
        <a:spcBef>
          <a:spcPct val="0"/>
        </a:spcBef>
        <a:spcAft>
          <a:spcPct val="0"/>
        </a:spcAft>
        <a:defRPr sz="4600">
          <a:solidFill>
            <a:srgbClr val="E7EACB"/>
          </a:solidFill>
          <a:latin typeface="Rockwell" pitchFamily="18" charset="0"/>
        </a:defRPr>
      </a:lvl6pPr>
      <a:lvl7pPr marL="968375" indent="-53975" algn="r" rtl="0" fontAlgn="base">
        <a:spcBef>
          <a:spcPct val="0"/>
        </a:spcBef>
        <a:spcAft>
          <a:spcPct val="0"/>
        </a:spcAft>
        <a:defRPr sz="4600">
          <a:solidFill>
            <a:srgbClr val="E7EACB"/>
          </a:solidFill>
          <a:latin typeface="Rockwell" pitchFamily="18" charset="0"/>
        </a:defRPr>
      </a:lvl7pPr>
      <a:lvl8pPr marL="1425575" indent="-53975" algn="r" rtl="0" fontAlgn="base">
        <a:spcBef>
          <a:spcPct val="0"/>
        </a:spcBef>
        <a:spcAft>
          <a:spcPct val="0"/>
        </a:spcAft>
        <a:defRPr sz="4600">
          <a:solidFill>
            <a:srgbClr val="E7EACB"/>
          </a:solidFill>
          <a:latin typeface="Rockwell" pitchFamily="18" charset="0"/>
        </a:defRPr>
      </a:lvl8pPr>
      <a:lvl9pPr marL="1882775" indent="-53975" algn="r" rtl="0" fontAlgn="base">
        <a:spcBef>
          <a:spcPct val="0"/>
        </a:spcBef>
        <a:spcAft>
          <a:spcPct val="0"/>
        </a:spcAft>
        <a:defRPr sz="4600">
          <a:solidFill>
            <a:srgbClr val="E7EACB"/>
          </a:solidFill>
          <a:latin typeface="Rockwell" pitchFamily="18" charset="0"/>
        </a:defRPr>
      </a:lvl9pPr>
      <a:extLst/>
    </p:titleStyle>
    <p:bodyStyle>
      <a:lvl1pPr marL="292100" indent="-292100" algn="l" rtl="0" eaLnBrk="0" fontAlgn="base" hangingPunct="0">
        <a:spcBef>
          <a:spcPct val="0"/>
        </a:spcBef>
        <a:spcAft>
          <a:spcPct val="0"/>
        </a:spcAft>
        <a:buClr>
          <a:schemeClr val="accent1"/>
        </a:buClr>
        <a:buSzPct val="70000"/>
        <a:buFont typeface="Wingdings 2" panose="05020102010507070707" pitchFamily="18" charset="2"/>
        <a:buChar char=""/>
        <a:defRPr sz="3200" kern="1200">
          <a:solidFill>
            <a:schemeClr val="tx1"/>
          </a:solidFill>
          <a:latin typeface="+mn-lt"/>
          <a:ea typeface="+mn-ea"/>
          <a:cs typeface="+mn-cs"/>
        </a:defRPr>
      </a:lvl1pPr>
      <a:lvl2pPr marL="639763" indent="-228600" algn="l" rtl="0" eaLnBrk="0" fontAlgn="base" hangingPunct="0">
        <a:spcBef>
          <a:spcPts val="400"/>
        </a:spcBef>
        <a:spcAft>
          <a:spcPct val="0"/>
        </a:spcAft>
        <a:buClr>
          <a:schemeClr val="accent2"/>
        </a:buClr>
        <a:buSzPct val="90000"/>
        <a:buChar char="•"/>
        <a:defRPr sz="2600" kern="1200">
          <a:solidFill>
            <a:schemeClr val="tx1"/>
          </a:solidFill>
          <a:latin typeface="+mn-lt"/>
          <a:ea typeface="+mn-ea"/>
          <a:cs typeface="+mn-cs"/>
        </a:defRPr>
      </a:lvl2pPr>
      <a:lvl3pPr marL="822325" indent="-190500" algn="l" rtl="0" eaLnBrk="0" fontAlgn="base" hangingPunct="0">
        <a:spcBef>
          <a:spcPts val="400"/>
        </a:spcBef>
        <a:spcAft>
          <a:spcPct val="0"/>
        </a:spcAft>
        <a:buClr>
          <a:srgbClr val="A8CDD7"/>
        </a:buClr>
        <a:buSzPct val="100000"/>
        <a:buFont typeface="Wingdings 2" panose="05020102010507070707" pitchFamily="18" charset="2"/>
        <a:buChar char=""/>
        <a:defRPr sz="2300" kern="1200">
          <a:solidFill>
            <a:schemeClr val="tx1"/>
          </a:solidFill>
          <a:latin typeface="+mn-lt"/>
          <a:ea typeface="+mn-ea"/>
          <a:cs typeface="+mn-cs"/>
        </a:defRPr>
      </a:lvl3pPr>
      <a:lvl4pPr marL="1004888" indent="-182563" algn="l" rtl="0" eaLnBrk="0" fontAlgn="base" hangingPunct="0">
        <a:spcBef>
          <a:spcPts val="400"/>
        </a:spcBef>
        <a:spcAft>
          <a:spcPct val="0"/>
        </a:spcAft>
        <a:buClr>
          <a:srgbClr val="A8CDD7"/>
        </a:buClr>
        <a:buSzPct val="100000"/>
        <a:buFont typeface="Wingdings 2" panose="05020102010507070707" pitchFamily="18" charset="2"/>
        <a:buChar char=""/>
        <a:defRPr sz="2000" kern="1200">
          <a:solidFill>
            <a:schemeClr val="tx1"/>
          </a:solidFill>
          <a:latin typeface="+mn-lt"/>
          <a:ea typeface="+mn-ea"/>
          <a:cs typeface="+mn-cs"/>
        </a:defRPr>
      </a:lvl4pPr>
      <a:lvl5pPr marL="1187450" indent="-182563" algn="l" rtl="0" eaLnBrk="0" fontAlgn="base" hangingPunct="0">
        <a:spcBef>
          <a:spcPts val="400"/>
        </a:spcBef>
        <a:spcAft>
          <a:spcPct val="0"/>
        </a:spcAft>
        <a:buClr>
          <a:srgbClr val="A8CDD7"/>
        </a:buClr>
        <a:buSzPct val="100000"/>
        <a:buFont typeface="Wingdings 2" panose="05020102010507070707" pitchFamily="18" charset="2"/>
        <a:buChar char=""/>
        <a:defRPr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7" name="Round Diagonal Corner Rectangle 6">
            <a:extLst>
              <a:ext uri="{FF2B5EF4-FFF2-40B4-BE49-F238E27FC236}">
                <a16:creationId xmlns:a16="http://schemas.microsoft.com/office/drawing/2014/main" id="{FB326264-1AAE-4B0E-ABE8-AD636E3E6F22}"/>
              </a:ext>
            </a:extLst>
          </p:cNvPr>
          <p:cNvSpPr/>
          <p:nvPr/>
        </p:nvSpPr>
        <p:spPr>
          <a:xfrm>
            <a:off x="219456" y="147085"/>
            <a:ext cx="11747795"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2800">
              <a:solidFill>
                <a:prstClr val="white"/>
              </a:solidFill>
            </a:endParaRPr>
          </a:p>
        </p:txBody>
      </p:sp>
      <p:sp>
        <p:nvSpPr>
          <p:cNvPr id="3" name="Footer Placeholder 2">
            <a:extLst>
              <a:ext uri="{FF2B5EF4-FFF2-40B4-BE49-F238E27FC236}">
                <a16:creationId xmlns:a16="http://schemas.microsoft.com/office/drawing/2014/main" id="{60590655-51B1-4442-9484-5273CD6CEEB5}"/>
              </a:ext>
            </a:extLst>
          </p:cNvPr>
          <p:cNvSpPr>
            <a:spLocks noGrp="1"/>
          </p:cNvSpPr>
          <p:nvPr>
            <p:ph type="ftr" sz="quarter" idx="3"/>
          </p:nvPr>
        </p:nvSpPr>
        <p:spPr>
          <a:xfrm>
            <a:off x="1727200" y="6400800"/>
            <a:ext cx="5615517" cy="274638"/>
          </a:xfrm>
          <a:prstGeom prst="rect">
            <a:avLst/>
          </a:prstGeom>
        </p:spPr>
        <p:txBody>
          <a:bodyPr/>
          <a:lstStyle>
            <a:lvl1pPr algn="r" eaLnBrk="1" latinLnBrk="0" hangingPunct="1">
              <a:defRPr kumimoji="0" sz="1300">
                <a:solidFill>
                  <a:srgbClr val="676A55">
                    <a:tint val="60000"/>
                    <a:satMod val="155000"/>
                  </a:srgbClr>
                </a:solidFill>
                <a:latin typeface="Arial" charset="0"/>
                <a:cs typeface="+mn-cs"/>
              </a:defRPr>
            </a:lvl1pPr>
            <a:extLst/>
          </a:lstStyle>
          <a:p>
            <a:pPr>
              <a:defRPr/>
            </a:pPr>
            <a:endParaRPr lang="en-US"/>
          </a:p>
        </p:txBody>
      </p:sp>
      <p:sp>
        <p:nvSpPr>
          <p:cNvPr id="14" name="Date Placeholder 13">
            <a:extLst>
              <a:ext uri="{FF2B5EF4-FFF2-40B4-BE49-F238E27FC236}">
                <a16:creationId xmlns:a16="http://schemas.microsoft.com/office/drawing/2014/main" id="{90804681-9C9E-413E-862B-D95BA55FDBF1}"/>
              </a:ext>
            </a:extLst>
          </p:cNvPr>
          <p:cNvSpPr>
            <a:spLocks noGrp="1"/>
          </p:cNvSpPr>
          <p:nvPr>
            <p:ph type="dt" sz="half" idx="2"/>
          </p:nvPr>
        </p:nvSpPr>
        <p:spPr>
          <a:xfrm>
            <a:off x="7416801" y="6400800"/>
            <a:ext cx="4002617" cy="274638"/>
          </a:xfrm>
          <a:prstGeom prst="rect">
            <a:avLst/>
          </a:prstGeom>
        </p:spPr>
        <p:txBody>
          <a:bodyPr/>
          <a:lstStyle>
            <a:lvl1pPr algn="l" eaLnBrk="1" latinLnBrk="0" hangingPunct="1">
              <a:defRPr kumimoji="0" sz="1300">
                <a:solidFill>
                  <a:srgbClr val="676A55">
                    <a:tint val="60000"/>
                    <a:satMod val="155000"/>
                  </a:srgbClr>
                </a:solidFill>
                <a:latin typeface="Arial" charset="0"/>
                <a:cs typeface="+mn-cs"/>
              </a:defRPr>
            </a:lvl1pPr>
            <a:extLst/>
          </a:lstStyle>
          <a:p>
            <a:pPr>
              <a:defRPr/>
            </a:pPr>
            <a:endParaRPr lang="en-US"/>
          </a:p>
        </p:txBody>
      </p:sp>
      <p:sp>
        <p:nvSpPr>
          <p:cNvPr id="23" name="Slide Number Placeholder 22">
            <a:extLst>
              <a:ext uri="{FF2B5EF4-FFF2-40B4-BE49-F238E27FC236}">
                <a16:creationId xmlns:a16="http://schemas.microsoft.com/office/drawing/2014/main" id="{B3BB16C3-659D-494E-BBEF-66D2E56871C0}"/>
              </a:ext>
            </a:extLst>
          </p:cNvPr>
          <p:cNvSpPr>
            <a:spLocks noGrp="1"/>
          </p:cNvSpPr>
          <p:nvPr>
            <p:ph type="sldNum" sz="quarter" idx="4"/>
          </p:nvPr>
        </p:nvSpPr>
        <p:spPr>
          <a:xfrm>
            <a:off x="11518900" y="6515100"/>
            <a:ext cx="618067" cy="273050"/>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600" smtClean="0">
                <a:solidFill>
                  <a:srgbClr val="DFE0D4"/>
                </a:solidFill>
              </a:defRPr>
            </a:lvl1pPr>
          </a:lstStyle>
          <a:p>
            <a:pPr>
              <a:defRPr/>
            </a:pPr>
            <a:fld id="{C6B69162-023C-4360-9F2A-6F00E85A5AA5}" type="slidenum">
              <a:rPr lang="en-US" altLang="en-US"/>
              <a:pPr>
                <a:defRPr/>
              </a:pPr>
              <a:t>‹#›</a:t>
            </a:fld>
            <a:endParaRPr lang="en-US" altLang="en-US"/>
          </a:p>
        </p:txBody>
      </p:sp>
      <p:sp>
        <p:nvSpPr>
          <p:cNvPr id="22" name="Title Placeholder 21">
            <a:extLst>
              <a:ext uri="{FF2B5EF4-FFF2-40B4-BE49-F238E27FC236}">
                <a16:creationId xmlns:a16="http://schemas.microsoft.com/office/drawing/2014/main" id="{434DDBCD-476F-4768-AA48-24BE957DA7D4}"/>
              </a:ext>
            </a:extLst>
          </p:cNvPr>
          <p:cNvSpPr>
            <a:spLocks noGrp="1"/>
          </p:cNvSpPr>
          <p:nvPr>
            <p:ph type="title"/>
          </p:nvPr>
        </p:nvSpPr>
        <p:spPr>
          <a:xfrm>
            <a:off x="609600" y="254000"/>
            <a:ext cx="10972800" cy="1143000"/>
          </a:xfrm>
          <a:prstGeom prst="rect">
            <a:avLst/>
          </a:prstGeom>
        </p:spPr>
        <p:txBody>
          <a:bodyPr rIns="91440" anchor="b">
            <a:normAutofit/>
            <a:scene3d>
              <a:camera prst="orthographicFront"/>
              <a:lightRig rig="soft" dir="t">
                <a:rot lat="0" lon="0" rev="2400000"/>
              </a:lightRig>
            </a:scene3d>
            <a:sp3d>
              <a:bevelT w="19050" h="12700"/>
            </a:sp3d>
          </a:bodyPr>
          <a:lstStyle/>
          <a:p>
            <a:r>
              <a:rPr lang="en-US"/>
              <a:t>Click to edit Master title style</a:t>
            </a:r>
          </a:p>
        </p:txBody>
      </p:sp>
      <p:sp>
        <p:nvSpPr>
          <p:cNvPr id="5129" name="Text Placeholder 12">
            <a:extLst>
              <a:ext uri="{FF2B5EF4-FFF2-40B4-BE49-F238E27FC236}">
                <a16:creationId xmlns:a16="http://schemas.microsoft.com/office/drawing/2014/main" id="{6DBEB75E-4AFE-42D5-96B4-FA712F9A5DE5}"/>
              </a:ext>
            </a:extLst>
          </p:cNvPr>
          <p:cNvSpPr>
            <a:spLocks noGrp="1"/>
          </p:cNvSpPr>
          <p:nvPr>
            <p:ph type="body" idx="1"/>
          </p:nvPr>
        </p:nvSpPr>
        <p:spPr bwMode="auto">
          <a:xfrm>
            <a:off x="609600" y="1646238"/>
            <a:ext cx="109728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dk1" tx1="lt1" bg2="dk2" tx2="lt2" accent1="accent1" accent2="accent2" accent3="accent3" accent4="accent4" accent5="accent5" accent6="accent6" hlink="hlink" folHlink="folHlink"/>
  <p:sldLayoutIdLst>
    <p:sldLayoutId id="2147488557" r:id="rId1"/>
    <p:sldLayoutId id="2147488558" r:id="rId2"/>
    <p:sldLayoutId id="2147488559" r:id="rId3"/>
    <p:sldLayoutId id="2147488560" r:id="rId4"/>
    <p:sldLayoutId id="2147488561" r:id="rId5"/>
    <p:sldLayoutId id="2147488562" r:id="rId6"/>
    <p:sldLayoutId id="2147488563" r:id="rId7"/>
    <p:sldLayoutId id="2147488564" r:id="rId8"/>
    <p:sldLayoutId id="2147488565" r:id="rId9"/>
    <p:sldLayoutId id="2147488566" r:id="rId10"/>
    <p:sldLayoutId id="2147488567" r:id="rId11"/>
    <p:sldLayoutId id="2147488568" r:id="rId12"/>
  </p:sldLayoutIdLst>
  <p:txStyles>
    <p:titleStyle>
      <a:lvl1pPr marL="53975" indent="-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mj-lt"/>
          <a:ea typeface="+mj-ea"/>
          <a:cs typeface="+mj-cs"/>
        </a:defRPr>
      </a:lvl1pPr>
      <a:lvl2pPr marL="53975" indent="-53975" algn="r" rtl="0" eaLnBrk="0" fontAlgn="base" hangingPunct="0">
        <a:spcBef>
          <a:spcPct val="0"/>
        </a:spcBef>
        <a:spcAft>
          <a:spcPct val="0"/>
        </a:spcAft>
        <a:defRPr sz="4600">
          <a:solidFill>
            <a:srgbClr val="E7EACB"/>
          </a:solidFill>
          <a:latin typeface="Rockwell" pitchFamily="18" charset="0"/>
        </a:defRPr>
      </a:lvl2pPr>
      <a:lvl3pPr marL="53975" indent="-53975" algn="r" rtl="0" eaLnBrk="0" fontAlgn="base" hangingPunct="0">
        <a:spcBef>
          <a:spcPct val="0"/>
        </a:spcBef>
        <a:spcAft>
          <a:spcPct val="0"/>
        </a:spcAft>
        <a:defRPr sz="4600">
          <a:solidFill>
            <a:srgbClr val="E7EACB"/>
          </a:solidFill>
          <a:latin typeface="Rockwell" pitchFamily="18" charset="0"/>
        </a:defRPr>
      </a:lvl3pPr>
      <a:lvl4pPr marL="53975" indent="-53975" algn="r" rtl="0" eaLnBrk="0" fontAlgn="base" hangingPunct="0">
        <a:spcBef>
          <a:spcPct val="0"/>
        </a:spcBef>
        <a:spcAft>
          <a:spcPct val="0"/>
        </a:spcAft>
        <a:defRPr sz="4600">
          <a:solidFill>
            <a:srgbClr val="E7EACB"/>
          </a:solidFill>
          <a:latin typeface="Rockwell" pitchFamily="18" charset="0"/>
        </a:defRPr>
      </a:lvl4pPr>
      <a:lvl5pPr marL="53975" indent="-53975" algn="r" rtl="0" eaLnBrk="0" fontAlgn="base" hangingPunct="0">
        <a:spcBef>
          <a:spcPct val="0"/>
        </a:spcBef>
        <a:spcAft>
          <a:spcPct val="0"/>
        </a:spcAft>
        <a:defRPr sz="4600">
          <a:solidFill>
            <a:srgbClr val="E7EACB"/>
          </a:solidFill>
          <a:latin typeface="Rockwell" pitchFamily="18" charset="0"/>
        </a:defRPr>
      </a:lvl5pPr>
      <a:lvl6pPr marL="511175" indent="-53975" algn="r" rtl="0" fontAlgn="base">
        <a:spcBef>
          <a:spcPct val="0"/>
        </a:spcBef>
        <a:spcAft>
          <a:spcPct val="0"/>
        </a:spcAft>
        <a:defRPr sz="4600">
          <a:solidFill>
            <a:srgbClr val="E7EACB"/>
          </a:solidFill>
          <a:latin typeface="Rockwell" pitchFamily="18" charset="0"/>
        </a:defRPr>
      </a:lvl6pPr>
      <a:lvl7pPr marL="968375" indent="-53975" algn="r" rtl="0" fontAlgn="base">
        <a:spcBef>
          <a:spcPct val="0"/>
        </a:spcBef>
        <a:spcAft>
          <a:spcPct val="0"/>
        </a:spcAft>
        <a:defRPr sz="4600">
          <a:solidFill>
            <a:srgbClr val="E7EACB"/>
          </a:solidFill>
          <a:latin typeface="Rockwell" pitchFamily="18" charset="0"/>
        </a:defRPr>
      </a:lvl7pPr>
      <a:lvl8pPr marL="1425575" indent="-53975" algn="r" rtl="0" fontAlgn="base">
        <a:spcBef>
          <a:spcPct val="0"/>
        </a:spcBef>
        <a:spcAft>
          <a:spcPct val="0"/>
        </a:spcAft>
        <a:defRPr sz="4600">
          <a:solidFill>
            <a:srgbClr val="E7EACB"/>
          </a:solidFill>
          <a:latin typeface="Rockwell" pitchFamily="18" charset="0"/>
        </a:defRPr>
      </a:lvl8pPr>
      <a:lvl9pPr marL="1882775" indent="-53975" algn="r" rtl="0" fontAlgn="base">
        <a:spcBef>
          <a:spcPct val="0"/>
        </a:spcBef>
        <a:spcAft>
          <a:spcPct val="0"/>
        </a:spcAft>
        <a:defRPr sz="4600">
          <a:solidFill>
            <a:srgbClr val="E7EACB"/>
          </a:solidFill>
          <a:latin typeface="Rockwell" pitchFamily="18" charset="0"/>
        </a:defRPr>
      </a:lvl9pPr>
      <a:extLst/>
    </p:titleStyle>
    <p:bodyStyle>
      <a:lvl1pPr marL="292100" indent="-292100" algn="l" rtl="0" eaLnBrk="0" fontAlgn="base" hangingPunct="0">
        <a:spcBef>
          <a:spcPct val="0"/>
        </a:spcBef>
        <a:spcAft>
          <a:spcPct val="0"/>
        </a:spcAft>
        <a:buClr>
          <a:schemeClr val="accent1"/>
        </a:buClr>
        <a:buSzPct val="70000"/>
        <a:buFont typeface="Wingdings 2" panose="05020102010507070707" pitchFamily="18" charset="2"/>
        <a:buChar char=""/>
        <a:defRPr sz="3200" kern="1200">
          <a:solidFill>
            <a:schemeClr val="tx1"/>
          </a:solidFill>
          <a:latin typeface="+mn-lt"/>
          <a:ea typeface="+mn-ea"/>
          <a:cs typeface="+mn-cs"/>
        </a:defRPr>
      </a:lvl1pPr>
      <a:lvl2pPr marL="639763" indent="-228600" algn="l" rtl="0" eaLnBrk="0" fontAlgn="base" hangingPunct="0">
        <a:spcBef>
          <a:spcPts val="400"/>
        </a:spcBef>
        <a:spcAft>
          <a:spcPct val="0"/>
        </a:spcAft>
        <a:buClr>
          <a:schemeClr val="accent2"/>
        </a:buClr>
        <a:buSzPct val="90000"/>
        <a:buChar char="•"/>
        <a:defRPr sz="2600" kern="1200">
          <a:solidFill>
            <a:schemeClr val="tx1"/>
          </a:solidFill>
          <a:latin typeface="+mn-lt"/>
          <a:ea typeface="+mn-ea"/>
          <a:cs typeface="+mn-cs"/>
        </a:defRPr>
      </a:lvl2pPr>
      <a:lvl3pPr marL="822325" indent="-190500" algn="l" rtl="0" eaLnBrk="0" fontAlgn="base" hangingPunct="0">
        <a:spcBef>
          <a:spcPts val="400"/>
        </a:spcBef>
        <a:spcAft>
          <a:spcPct val="0"/>
        </a:spcAft>
        <a:buClr>
          <a:srgbClr val="A8CDD7"/>
        </a:buClr>
        <a:buSzPct val="100000"/>
        <a:buFont typeface="Wingdings 2" panose="05020102010507070707" pitchFamily="18" charset="2"/>
        <a:buChar char=""/>
        <a:defRPr sz="2300" kern="1200">
          <a:solidFill>
            <a:schemeClr val="tx1"/>
          </a:solidFill>
          <a:latin typeface="+mn-lt"/>
          <a:ea typeface="+mn-ea"/>
          <a:cs typeface="+mn-cs"/>
        </a:defRPr>
      </a:lvl3pPr>
      <a:lvl4pPr marL="1004888" indent="-182563" algn="l" rtl="0" eaLnBrk="0" fontAlgn="base" hangingPunct="0">
        <a:spcBef>
          <a:spcPts val="400"/>
        </a:spcBef>
        <a:spcAft>
          <a:spcPct val="0"/>
        </a:spcAft>
        <a:buClr>
          <a:srgbClr val="A8CDD7"/>
        </a:buClr>
        <a:buSzPct val="100000"/>
        <a:buFont typeface="Wingdings 2" panose="05020102010507070707" pitchFamily="18" charset="2"/>
        <a:buChar char=""/>
        <a:defRPr sz="2000" kern="1200">
          <a:solidFill>
            <a:schemeClr val="tx1"/>
          </a:solidFill>
          <a:latin typeface="+mn-lt"/>
          <a:ea typeface="+mn-ea"/>
          <a:cs typeface="+mn-cs"/>
        </a:defRPr>
      </a:lvl4pPr>
      <a:lvl5pPr marL="1187450" indent="-182563" algn="l" rtl="0" eaLnBrk="0" fontAlgn="base" hangingPunct="0">
        <a:spcBef>
          <a:spcPts val="400"/>
        </a:spcBef>
        <a:spcAft>
          <a:spcPct val="0"/>
        </a:spcAft>
        <a:buClr>
          <a:srgbClr val="A8CDD7"/>
        </a:buClr>
        <a:buSzPct val="100000"/>
        <a:buFont typeface="Wingdings 2" panose="05020102010507070707" pitchFamily="18" charset="2"/>
        <a:buChar char=""/>
        <a:defRPr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7" name="Round Diagonal Corner Rectangle 6">
            <a:extLst>
              <a:ext uri="{FF2B5EF4-FFF2-40B4-BE49-F238E27FC236}">
                <a16:creationId xmlns:a16="http://schemas.microsoft.com/office/drawing/2014/main" id="{8EAA4DF7-D755-4B5B-966A-05294FFEA643}"/>
              </a:ext>
            </a:extLst>
          </p:cNvPr>
          <p:cNvSpPr/>
          <p:nvPr/>
        </p:nvSpPr>
        <p:spPr>
          <a:xfrm>
            <a:off x="219456" y="147085"/>
            <a:ext cx="11747795"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2800">
              <a:solidFill>
                <a:prstClr val="white"/>
              </a:solidFill>
            </a:endParaRPr>
          </a:p>
        </p:txBody>
      </p:sp>
      <p:sp>
        <p:nvSpPr>
          <p:cNvPr id="3" name="Footer Placeholder 2">
            <a:extLst>
              <a:ext uri="{FF2B5EF4-FFF2-40B4-BE49-F238E27FC236}">
                <a16:creationId xmlns:a16="http://schemas.microsoft.com/office/drawing/2014/main" id="{CB175B17-5E14-4308-829D-A52D6FD0EDAD}"/>
              </a:ext>
            </a:extLst>
          </p:cNvPr>
          <p:cNvSpPr>
            <a:spLocks noGrp="1"/>
          </p:cNvSpPr>
          <p:nvPr>
            <p:ph type="ftr" sz="quarter" idx="3"/>
          </p:nvPr>
        </p:nvSpPr>
        <p:spPr>
          <a:xfrm>
            <a:off x="1727200" y="6400800"/>
            <a:ext cx="5615517" cy="274638"/>
          </a:xfrm>
          <a:prstGeom prst="rect">
            <a:avLst/>
          </a:prstGeom>
        </p:spPr>
        <p:txBody>
          <a:bodyPr/>
          <a:lstStyle>
            <a:lvl1pPr algn="r" eaLnBrk="1" latinLnBrk="0" hangingPunct="1">
              <a:defRPr kumimoji="0" sz="1300">
                <a:solidFill>
                  <a:srgbClr val="676A55">
                    <a:tint val="60000"/>
                    <a:satMod val="155000"/>
                  </a:srgbClr>
                </a:solidFill>
                <a:latin typeface="Arial" charset="0"/>
                <a:cs typeface="Arial" charset="0"/>
              </a:defRPr>
            </a:lvl1pPr>
            <a:extLst/>
          </a:lstStyle>
          <a:p>
            <a:pPr>
              <a:defRPr/>
            </a:pPr>
            <a:endParaRPr lang="en-US"/>
          </a:p>
        </p:txBody>
      </p:sp>
      <p:sp>
        <p:nvSpPr>
          <p:cNvPr id="14" name="Date Placeholder 13">
            <a:extLst>
              <a:ext uri="{FF2B5EF4-FFF2-40B4-BE49-F238E27FC236}">
                <a16:creationId xmlns:a16="http://schemas.microsoft.com/office/drawing/2014/main" id="{8F734A88-D69B-4A99-8915-9629F32AAB7C}"/>
              </a:ext>
            </a:extLst>
          </p:cNvPr>
          <p:cNvSpPr>
            <a:spLocks noGrp="1"/>
          </p:cNvSpPr>
          <p:nvPr>
            <p:ph type="dt" sz="half" idx="2"/>
          </p:nvPr>
        </p:nvSpPr>
        <p:spPr>
          <a:xfrm>
            <a:off x="7416801" y="6400800"/>
            <a:ext cx="4002617" cy="274638"/>
          </a:xfrm>
          <a:prstGeom prst="rect">
            <a:avLst/>
          </a:prstGeom>
        </p:spPr>
        <p:txBody>
          <a:bodyPr/>
          <a:lstStyle>
            <a:lvl1pPr algn="l" eaLnBrk="1" latinLnBrk="0" hangingPunct="1">
              <a:defRPr kumimoji="0" sz="1300">
                <a:solidFill>
                  <a:srgbClr val="676A55">
                    <a:tint val="60000"/>
                    <a:satMod val="155000"/>
                  </a:srgbClr>
                </a:solidFill>
                <a:latin typeface="Arial" charset="0"/>
                <a:cs typeface="Arial" charset="0"/>
              </a:defRPr>
            </a:lvl1pPr>
            <a:extLst/>
          </a:lstStyle>
          <a:p>
            <a:pPr>
              <a:defRPr/>
            </a:pPr>
            <a:endParaRPr lang="en-US"/>
          </a:p>
        </p:txBody>
      </p:sp>
      <p:sp>
        <p:nvSpPr>
          <p:cNvPr id="23" name="Slide Number Placeholder 22">
            <a:extLst>
              <a:ext uri="{FF2B5EF4-FFF2-40B4-BE49-F238E27FC236}">
                <a16:creationId xmlns:a16="http://schemas.microsoft.com/office/drawing/2014/main" id="{3D62FC1E-220E-4266-BD95-BE300C84124F}"/>
              </a:ext>
            </a:extLst>
          </p:cNvPr>
          <p:cNvSpPr>
            <a:spLocks noGrp="1"/>
          </p:cNvSpPr>
          <p:nvPr>
            <p:ph type="sldNum" sz="quarter" idx="4"/>
          </p:nvPr>
        </p:nvSpPr>
        <p:spPr>
          <a:xfrm>
            <a:off x="11518900" y="6515100"/>
            <a:ext cx="618067" cy="273050"/>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600" smtClean="0">
                <a:solidFill>
                  <a:srgbClr val="DFE0D4"/>
                </a:solidFill>
              </a:defRPr>
            </a:lvl1pPr>
          </a:lstStyle>
          <a:p>
            <a:pPr>
              <a:defRPr/>
            </a:pPr>
            <a:fld id="{66903CB0-3E4B-4B5C-BADA-6AE9C4061EA5}" type="slidenum">
              <a:rPr lang="en-US" altLang="en-US"/>
              <a:pPr>
                <a:defRPr/>
              </a:pPr>
              <a:t>‹#›</a:t>
            </a:fld>
            <a:endParaRPr lang="en-US" altLang="en-US"/>
          </a:p>
        </p:txBody>
      </p:sp>
      <p:sp>
        <p:nvSpPr>
          <p:cNvPr id="22" name="Title Placeholder 21">
            <a:extLst>
              <a:ext uri="{FF2B5EF4-FFF2-40B4-BE49-F238E27FC236}">
                <a16:creationId xmlns:a16="http://schemas.microsoft.com/office/drawing/2014/main" id="{072062CE-DE39-4814-92E2-9F4C37A2AC43}"/>
              </a:ext>
            </a:extLst>
          </p:cNvPr>
          <p:cNvSpPr>
            <a:spLocks noGrp="1"/>
          </p:cNvSpPr>
          <p:nvPr>
            <p:ph type="title"/>
          </p:nvPr>
        </p:nvSpPr>
        <p:spPr>
          <a:xfrm>
            <a:off x="609600" y="254000"/>
            <a:ext cx="10972800" cy="1143000"/>
          </a:xfrm>
          <a:prstGeom prst="rect">
            <a:avLst/>
          </a:prstGeom>
        </p:spPr>
        <p:txBody>
          <a:bodyPr rIns="91440" anchor="b">
            <a:normAutofit/>
            <a:scene3d>
              <a:camera prst="orthographicFront"/>
              <a:lightRig rig="soft" dir="t">
                <a:rot lat="0" lon="0" rev="2400000"/>
              </a:lightRig>
            </a:scene3d>
            <a:sp3d>
              <a:bevelT w="19050" h="12700"/>
            </a:sp3d>
          </a:bodyPr>
          <a:lstStyle/>
          <a:p>
            <a:r>
              <a:rPr lang="en-US"/>
              <a:t>Click to edit Master title style</a:t>
            </a:r>
          </a:p>
        </p:txBody>
      </p:sp>
      <p:sp>
        <p:nvSpPr>
          <p:cNvPr id="6153" name="Text Placeholder 12">
            <a:extLst>
              <a:ext uri="{FF2B5EF4-FFF2-40B4-BE49-F238E27FC236}">
                <a16:creationId xmlns:a16="http://schemas.microsoft.com/office/drawing/2014/main" id="{6A4710FE-1CC3-4EB7-B1F4-EEC09FB56A15}"/>
              </a:ext>
            </a:extLst>
          </p:cNvPr>
          <p:cNvSpPr>
            <a:spLocks noGrp="1"/>
          </p:cNvSpPr>
          <p:nvPr>
            <p:ph type="body" idx="1"/>
          </p:nvPr>
        </p:nvSpPr>
        <p:spPr bwMode="auto">
          <a:xfrm>
            <a:off x="609600" y="1646238"/>
            <a:ext cx="109728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dk1" tx1="lt1" bg2="dk2" tx2="lt2" accent1="accent1" accent2="accent2" accent3="accent3" accent4="accent4" accent5="accent5" accent6="accent6" hlink="hlink" folHlink="folHlink"/>
  <p:sldLayoutIdLst>
    <p:sldLayoutId id="2147488569" r:id="rId1"/>
    <p:sldLayoutId id="2147488570" r:id="rId2"/>
    <p:sldLayoutId id="2147488571" r:id="rId3"/>
    <p:sldLayoutId id="2147488572" r:id="rId4"/>
    <p:sldLayoutId id="2147488573" r:id="rId5"/>
    <p:sldLayoutId id="2147488574" r:id="rId6"/>
    <p:sldLayoutId id="2147488488" r:id="rId7"/>
    <p:sldLayoutId id="2147488575" r:id="rId8"/>
    <p:sldLayoutId id="2147488576" r:id="rId9"/>
    <p:sldLayoutId id="2147488489" r:id="rId10"/>
    <p:sldLayoutId id="2147488490" r:id="rId11"/>
    <p:sldLayoutId id="2147488577" r:id="rId12"/>
  </p:sldLayoutIdLst>
  <p:txStyles>
    <p:titleStyle>
      <a:lvl1pPr marL="53975" indent="-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mj-lt"/>
          <a:ea typeface="+mj-ea"/>
          <a:cs typeface="+mj-cs"/>
        </a:defRPr>
      </a:lvl1pPr>
      <a:lvl2pPr marL="53975" indent="-53975" algn="r" rtl="0" eaLnBrk="0" fontAlgn="base" hangingPunct="0">
        <a:spcBef>
          <a:spcPct val="0"/>
        </a:spcBef>
        <a:spcAft>
          <a:spcPct val="0"/>
        </a:spcAft>
        <a:defRPr sz="4600">
          <a:solidFill>
            <a:srgbClr val="E7EACB"/>
          </a:solidFill>
          <a:latin typeface="Rockwell" pitchFamily="18" charset="0"/>
        </a:defRPr>
      </a:lvl2pPr>
      <a:lvl3pPr marL="53975" indent="-53975" algn="r" rtl="0" eaLnBrk="0" fontAlgn="base" hangingPunct="0">
        <a:spcBef>
          <a:spcPct val="0"/>
        </a:spcBef>
        <a:spcAft>
          <a:spcPct val="0"/>
        </a:spcAft>
        <a:defRPr sz="4600">
          <a:solidFill>
            <a:srgbClr val="E7EACB"/>
          </a:solidFill>
          <a:latin typeface="Rockwell" pitchFamily="18" charset="0"/>
        </a:defRPr>
      </a:lvl3pPr>
      <a:lvl4pPr marL="53975" indent="-53975" algn="r" rtl="0" eaLnBrk="0" fontAlgn="base" hangingPunct="0">
        <a:spcBef>
          <a:spcPct val="0"/>
        </a:spcBef>
        <a:spcAft>
          <a:spcPct val="0"/>
        </a:spcAft>
        <a:defRPr sz="4600">
          <a:solidFill>
            <a:srgbClr val="E7EACB"/>
          </a:solidFill>
          <a:latin typeface="Rockwell" pitchFamily="18" charset="0"/>
        </a:defRPr>
      </a:lvl4pPr>
      <a:lvl5pPr marL="53975" indent="-53975" algn="r" rtl="0" eaLnBrk="0" fontAlgn="base" hangingPunct="0">
        <a:spcBef>
          <a:spcPct val="0"/>
        </a:spcBef>
        <a:spcAft>
          <a:spcPct val="0"/>
        </a:spcAft>
        <a:defRPr sz="4600">
          <a:solidFill>
            <a:srgbClr val="E7EACB"/>
          </a:solidFill>
          <a:latin typeface="Rockwell" pitchFamily="18" charset="0"/>
        </a:defRPr>
      </a:lvl5pPr>
      <a:lvl6pPr marL="511175" indent="-53975" algn="r" rtl="0" fontAlgn="base">
        <a:spcBef>
          <a:spcPct val="0"/>
        </a:spcBef>
        <a:spcAft>
          <a:spcPct val="0"/>
        </a:spcAft>
        <a:defRPr sz="4600">
          <a:solidFill>
            <a:srgbClr val="E7EACB"/>
          </a:solidFill>
          <a:latin typeface="Rockwell" pitchFamily="18" charset="0"/>
        </a:defRPr>
      </a:lvl6pPr>
      <a:lvl7pPr marL="968375" indent="-53975" algn="r" rtl="0" fontAlgn="base">
        <a:spcBef>
          <a:spcPct val="0"/>
        </a:spcBef>
        <a:spcAft>
          <a:spcPct val="0"/>
        </a:spcAft>
        <a:defRPr sz="4600">
          <a:solidFill>
            <a:srgbClr val="E7EACB"/>
          </a:solidFill>
          <a:latin typeface="Rockwell" pitchFamily="18" charset="0"/>
        </a:defRPr>
      </a:lvl7pPr>
      <a:lvl8pPr marL="1425575" indent="-53975" algn="r" rtl="0" fontAlgn="base">
        <a:spcBef>
          <a:spcPct val="0"/>
        </a:spcBef>
        <a:spcAft>
          <a:spcPct val="0"/>
        </a:spcAft>
        <a:defRPr sz="4600">
          <a:solidFill>
            <a:srgbClr val="E7EACB"/>
          </a:solidFill>
          <a:latin typeface="Rockwell" pitchFamily="18" charset="0"/>
        </a:defRPr>
      </a:lvl8pPr>
      <a:lvl9pPr marL="1882775" indent="-53975" algn="r" rtl="0" fontAlgn="base">
        <a:spcBef>
          <a:spcPct val="0"/>
        </a:spcBef>
        <a:spcAft>
          <a:spcPct val="0"/>
        </a:spcAft>
        <a:defRPr sz="4600">
          <a:solidFill>
            <a:srgbClr val="E7EACB"/>
          </a:solidFill>
          <a:latin typeface="Rockwell" pitchFamily="18" charset="0"/>
        </a:defRPr>
      </a:lvl9pPr>
      <a:extLst/>
    </p:titleStyle>
    <p:bodyStyle>
      <a:lvl1pPr marL="292100" indent="-292100" algn="l" rtl="0" eaLnBrk="0" fontAlgn="base" hangingPunct="0">
        <a:spcBef>
          <a:spcPct val="0"/>
        </a:spcBef>
        <a:spcAft>
          <a:spcPct val="0"/>
        </a:spcAft>
        <a:buClr>
          <a:schemeClr val="accent1"/>
        </a:buClr>
        <a:buSzPct val="70000"/>
        <a:buFont typeface="Wingdings 2" panose="05020102010507070707" pitchFamily="18" charset="2"/>
        <a:buChar char=""/>
        <a:defRPr sz="3200" kern="1200">
          <a:solidFill>
            <a:schemeClr val="tx1"/>
          </a:solidFill>
          <a:latin typeface="+mn-lt"/>
          <a:ea typeface="+mn-ea"/>
          <a:cs typeface="+mn-cs"/>
        </a:defRPr>
      </a:lvl1pPr>
      <a:lvl2pPr marL="639763" indent="-228600" algn="l" rtl="0" eaLnBrk="0" fontAlgn="base" hangingPunct="0">
        <a:spcBef>
          <a:spcPts val="400"/>
        </a:spcBef>
        <a:spcAft>
          <a:spcPct val="0"/>
        </a:spcAft>
        <a:buClr>
          <a:schemeClr val="accent2"/>
        </a:buClr>
        <a:buSzPct val="90000"/>
        <a:buChar char="•"/>
        <a:defRPr sz="2600" kern="1200">
          <a:solidFill>
            <a:schemeClr val="tx1"/>
          </a:solidFill>
          <a:latin typeface="+mn-lt"/>
          <a:ea typeface="+mn-ea"/>
          <a:cs typeface="+mn-cs"/>
        </a:defRPr>
      </a:lvl2pPr>
      <a:lvl3pPr marL="822325" indent="-190500" algn="l" rtl="0" eaLnBrk="0" fontAlgn="base" hangingPunct="0">
        <a:spcBef>
          <a:spcPts val="400"/>
        </a:spcBef>
        <a:spcAft>
          <a:spcPct val="0"/>
        </a:spcAft>
        <a:buClr>
          <a:srgbClr val="A8CDD7"/>
        </a:buClr>
        <a:buSzPct val="100000"/>
        <a:buFont typeface="Wingdings 2" panose="05020102010507070707" pitchFamily="18" charset="2"/>
        <a:buChar char=""/>
        <a:defRPr sz="2300" kern="1200">
          <a:solidFill>
            <a:schemeClr val="tx1"/>
          </a:solidFill>
          <a:latin typeface="+mn-lt"/>
          <a:ea typeface="+mn-ea"/>
          <a:cs typeface="+mn-cs"/>
        </a:defRPr>
      </a:lvl3pPr>
      <a:lvl4pPr marL="1004888" indent="-182563" algn="l" rtl="0" eaLnBrk="0" fontAlgn="base" hangingPunct="0">
        <a:spcBef>
          <a:spcPts val="400"/>
        </a:spcBef>
        <a:spcAft>
          <a:spcPct val="0"/>
        </a:spcAft>
        <a:buClr>
          <a:srgbClr val="A8CDD7"/>
        </a:buClr>
        <a:buSzPct val="100000"/>
        <a:buFont typeface="Wingdings 2" panose="05020102010507070707" pitchFamily="18" charset="2"/>
        <a:buChar char=""/>
        <a:defRPr sz="2000" kern="1200">
          <a:solidFill>
            <a:schemeClr val="tx1"/>
          </a:solidFill>
          <a:latin typeface="+mn-lt"/>
          <a:ea typeface="+mn-ea"/>
          <a:cs typeface="+mn-cs"/>
        </a:defRPr>
      </a:lvl4pPr>
      <a:lvl5pPr marL="1187450" indent="-182563" algn="l" rtl="0" eaLnBrk="0" fontAlgn="base" hangingPunct="0">
        <a:spcBef>
          <a:spcPts val="400"/>
        </a:spcBef>
        <a:spcAft>
          <a:spcPct val="0"/>
        </a:spcAft>
        <a:buClr>
          <a:srgbClr val="A8CDD7"/>
        </a:buClr>
        <a:buSzPct val="100000"/>
        <a:buFont typeface="Wingdings 2" panose="05020102010507070707" pitchFamily="18" charset="2"/>
        <a:buChar char=""/>
        <a:defRPr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170" name="Group 2">
            <a:extLst>
              <a:ext uri="{FF2B5EF4-FFF2-40B4-BE49-F238E27FC236}">
                <a16:creationId xmlns:a16="http://schemas.microsoft.com/office/drawing/2014/main" id="{E53F4259-1165-4B0D-8D70-E10E4F54398A}"/>
              </a:ext>
            </a:extLst>
          </p:cNvPr>
          <p:cNvGrpSpPr>
            <a:grpSpLocks/>
          </p:cNvGrpSpPr>
          <p:nvPr/>
        </p:nvGrpSpPr>
        <p:grpSpPr bwMode="auto">
          <a:xfrm>
            <a:off x="1" y="6350"/>
            <a:ext cx="12187767" cy="6851650"/>
            <a:chOff x="0" y="4"/>
            <a:chExt cx="5758" cy="4316"/>
          </a:xfrm>
        </p:grpSpPr>
        <p:sp>
          <p:nvSpPr>
            <p:cNvPr id="7176" name="Freeform 3">
              <a:extLst>
                <a:ext uri="{FF2B5EF4-FFF2-40B4-BE49-F238E27FC236}">
                  <a16:creationId xmlns:a16="http://schemas.microsoft.com/office/drawing/2014/main" id="{27E903B9-CEE2-4953-99DD-1D5F8B343253}"/>
                </a:ext>
              </a:extLst>
            </p:cNvPr>
            <p:cNvSpPr>
              <a:spLocks/>
            </p:cNvSpPr>
            <p:nvPr/>
          </p:nvSpPr>
          <p:spPr bwMode="hidden">
            <a:xfrm>
              <a:off x="558" y="1161"/>
              <a:ext cx="5200" cy="3159"/>
            </a:xfrm>
            <a:custGeom>
              <a:avLst/>
              <a:gdLst>
                <a:gd name="T0" fmla="*/ 0 w 5184"/>
                <a:gd name="T1" fmla="*/ 3159 h 3159"/>
                <a:gd name="T2" fmla="*/ 5513 w 5184"/>
                <a:gd name="T3" fmla="*/ 3159 h 3159"/>
                <a:gd name="T4" fmla="*/ 5513 w 5184"/>
                <a:gd name="T5" fmla="*/ 0 h 3159"/>
                <a:gd name="T6" fmla="*/ 0 w 5184"/>
                <a:gd name="T7" fmla="*/ 0 h 3159"/>
                <a:gd name="T8" fmla="*/ 0 w 5184"/>
                <a:gd name="T9" fmla="*/ 3159 h 3159"/>
                <a:gd name="T10" fmla="*/ 0 w 5184"/>
                <a:gd name="T11" fmla="*/ 3159 h 31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184" h="3159">
                  <a:moveTo>
                    <a:pt x="0" y="3159"/>
                  </a:moveTo>
                  <a:lnTo>
                    <a:pt x="5184" y="3159"/>
                  </a:lnTo>
                  <a:lnTo>
                    <a:pt x="5184" y="0"/>
                  </a:lnTo>
                  <a:lnTo>
                    <a:pt x="0" y="0"/>
                  </a:lnTo>
                  <a:lnTo>
                    <a:pt x="0" y="3159"/>
                  </a:lnTo>
                  <a:close/>
                </a:path>
              </a:pathLst>
            </a:cu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177" name="Freeform 4">
              <a:extLst>
                <a:ext uri="{FF2B5EF4-FFF2-40B4-BE49-F238E27FC236}">
                  <a16:creationId xmlns:a16="http://schemas.microsoft.com/office/drawing/2014/main" id="{A0A516AB-FC8E-4045-B04C-D644B477D3CE}"/>
                </a:ext>
              </a:extLst>
            </p:cNvPr>
            <p:cNvSpPr>
              <a:spLocks/>
            </p:cNvSpPr>
            <p:nvPr/>
          </p:nvSpPr>
          <p:spPr bwMode="hidden">
            <a:xfrm>
              <a:off x="0" y="1161"/>
              <a:ext cx="558" cy="3159"/>
            </a:xfrm>
            <a:custGeom>
              <a:avLst/>
              <a:gdLst>
                <a:gd name="T0" fmla="*/ 0 w 556"/>
                <a:gd name="T1" fmla="*/ 0 h 3159"/>
                <a:gd name="T2" fmla="*/ 0 w 556"/>
                <a:gd name="T3" fmla="*/ 3159 h 3159"/>
                <a:gd name="T4" fmla="*/ 596 w 556"/>
                <a:gd name="T5" fmla="*/ 3159 h 3159"/>
                <a:gd name="T6" fmla="*/ 596 w 556"/>
                <a:gd name="T7" fmla="*/ 0 h 3159"/>
                <a:gd name="T8" fmla="*/ 0 w 556"/>
                <a:gd name="T9" fmla="*/ 0 h 3159"/>
                <a:gd name="T10" fmla="*/ 0 w 556"/>
                <a:gd name="T11" fmla="*/ 0 h 31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56" h="3159">
                  <a:moveTo>
                    <a:pt x="0" y="0"/>
                  </a:moveTo>
                  <a:lnTo>
                    <a:pt x="0" y="3159"/>
                  </a:lnTo>
                  <a:lnTo>
                    <a:pt x="556" y="3159"/>
                  </a:lnTo>
                  <a:lnTo>
                    <a:pt x="556" y="0"/>
                  </a:lnTo>
                  <a:lnTo>
                    <a:pt x="0"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7178" name="Group 5">
              <a:extLst>
                <a:ext uri="{FF2B5EF4-FFF2-40B4-BE49-F238E27FC236}">
                  <a16:creationId xmlns:a16="http://schemas.microsoft.com/office/drawing/2014/main" id="{9D52F521-855E-48CF-8BBB-268588C88F69}"/>
                </a:ext>
              </a:extLst>
            </p:cNvPr>
            <p:cNvGrpSpPr>
              <a:grpSpLocks/>
            </p:cNvGrpSpPr>
            <p:nvPr userDrawn="1"/>
          </p:nvGrpSpPr>
          <p:grpSpPr bwMode="auto">
            <a:xfrm>
              <a:off x="0" y="4"/>
              <a:ext cx="5758" cy="4316"/>
              <a:chOff x="0" y="4"/>
              <a:chExt cx="5758" cy="4316"/>
            </a:xfrm>
          </p:grpSpPr>
          <p:sp>
            <p:nvSpPr>
              <p:cNvPr id="7179" name="Freeform 6">
                <a:extLst>
                  <a:ext uri="{FF2B5EF4-FFF2-40B4-BE49-F238E27FC236}">
                    <a16:creationId xmlns:a16="http://schemas.microsoft.com/office/drawing/2014/main" id="{AAC19597-C8B9-4800-98FC-410393032E41}"/>
                  </a:ext>
                </a:extLst>
              </p:cNvPr>
              <p:cNvSpPr>
                <a:spLocks/>
              </p:cNvSpPr>
              <p:nvPr/>
            </p:nvSpPr>
            <p:spPr bwMode="ltGray">
              <a:xfrm>
                <a:off x="552" y="4"/>
                <a:ext cx="12" cy="695"/>
              </a:xfrm>
              <a:custGeom>
                <a:avLst/>
                <a:gdLst>
                  <a:gd name="T0" fmla="*/ 12 w 12"/>
                  <a:gd name="T1" fmla="*/ 0 h 695"/>
                  <a:gd name="T2" fmla="*/ 0 w 12"/>
                  <a:gd name="T3" fmla="*/ 0 h 695"/>
                  <a:gd name="T4" fmla="*/ 0 w 12"/>
                  <a:gd name="T5" fmla="*/ 695 h 695"/>
                  <a:gd name="T6" fmla="*/ 12 w 12"/>
                  <a:gd name="T7" fmla="*/ 695 h 695"/>
                  <a:gd name="T8" fmla="*/ 12 w 12"/>
                  <a:gd name="T9" fmla="*/ 0 h 695"/>
                  <a:gd name="T10" fmla="*/ 12 w 12"/>
                  <a:gd name="T11" fmla="*/ 0 h 69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695">
                    <a:moveTo>
                      <a:pt x="12" y="0"/>
                    </a:moveTo>
                    <a:lnTo>
                      <a:pt x="0" y="0"/>
                    </a:lnTo>
                    <a:lnTo>
                      <a:pt x="0" y="695"/>
                    </a:lnTo>
                    <a:lnTo>
                      <a:pt x="12" y="695"/>
                    </a:lnTo>
                    <a:lnTo>
                      <a:pt x="12"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180" name="Freeform 7">
                <a:extLst>
                  <a:ext uri="{FF2B5EF4-FFF2-40B4-BE49-F238E27FC236}">
                    <a16:creationId xmlns:a16="http://schemas.microsoft.com/office/drawing/2014/main" id="{8E959D2B-1E3F-44AB-9320-F57B3EC71FE5}"/>
                  </a:ext>
                </a:extLst>
              </p:cNvPr>
              <p:cNvSpPr>
                <a:spLocks/>
              </p:cNvSpPr>
              <p:nvPr/>
            </p:nvSpPr>
            <p:spPr bwMode="ltGray">
              <a:xfrm>
                <a:off x="552" y="1623"/>
                <a:ext cx="12" cy="2697"/>
              </a:xfrm>
              <a:custGeom>
                <a:avLst/>
                <a:gdLst>
                  <a:gd name="T0" fmla="*/ 0 w 12"/>
                  <a:gd name="T1" fmla="*/ 2697 h 2697"/>
                  <a:gd name="T2" fmla="*/ 12 w 12"/>
                  <a:gd name="T3" fmla="*/ 2697 h 2697"/>
                  <a:gd name="T4" fmla="*/ 12 w 12"/>
                  <a:gd name="T5" fmla="*/ 0 h 2697"/>
                  <a:gd name="T6" fmla="*/ 0 w 12"/>
                  <a:gd name="T7" fmla="*/ 0 h 2697"/>
                  <a:gd name="T8" fmla="*/ 0 w 12"/>
                  <a:gd name="T9" fmla="*/ 2697 h 2697"/>
                  <a:gd name="T10" fmla="*/ 0 w 12"/>
                  <a:gd name="T11" fmla="*/ 2697 h 269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697">
                    <a:moveTo>
                      <a:pt x="0" y="2697"/>
                    </a:moveTo>
                    <a:lnTo>
                      <a:pt x="12" y="2697"/>
                    </a:lnTo>
                    <a:lnTo>
                      <a:pt x="12" y="0"/>
                    </a:lnTo>
                    <a:lnTo>
                      <a:pt x="0" y="0"/>
                    </a:lnTo>
                    <a:lnTo>
                      <a:pt x="0" y="2697"/>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181" name="Freeform 8">
                <a:extLst>
                  <a:ext uri="{FF2B5EF4-FFF2-40B4-BE49-F238E27FC236}">
                    <a16:creationId xmlns:a16="http://schemas.microsoft.com/office/drawing/2014/main" id="{3AF110E0-1571-42BE-BFFF-6743C60C5576}"/>
                  </a:ext>
                </a:extLst>
              </p:cNvPr>
              <p:cNvSpPr>
                <a:spLocks/>
              </p:cNvSpPr>
              <p:nvPr/>
            </p:nvSpPr>
            <p:spPr bwMode="ltGray">
              <a:xfrm>
                <a:off x="1019" y="1155"/>
                <a:ext cx="4739" cy="12"/>
              </a:xfrm>
              <a:custGeom>
                <a:avLst/>
                <a:gdLst>
                  <a:gd name="T0" fmla="*/ 5033 w 4724"/>
                  <a:gd name="T1" fmla="*/ 0 h 12"/>
                  <a:gd name="T2" fmla="*/ 0 w 4724"/>
                  <a:gd name="T3" fmla="*/ 0 h 12"/>
                  <a:gd name="T4" fmla="*/ 0 w 4724"/>
                  <a:gd name="T5" fmla="*/ 12 h 12"/>
                  <a:gd name="T6" fmla="*/ 5033 w 4724"/>
                  <a:gd name="T7" fmla="*/ 12 h 12"/>
                  <a:gd name="T8" fmla="*/ 5033 w 4724"/>
                  <a:gd name="T9" fmla="*/ 0 h 12"/>
                  <a:gd name="T10" fmla="*/ 5033 w 4724"/>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724" h="12">
                    <a:moveTo>
                      <a:pt x="4724" y="0"/>
                    </a:moveTo>
                    <a:lnTo>
                      <a:pt x="0" y="0"/>
                    </a:lnTo>
                    <a:lnTo>
                      <a:pt x="0" y="12"/>
                    </a:lnTo>
                    <a:lnTo>
                      <a:pt x="4724" y="12"/>
                    </a:lnTo>
                    <a:lnTo>
                      <a:pt x="4724" y="0"/>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182" name="Freeform 9">
                <a:extLst>
                  <a:ext uri="{FF2B5EF4-FFF2-40B4-BE49-F238E27FC236}">
                    <a16:creationId xmlns:a16="http://schemas.microsoft.com/office/drawing/2014/main" id="{09FD75A8-BCCA-44A8-9F08-64634781E1D2}"/>
                  </a:ext>
                </a:extLst>
              </p:cNvPr>
              <p:cNvSpPr>
                <a:spLocks/>
              </p:cNvSpPr>
              <p:nvPr/>
            </p:nvSpPr>
            <p:spPr bwMode="ltGray">
              <a:xfrm>
                <a:off x="552" y="1371"/>
                <a:ext cx="12" cy="252"/>
              </a:xfrm>
              <a:custGeom>
                <a:avLst/>
                <a:gdLst>
                  <a:gd name="T0" fmla="*/ 0 w 12"/>
                  <a:gd name="T1" fmla="*/ 252 h 252"/>
                  <a:gd name="T2" fmla="*/ 12 w 12"/>
                  <a:gd name="T3" fmla="*/ 252 h 252"/>
                  <a:gd name="T4" fmla="*/ 12 w 12"/>
                  <a:gd name="T5" fmla="*/ 0 h 252"/>
                  <a:gd name="T6" fmla="*/ 0 w 12"/>
                  <a:gd name="T7" fmla="*/ 0 h 252"/>
                  <a:gd name="T8" fmla="*/ 0 w 12"/>
                  <a:gd name="T9" fmla="*/ 252 h 252"/>
                  <a:gd name="T10" fmla="*/ 0 w 12"/>
                  <a:gd name="T11" fmla="*/ 252 h 2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52">
                    <a:moveTo>
                      <a:pt x="0" y="252"/>
                    </a:moveTo>
                    <a:lnTo>
                      <a:pt x="12" y="252"/>
                    </a:lnTo>
                    <a:lnTo>
                      <a:pt x="12" y="0"/>
                    </a:lnTo>
                    <a:lnTo>
                      <a:pt x="0" y="0"/>
                    </a:lnTo>
                    <a:lnTo>
                      <a:pt x="0" y="252"/>
                    </a:lnTo>
                    <a:close/>
                  </a:path>
                </a:pathLst>
              </a:custGeom>
              <a:gradFill rotWithShape="0">
                <a:gsLst>
                  <a:gs pos="0">
                    <a:schemeClr val="accent2"/>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183" name="Freeform 10">
                <a:extLst>
                  <a:ext uri="{FF2B5EF4-FFF2-40B4-BE49-F238E27FC236}">
                    <a16:creationId xmlns:a16="http://schemas.microsoft.com/office/drawing/2014/main" id="{E71CDFC7-BB74-4B6A-B6A5-7F10FB263C34}"/>
                  </a:ext>
                </a:extLst>
              </p:cNvPr>
              <p:cNvSpPr>
                <a:spLocks/>
              </p:cNvSpPr>
              <p:nvPr/>
            </p:nvSpPr>
            <p:spPr bwMode="ltGray">
              <a:xfrm>
                <a:off x="552" y="699"/>
                <a:ext cx="12" cy="252"/>
              </a:xfrm>
              <a:custGeom>
                <a:avLst/>
                <a:gdLst>
                  <a:gd name="T0" fmla="*/ 12 w 12"/>
                  <a:gd name="T1" fmla="*/ 0 h 252"/>
                  <a:gd name="T2" fmla="*/ 0 w 12"/>
                  <a:gd name="T3" fmla="*/ 0 h 252"/>
                  <a:gd name="T4" fmla="*/ 0 w 12"/>
                  <a:gd name="T5" fmla="*/ 252 h 252"/>
                  <a:gd name="T6" fmla="*/ 12 w 12"/>
                  <a:gd name="T7" fmla="*/ 252 h 252"/>
                  <a:gd name="T8" fmla="*/ 12 w 12"/>
                  <a:gd name="T9" fmla="*/ 0 h 252"/>
                  <a:gd name="T10" fmla="*/ 12 w 12"/>
                  <a:gd name="T11" fmla="*/ 0 h 2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52">
                    <a:moveTo>
                      <a:pt x="12" y="0"/>
                    </a:moveTo>
                    <a:lnTo>
                      <a:pt x="0" y="0"/>
                    </a:lnTo>
                    <a:lnTo>
                      <a:pt x="0" y="252"/>
                    </a:lnTo>
                    <a:lnTo>
                      <a:pt x="12" y="252"/>
                    </a:lnTo>
                    <a:lnTo>
                      <a:pt x="12" y="0"/>
                    </a:lnTo>
                    <a:close/>
                  </a:path>
                </a:pathLst>
              </a:custGeom>
              <a:gradFill rotWithShape="0">
                <a:gsLst>
                  <a:gs pos="0">
                    <a:schemeClr val="bg2"/>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8139" name="Freeform 11">
                <a:extLst>
                  <a:ext uri="{FF2B5EF4-FFF2-40B4-BE49-F238E27FC236}">
                    <a16:creationId xmlns:a16="http://schemas.microsoft.com/office/drawing/2014/main" id="{83B92C60-3A62-4A42-8D6D-A5D307F78F62}"/>
                  </a:ext>
                </a:extLst>
              </p:cNvPr>
              <p:cNvSpPr>
                <a:spLocks/>
              </p:cNvSpPr>
              <p:nvPr/>
            </p:nvSpPr>
            <p:spPr bwMode="ltGray">
              <a:xfrm>
                <a:off x="552" y="951"/>
                <a:ext cx="12" cy="420"/>
              </a:xfrm>
              <a:custGeom>
                <a:avLst/>
                <a:gdLst>
                  <a:gd name="T0" fmla="*/ 0 w 12"/>
                  <a:gd name="T1" fmla="*/ 0 h 420"/>
                  <a:gd name="T2" fmla="*/ 0 w 12"/>
                  <a:gd name="T3" fmla="*/ 420 h 420"/>
                  <a:gd name="T4" fmla="*/ 12 w 12"/>
                  <a:gd name="T5" fmla="*/ 420 h 420"/>
                  <a:gd name="T6" fmla="*/ 12 w 12"/>
                  <a:gd name="T7" fmla="*/ 0 h 420"/>
                  <a:gd name="T8" fmla="*/ 0 w 12"/>
                  <a:gd name="T9" fmla="*/ 0 h 420"/>
                  <a:gd name="T10" fmla="*/ 0 w 12"/>
                  <a:gd name="T11" fmla="*/ 0 h 420"/>
                </a:gdLst>
                <a:ahLst/>
                <a:cxnLst>
                  <a:cxn ang="0">
                    <a:pos x="T0" y="T1"/>
                  </a:cxn>
                  <a:cxn ang="0">
                    <a:pos x="T2" y="T3"/>
                  </a:cxn>
                  <a:cxn ang="0">
                    <a:pos x="T4" y="T5"/>
                  </a:cxn>
                  <a:cxn ang="0">
                    <a:pos x="T6" y="T7"/>
                  </a:cxn>
                  <a:cxn ang="0">
                    <a:pos x="T8" y="T9"/>
                  </a:cxn>
                  <a:cxn ang="0">
                    <a:pos x="T10" y="T11"/>
                  </a:cxn>
                </a:cxnLst>
                <a:rect l="0" t="0" r="r" b="b"/>
                <a:pathLst>
                  <a:path w="12" h="420">
                    <a:moveTo>
                      <a:pt x="0" y="0"/>
                    </a:moveTo>
                    <a:lnTo>
                      <a:pt x="0" y="420"/>
                    </a:lnTo>
                    <a:lnTo>
                      <a:pt x="12" y="420"/>
                    </a:lnTo>
                    <a:lnTo>
                      <a:pt x="12" y="0"/>
                    </a:lnTo>
                    <a:lnTo>
                      <a:pt x="0" y="0"/>
                    </a:lnTo>
                    <a:lnTo>
                      <a:pt x="0" y="0"/>
                    </a:lnTo>
                    <a:close/>
                  </a:path>
                </a:pathLst>
              </a:custGeom>
              <a:gradFill rotWithShape="0">
                <a:gsLst>
                  <a:gs pos="0">
                    <a:schemeClr val="accent2"/>
                  </a:gs>
                  <a:gs pos="50000">
                    <a:schemeClr val="hlink"/>
                  </a:gs>
                  <a:gs pos="100000">
                    <a:schemeClr val="accent2"/>
                  </a:gs>
                </a:gsLst>
                <a:lin ang="5400000" scaled="1"/>
              </a:gradFill>
              <a:ln>
                <a:noFill/>
              </a:ln>
            </p:spPr>
            <p:txBody>
              <a:bodyPr/>
              <a:lstStyle/>
              <a:p>
                <a:pPr eaLnBrk="1" hangingPunct="1">
                  <a:defRPr/>
                </a:pPr>
                <a:endParaRPr lang="en-US">
                  <a:solidFill>
                    <a:srgbClr val="FFFFFF"/>
                  </a:solidFill>
                  <a:latin typeface="Arial" charset="0"/>
                  <a:cs typeface="Arial"/>
                </a:endParaRPr>
              </a:p>
            </p:txBody>
          </p:sp>
          <p:sp>
            <p:nvSpPr>
              <p:cNvPr id="7185" name="Freeform 12">
                <a:extLst>
                  <a:ext uri="{FF2B5EF4-FFF2-40B4-BE49-F238E27FC236}">
                    <a16:creationId xmlns:a16="http://schemas.microsoft.com/office/drawing/2014/main" id="{F0338874-8A30-4BD0-9EA3-8532205BC593}"/>
                  </a:ext>
                </a:extLst>
              </p:cNvPr>
              <p:cNvSpPr>
                <a:spLocks/>
              </p:cNvSpPr>
              <p:nvPr/>
            </p:nvSpPr>
            <p:spPr bwMode="ltGray">
              <a:xfrm>
                <a:off x="0" y="1155"/>
                <a:ext cx="351" cy="12"/>
              </a:xfrm>
              <a:custGeom>
                <a:avLst/>
                <a:gdLst>
                  <a:gd name="T0" fmla="*/ 0 w 251"/>
                  <a:gd name="T1" fmla="*/ 0 h 12"/>
                  <a:gd name="T2" fmla="*/ 0 w 251"/>
                  <a:gd name="T3" fmla="*/ 12 h 12"/>
                  <a:gd name="T4" fmla="*/ 205514 w 251"/>
                  <a:gd name="T5" fmla="*/ 12 h 12"/>
                  <a:gd name="T6" fmla="*/ 205514 w 251"/>
                  <a:gd name="T7" fmla="*/ 0 h 12"/>
                  <a:gd name="T8" fmla="*/ 0 w 251"/>
                  <a:gd name="T9" fmla="*/ 0 h 12"/>
                  <a:gd name="T10" fmla="*/ 0 w 251"/>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 h="12">
                    <a:moveTo>
                      <a:pt x="0" y="0"/>
                    </a:moveTo>
                    <a:lnTo>
                      <a:pt x="0" y="12"/>
                    </a:lnTo>
                    <a:lnTo>
                      <a:pt x="251" y="12"/>
                    </a:lnTo>
                    <a:lnTo>
                      <a:pt x="251" y="0"/>
                    </a:lnTo>
                    <a:lnTo>
                      <a:pt x="0" y="0"/>
                    </a:lnTo>
                    <a:close/>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186" name="Freeform 13">
                <a:extLst>
                  <a:ext uri="{FF2B5EF4-FFF2-40B4-BE49-F238E27FC236}">
                    <a16:creationId xmlns:a16="http://schemas.microsoft.com/office/drawing/2014/main" id="{BACC8CC0-3E98-4648-88D3-E476E007E931}"/>
                  </a:ext>
                </a:extLst>
              </p:cNvPr>
              <p:cNvSpPr>
                <a:spLocks/>
              </p:cNvSpPr>
              <p:nvPr/>
            </p:nvSpPr>
            <p:spPr bwMode="ltGray">
              <a:xfrm>
                <a:off x="767" y="1155"/>
                <a:ext cx="252" cy="12"/>
              </a:xfrm>
              <a:custGeom>
                <a:avLst/>
                <a:gdLst>
                  <a:gd name="T0" fmla="*/ 271 w 251"/>
                  <a:gd name="T1" fmla="*/ 0 h 12"/>
                  <a:gd name="T2" fmla="*/ 0 w 251"/>
                  <a:gd name="T3" fmla="*/ 0 h 12"/>
                  <a:gd name="T4" fmla="*/ 0 w 251"/>
                  <a:gd name="T5" fmla="*/ 12 h 12"/>
                  <a:gd name="T6" fmla="*/ 271 w 251"/>
                  <a:gd name="T7" fmla="*/ 12 h 12"/>
                  <a:gd name="T8" fmla="*/ 271 w 251"/>
                  <a:gd name="T9" fmla="*/ 0 h 12"/>
                  <a:gd name="T10" fmla="*/ 271 w 251"/>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 h="12">
                    <a:moveTo>
                      <a:pt x="251" y="0"/>
                    </a:moveTo>
                    <a:lnTo>
                      <a:pt x="0" y="0"/>
                    </a:lnTo>
                    <a:lnTo>
                      <a:pt x="0" y="12"/>
                    </a:lnTo>
                    <a:lnTo>
                      <a:pt x="251" y="12"/>
                    </a:lnTo>
                    <a:lnTo>
                      <a:pt x="251" y="0"/>
                    </a:lnTo>
                    <a:close/>
                  </a:path>
                </a:pathLst>
              </a:custGeom>
              <a:gradFill rotWithShape="0">
                <a:gsLst>
                  <a:gs pos="0">
                    <a:schemeClr val="accent2"/>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8142" name="Freeform 14">
                <a:extLst>
                  <a:ext uri="{FF2B5EF4-FFF2-40B4-BE49-F238E27FC236}">
                    <a16:creationId xmlns:a16="http://schemas.microsoft.com/office/drawing/2014/main" id="{A247A6BC-9098-4AB1-9817-7EB7BFA2DD2C}"/>
                  </a:ext>
                </a:extLst>
              </p:cNvPr>
              <p:cNvSpPr>
                <a:spLocks/>
              </p:cNvSpPr>
              <p:nvPr/>
            </p:nvSpPr>
            <p:spPr bwMode="ltGray">
              <a:xfrm>
                <a:off x="348" y="1155"/>
                <a:ext cx="419" cy="12"/>
              </a:xfrm>
              <a:custGeom>
                <a:avLst/>
                <a:gdLst>
                  <a:gd name="T0" fmla="*/ 0 w 418"/>
                  <a:gd name="T1" fmla="*/ 0 h 12"/>
                  <a:gd name="T2" fmla="*/ 0 w 418"/>
                  <a:gd name="T3" fmla="*/ 12 h 12"/>
                  <a:gd name="T4" fmla="*/ 418 w 418"/>
                  <a:gd name="T5" fmla="*/ 12 h 12"/>
                  <a:gd name="T6" fmla="*/ 418 w 418"/>
                  <a:gd name="T7" fmla="*/ 0 h 12"/>
                  <a:gd name="T8" fmla="*/ 0 w 418"/>
                  <a:gd name="T9" fmla="*/ 0 h 12"/>
                  <a:gd name="T10" fmla="*/ 0 w 418"/>
                  <a:gd name="T11" fmla="*/ 0 h 12"/>
                </a:gdLst>
                <a:ahLst/>
                <a:cxnLst>
                  <a:cxn ang="0">
                    <a:pos x="T0" y="T1"/>
                  </a:cxn>
                  <a:cxn ang="0">
                    <a:pos x="T2" y="T3"/>
                  </a:cxn>
                  <a:cxn ang="0">
                    <a:pos x="T4" y="T5"/>
                  </a:cxn>
                  <a:cxn ang="0">
                    <a:pos x="T6" y="T7"/>
                  </a:cxn>
                  <a:cxn ang="0">
                    <a:pos x="T8" y="T9"/>
                  </a:cxn>
                  <a:cxn ang="0">
                    <a:pos x="T10" y="T11"/>
                  </a:cxn>
                </a:cxnLst>
                <a:rect l="0" t="0" r="r" b="b"/>
                <a:pathLst>
                  <a:path w="418" h="12">
                    <a:moveTo>
                      <a:pt x="0" y="0"/>
                    </a:moveTo>
                    <a:lnTo>
                      <a:pt x="0" y="12"/>
                    </a:lnTo>
                    <a:lnTo>
                      <a:pt x="418" y="12"/>
                    </a:lnTo>
                    <a:lnTo>
                      <a:pt x="418" y="0"/>
                    </a:lnTo>
                    <a:lnTo>
                      <a:pt x="0" y="0"/>
                    </a:lnTo>
                    <a:lnTo>
                      <a:pt x="0" y="0"/>
                    </a:lnTo>
                    <a:close/>
                  </a:path>
                </a:pathLst>
              </a:custGeom>
              <a:gradFill rotWithShape="0">
                <a:gsLst>
                  <a:gs pos="0">
                    <a:schemeClr val="accent2"/>
                  </a:gs>
                  <a:gs pos="50000">
                    <a:schemeClr val="hlink"/>
                  </a:gs>
                  <a:gs pos="100000">
                    <a:schemeClr val="accent2"/>
                  </a:gs>
                </a:gsLst>
                <a:lin ang="0" scaled="1"/>
              </a:gradFill>
              <a:ln>
                <a:noFill/>
              </a:ln>
            </p:spPr>
            <p:txBody>
              <a:bodyPr/>
              <a:lstStyle/>
              <a:p>
                <a:pPr eaLnBrk="1" hangingPunct="1">
                  <a:defRPr/>
                </a:pPr>
                <a:endParaRPr lang="en-US">
                  <a:solidFill>
                    <a:srgbClr val="FFFFFF"/>
                  </a:solidFill>
                  <a:latin typeface="Arial" charset="0"/>
                  <a:cs typeface="Arial"/>
                </a:endParaRPr>
              </a:p>
            </p:txBody>
          </p:sp>
        </p:grpSp>
      </p:grpSp>
      <p:sp>
        <p:nvSpPr>
          <p:cNvPr id="48143" name="Rectangle 15">
            <a:extLst>
              <a:ext uri="{FF2B5EF4-FFF2-40B4-BE49-F238E27FC236}">
                <a16:creationId xmlns:a16="http://schemas.microsoft.com/office/drawing/2014/main" id="{D0AA7D76-523F-48F7-8B1F-BA4CE155B0D7}"/>
              </a:ext>
            </a:extLst>
          </p:cNvPr>
          <p:cNvSpPr>
            <a:spLocks noGrp="1" noChangeArrowheads="1"/>
          </p:cNvSpPr>
          <p:nvPr>
            <p:ph type="title"/>
          </p:nvPr>
        </p:nvSpPr>
        <p:spPr bwMode="auto">
          <a:xfrm>
            <a:off x="1422400" y="304801"/>
            <a:ext cx="10058400" cy="1431925"/>
          </a:xfrm>
          <a:prstGeom prst="rect">
            <a:avLst/>
          </a:prstGeom>
          <a:noFill/>
          <a:ln>
            <a:noFill/>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48144" name="Rectangle 16">
            <a:extLst>
              <a:ext uri="{FF2B5EF4-FFF2-40B4-BE49-F238E27FC236}">
                <a16:creationId xmlns:a16="http://schemas.microsoft.com/office/drawing/2014/main" id="{189827CB-DB04-4C5C-B4F6-50E61475CEE6}"/>
              </a:ext>
            </a:extLst>
          </p:cNvPr>
          <p:cNvSpPr>
            <a:spLocks noGrp="1" noChangeArrowheads="1"/>
          </p:cNvSpPr>
          <p:nvPr>
            <p:ph type="body" idx="1"/>
          </p:nvPr>
        </p:nvSpPr>
        <p:spPr bwMode="auto">
          <a:xfrm>
            <a:off x="1422400" y="1981200"/>
            <a:ext cx="100584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8145" name="Rectangle 17">
            <a:extLst>
              <a:ext uri="{FF2B5EF4-FFF2-40B4-BE49-F238E27FC236}">
                <a16:creationId xmlns:a16="http://schemas.microsoft.com/office/drawing/2014/main" id="{B70B563F-8A33-455D-9A74-C2A5EDA8E742}"/>
              </a:ext>
            </a:extLst>
          </p:cNvPr>
          <p:cNvSpPr>
            <a:spLocks noGrp="1" noChangeArrowheads="1"/>
          </p:cNvSpPr>
          <p:nvPr>
            <p:ph type="dt" sz="half" idx="2"/>
          </p:nvPr>
        </p:nvSpPr>
        <p:spPr bwMode="auto">
          <a:xfrm>
            <a:off x="1422400" y="6248400"/>
            <a:ext cx="25400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000">
                <a:solidFill>
                  <a:srgbClr val="FFFFFF"/>
                </a:solidFill>
                <a:effectLst>
                  <a:outerShdw blurRad="38100" dist="38100" dir="2700000" algn="tl">
                    <a:srgbClr val="000000"/>
                  </a:outerShdw>
                </a:effectLst>
                <a:latin typeface="+mn-lt"/>
                <a:cs typeface="+mn-cs"/>
              </a:defRPr>
            </a:lvl1pPr>
          </a:lstStyle>
          <a:p>
            <a:pPr>
              <a:defRPr/>
            </a:pPr>
            <a:fld id="{FA3D7F29-B6C6-4A0C-A268-57E90488AF32}" type="datetimeFigureOut">
              <a:rPr lang="en-US"/>
              <a:pPr>
                <a:defRPr/>
              </a:pPr>
              <a:t>9/19/2024</a:t>
            </a:fld>
            <a:endParaRPr lang="en-US"/>
          </a:p>
        </p:txBody>
      </p:sp>
      <p:sp>
        <p:nvSpPr>
          <p:cNvPr id="48146" name="Rectangle 18">
            <a:extLst>
              <a:ext uri="{FF2B5EF4-FFF2-40B4-BE49-F238E27FC236}">
                <a16:creationId xmlns:a16="http://schemas.microsoft.com/office/drawing/2014/main" id="{5BD344D0-16D4-40D8-97CB-29315A6E45AB}"/>
              </a:ext>
            </a:extLst>
          </p:cNvPr>
          <p:cNvSpPr>
            <a:spLocks noGrp="1" noChangeArrowheads="1"/>
          </p:cNvSpPr>
          <p:nvPr>
            <p:ph type="ftr" sz="quarter" idx="3"/>
          </p:nvPr>
        </p:nvSpPr>
        <p:spPr bwMode="auto">
          <a:xfrm>
            <a:off x="4572000" y="6248400"/>
            <a:ext cx="3860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000">
                <a:solidFill>
                  <a:srgbClr val="FFFFFF"/>
                </a:solidFill>
                <a:effectLst>
                  <a:outerShdw blurRad="38100" dist="38100" dir="2700000" algn="tl">
                    <a:srgbClr val="000000"/>
                  </a:outerShdw>
                </a:effectLst>
                <a:latin typeface="+mn-lt"/>
                <a:cs typeface="+mn-cs"/>
              </a:defRPr>
            </a:lvl1pPr>
          </a:lstStyle>
          <a:p>
            <a:pPr>
              <a:defRPr/>
            </a:pPr>
            <a:endParaRPr lang="en-US"/>
          </a:p>
        </p:txBody>
      </p:sp>
      <p:sp>
        <p:nvSpPr>
          <p:cNvPr id="48147" name="Rectangle 19">
            <a:extLst>
              <a:ext uri="{FF2B5EF4-FFF2-40B4-BE49-F238E27FC236}">
                <a16:creationId xmlns:a16="http://schemas.microsoft.com/office/drawing/2014/main" id="{8EDE8082-5B2E-439F-9515-D7D607A948AF}"/>
              </a:ext>
            </a:extLst>
          </p:cNvPr>
          <p:cNvSpPr>
            <a:spLocks noGrp="1" noChangeArrowheads="1"/>
          </p:cNvSpPr>
          <p:nvPr>
            <p:ph type="sldNum" sz="quarter" idx="4"/>
          </p:nvPr>
        </p:nvSpPr>
        <p:spPr bwMode="auto">
          <a:xfrm>
            <a:off x="8940800" y="6248400"/>
            <a:ext cx="25400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000" smtClean="0">
                <a:solidFill>
                  <a:srgbClr val="FFFFFF"/>
                </a:solidFill>
                <a:effectLst>
                  <a:outerShdw blurRad="38100" dist="38100" dir="2700000" algn="tl">
                    <a:srgbClr val="000000"/>
                  </a:outerShdw>
                </a:effectLst>
                <a:latin typeface="Tahoma" panose="020B0604030504040204" pitchFamily="34" charset="0"/>
              </a:defRPr>
            </a:lvl1pPr>
          </a:lstStyle>
          <a:p>
            <a:pPr>
              <a:defRPr/>
            </a:pPr>
            <a:fld id="{B91DA284-6A9C-491C-830F-155C54872319}"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488578" r:id="rId1"/>
    <p:sldLayoutId id="2147488491" r:id="rId2"/>
    <p:sldLayoutId id="2147488492" r:id="rId3"/>
    <p:sldLayoutId id="2147488493" r:id="rId4"/>
    <p:sldLayoutId id="2147488494" r:id="rId5"/>
    <p:sldLayoutId id="2147488495" r:id="rId6"/>
    <p:sldLayoutId id="2147488496" r:id="rId7"/>
    <p:sldLayoutId id="2147488497" r:id="rId8"/>
    <p:sldLayoutId id="2147488498" r:id="rId9"/>
    <p:sldLayoutId id="2147488499" r:id="rId10"/>
    <p:sldLayoutId id="2147488500" r:id="rId11"/>
  </p:sldLayoutIdLst>
  <p:txStyles>
    <p:titleStyle>
      <a:lvl1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ahoma" pitchFamily="34" charset="0"/>
          <a:cs typeface="Arial" charset="0"/>
        </a:defRPr>
      </a:lvl2pPr>
      <a:lvl3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ahoma" pitchFamily="34" charset="0"/>
          <a:cs typeface="Arial" charset="0"/>
        </a:defRPr>
      </a:lvl3pPr>
      <a:lvl4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ahoma" pitchFamily="34" charset="0"/>
          <a:cs typeface="Arial" charset="0"/>
        </a:defRPr>
      </a:lvl4pPr>
      <a:lvl5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ahoma" pitchFamily="34" charset="0"/>
          <a:cs typeface="Arial" charset="0"/>
        </a:defRPr>
      </a:lvl5pPr>
      <a:lvl6pPr marL="4572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cs typeface="Arial" charset="0"/>
        </a:defRPr>
      </a:lvl6pPr>
      <a:lvl7pPr marL="9144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cs typeface="Arial" charset="0"/>
        </a:defRPr>
      </a:lvl7pPr>
      <a:lvl8pPr marL="13716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cs typeface="Arial" charset="0"/>
        </a:defRPr>
      </a:lvl8pPr>
      <a:lvl9pPr marL="18288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cs typeface="Arial" charset="0"/>
        </a:defRPr>
      </a:lvl9pPr>
    </p:titleStyle>
    <p:bodyStyle>
      <a:lvl1pPr marL="342900" indent="-342900" algn="l" rtl="0" eaLnBrk="0" fontAlgn="base" hangingPunct="0">
        <a:spcBef>
          <a:spcPct val="20000"/>
        </a:spcBef>
        <a:spcAft>
          <a:spcPct val="0"/>
        </a:spcAft>
        <a:buClr>
          <a:schemeClr val="hlink"/>
        </a:buClr>
        <a:buSzPct val="70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SzPct val="70000"/>
        <a:buFont typeface="Wingdings" panose="05000000000000000000" pitchFamily="2" charset="2"/>
        <a:buChar char="n"/>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194" name="Group 2">
            <a:extLst>
              <a:ext uri="{FF2B5EF4-FFF2-40B4-BE49-F238E27FC236}">
                <a16:creationId xmlns:a16="http://schemas.microsoft.com/office/drawing/2014/main" id="{C7EC43FB-A52A-4782-B0CE-A0622F06D004}"/>
              </a:ext>
            </a:extLst>
          </p:cNvPr>
          <p:cNvGrpSpPr>
            <a:grpSpLocks/>
          </p:cNvGrpSpPr>
          <p:nvPr/>
        </p:nvGrpSpPr>
        <p:grpSpPr bwMode="auto">
          <a:xfrm>
            <a:off x="1" y="6350"/>
            <a:ext cx="12187767" cy="6851650"/>
            <a:chOff x="0" y="4"/>
            <a:chExt cx="5758" cy="4316"/>
          </a:xfrm>
        </p:grpSpPr>
        <p:sp>
          <p:nvSpPr>
            <p:cNvPr id="8200" name="Freeform 3">
              <a:extLst>
                <a:ext uri="{FF2B5EF4-FFF2-40B4-BE49-F238E27FC236}">
                  <a16:creationId xmlns:a16="http://schemas.microsoft.com/office/drawing/2014/main" id="{69CAA0E0-575E-4760-8CC3-11652E38BA9B}"/>
                </a:ext>
              </a:extLst>
            </p:cNvPr>
            <p:cNvSpPr>
              <a:spLocks/>
            </p:cNvSpPr>
            <p:nvPr/>
          </p:nvSpPr>
          <p:spPr bwMode="hidden">
            <a:xfrm>
              <a:off x="558" y="1161"/>
              <a:ext cx="5200" cy="3159"/>
            </a:xfrm>
            <a:custGeom>
              <a:avLst/>
              <a:gdLst>
                <a:gd name="T0" fmla="*/ 0 w 5184"/>
                <a:gd name="T1" fmla="*/ 3159 h 3159"/>
                <a:gd name="T2" fmla="*/ 5513 w 5184"/>
                <a:gd name="T3" fmla="*/ 3159 h 3159"/>
                <a:gd name="T4" fmla="*/ 5513 w 5184"/>
                <a:gd name="T5" fmla="*/ 0 h 3159"/>
                <a:gd name="T6" fmla="*/ 0 w 5184"/>
                <a:gd name="T7" fmla="*/ 0 h 3159"/>
                <a:gd name="T8" fmla="*/ 0 w 5184"/>
                <a:gd name="T9" fmla="*/ 3159 h 3159"/>
                <a:gd name="T10" fmla="*/ 0 w 5184"/>
                <a:gd name="T11" fmla="*/ 3159 h 31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184" h="3159">
                  <a:moveTo>
                    <a:pt x="0" y="3159"/>
                  </a:moveTo>
                  <a:lnTo>
                    <a:pt x="5184" y="3159"/>
                  </a:lnTo>
                  <a:lnTo>
                    <a:pt x="5184" y="0"/>
                  </a:lnTo>
                  <a:lnTo>
                    <a:pt x="0" y="0"/>
                  </a:lnTo>
                  <a:lnTo>
                    <a:pt x="0" y="3159"/>
                  </a:lnTo>
                  <a:close/>
                </a:path>
              </a:pathLst>
            </a:cu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201" name="Freeform 4">
              <a:extLst>
                <a:ext uri="{FF2B5EF4-FFF2-40B4-BE49-F238E27FC236}">
                  <a16:creationId xmlns:a16="http://schemas.microsoft.com/office/drawing/2014/main" id="{2EE26324-6DA9-4B06-8111-9CB0FE4C00C8}"/>
                </a:ext>
              </a:extLst>
            </p:cNvPr>
            <p:cNvSpPr>
              <a:spLocks/>
            </p:cNvSpPr>
            <p:nvPr/>
          </p:nvSpPr>
          <p:spPr bwMode="hidden">
            <a:xfrm>
              <a:off x="0" y="1161"/>
              <a:ext cx="558" cy="3159"/>
            </a:xfrm>
            <a:custGeom>
              <a:avLst/>
              <a:gdLst>
                <a:gd name="T0" fmla="*/ 0 w 556"/>
                <a:gd name="T1" fmla="*/ 0 h 3159"/>
                <a:gd name="T2" fmla="*/ 0 w 556"/>
                <a:gd name="T3" fmla="*/ 3159 h 3159"/>
                <a:gd name="T4" fmla="*/ 596 w 556"/>
                <a:gd name="T5" fmla="*/ 3159 h 3159"/>
                <a:gd name="T6" fmla="*/ 596 w 556"/>
                <a:gd name="T7" fmla="*/ 0 h 3159"/>
                <a:gd name="T8" fmla="*/ 0 w 556"/>
                <a:gd name="T9" fmla="*/ 0 h 3159"/>
                <a:gd name="T10" fmla="*/ 0 w 556"/>
                <a:gd name="T11" fmla="*/ 0 h 31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56" h="3159">
                  <a:moveTo>
                    <a:pt x="0" y="0"/>
                  </a:moveTo>
                  <a:lnTo>
                    <a:pt x="0" y="3159"/>
                  </a:lnTo>
                  <a:lnTo>
                    <a:pt x="556" y="3159"/>
                  </a:lnTo>
                  <a:lnTo>
                    <a:pt x="556" y="0"/>
                  </a:lnTo>
                  <a:lnTo>
                    <a:pt x="0"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8202" name="Group 5">
              <a:extLst>
                <a:ext uri="{FF2B5EF4-FFF2-40B4-BE49-F238E27FC236}">
                  <a16:creationId xmlns:a16="http://schemas.microsoft.com/office/drawing/2014/main" id="{2AF90D81-616A-49C1-8A60-3C491FC196ED}"/>
                </a:ext>
              </a:extLst>
            </p:cNvPr>
            <p:cNvGrpSpPr>
              <a:grpSpLocks/>
            </p:cNvGrpSpPr>
            <p:nvPr userDrawn="1"/>
          </p:nvGrpSpPr>
          <p:grpSpPr bwMode="auto">
            <a:xfrm>
              <a:off x="0" y="4"/>
              <a:ext cx="5758" cy="4316"/>
              <a:chOff x="0" y="4"/>
              <a:chExt cx="5758" cy="4316"/>
            </a:xfrm>
          </p:grpSpPr>
          <p:sp>
            <p:nvSpPr>
              <p:cNvPr id="8203" name="Freeform 6">
                <a:extLst>
                  <a:ext uri="{FF2B5EF4-FFF2-40B4-BE49-F238E27FC236}">
                    <a16:creationId xmlns:a16="http://schemas.microsoft.com/office/drawing/2014/main" id="{A9DAD70A-84B4-432F-9F12-7E6712341C80}"/>
                  </a:ext>
                </a:extLst>
              </p:cNvPr>
              <p:cNvSpPr>
                <a:spLocks/>
              </p:cNvSpPr>
              <p:nvPr/>
            </p:nvSpPr>
            <p:spPr bwMode="ltGray">
              <a:xfrm>
                <a:off x="552" y="4"/>
                <a:ext cx="12" cy="695"/>
              </a:xfrm>
              <a:custGeom>
                <a:avLst/>
                <a:gdLst>
                  <a:gd name="T0" fmla="*/ 12 w 12"/>
                  <a:gd name="T1" fmla="*/ 0 h 695"/>
                  <a:gd name="T2" fmla="*/ 0 w 12"/>
                  <a:gd name="T3" fmla="*/ 0 h 695"/>
                  <a:gd name="T4" fmla="*/ 0 w 12"/>
                  <a:gd name="T5" fmla="*/ 695 h 695"/>
                  <a:gd name="T6" fmla="*/ 12 w 12"/>
                  <a:gd name="T7" fmla="*/ 695 h 695"/>
                  <a:gd name="T8" fmla="*/ 12 w 12"/>
                  <a:gd name="T9" fmla="*/ 0 h 695"/>
                  <a:gd name="T10" fmla="*/ 12 w 12"/>
                  <a:gd name="T11" fmla="*/ 0 h 69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695">
                    <a:moveTo>
                      <a:pt x="12" y="0"/>
                    </a:moveTo>
                    <a:lnTo>
                      <a:pt x="0" y="0"/>
                    </a:lnTo>
                    <a:lnTo>
                      <a:pt x="0" y="695"/>
                    </a:lnTo>
                    <a:lnTo>
                      <a:pt x="12" y="695"/>
                    </a:lnTo>
                    <a:lnTo>
                      <a:pt x="12"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204" name="Freeform 7">
                <a:extLst>
                  <a:ext uri="{FF2B5EF4-FFF2-40B4-BE49-F238E27FC236}">
                    <a16:creationId xmlns:a16="http://schemas.microsoft.com/office/drawing/2014/main" id="{400E10FC-BA83-4B4B-AF15-AAB713701E71}"/>
                  </a:ext>
                </a:extLst>
              </p:cNvPr>
              <p:cNvSpPr>
                <a:spLocks/>
              </p:cNvSpPr>
              <p:nvPr/>
            </p:nvSpPr>
            <p:spPr bwMode="ltGray">
              <a:xfrm>
                <a:off x="552" y="1623"/>
                <a:ext cx="12" cy="2697"/>
              </a:xfrm>
              <a:custGeom>
                <a:avLst/>
                <a:gdLst>
                  <a:gd name="T0" fmla="*/ 0 w 12"/>
                  <a:gd name="T1" fmla="*/ 2697 h 2697"/>
                  <a:gd name="T2" fmla="*/ 12 w 12"/>
                  <a:gd name="T3" fmla="*/ 2697 h 2697"/>
                  <a:gd name="T4" fmla="*/ 12 w 12"/>
                  <a:gd name="T5" fmla="*/ 0 h 2697"/>
                  <a:gd name="T6" fmla="*/ 0 w 12"/>
                  <a:gd name="T7" fmla="*/ 0 h 2697"/>
                  <a:gd name="T8" fmla="*/ 0 w 12"/>
                  <a:gd name="T9" fmla="*/ 2697 h 2697"/>
                  <a:gd name="T10" fmla="*/ 0 w 12"/>
                  <a:gd name="T11" fmla="*/ 2697 h 269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697">
                    <a:moveTo>
                      <a:pt x="0" y="2697"/>
                    </a:moveTo>
                    <a:lnTo>
                      <a:pt x="12" y="2697"/>
                    </a:lnTo>
                    <a:lnTo>
                      <a:pt x="12" y="0"/>
                    </a:lnTo>
                    <a:lnTo>
                      <a:pt x="0" y="0"/>
                    </a:lnTo>
                    <a:lnTo>
                      <a:pt x="0" y="2697"/>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205" name="Freeform 8">
                <a:extLst>
                  <a:ext uri="{FF2B5EF4-FFF2-40B4-BE49-F238E27FC236}">
                    <a16:creationId xmlns:a16="http://schemas.microsoft.com/office/drawing/2014/main" id="{6E3546AE-2723-459E-978F-F26C60B78AF1}"/>
                  </a:ext>
                </a:extLst>
              </p:cNvPr>
              <p:cNvSpPr>
                <a:spLocks/>
              </p:cNvSpPr>
              <p:nvPr/>
            </p:nvSpPr>
            <p:spPr bwMode="ltGray">
              <a:xfrm>
                <a:off x="1019" y="1155"/>
                <a:ext cx="4739" cy="12"/>
              </a:xfrm>
              <a:custGeom>
                <a:avLst/>
                <a:gdLst>
                  <a:gd name="T0" fmla="*/ 5033 w 4724"/>
                  <a:gd name="T1" fmla="*/ 0 h 12"/>
                  <a:gd name="T2" fmla="*/ 0 w 4724"/>
                  <a:gd name="T3" fmla="*/ 0 h 12"/>
                  <a:gd name="T4" fmla="*/ 0 w 4724"/>
                  <a:gd name="T5" fmla="*/ 12 h 12"/>
                  <a:gd name="T6" fmla="*/ 5033 w 4724"/>
                  <a:gd name="T7" fmla="*/ 12 h 12"/>
                  <a:gd name="T8" fmla="*/ 5033 w 4724"/>
                  <a:gd name="T9" fmla="*/ 0 h 12"/>
                  <a:gd name="T10" fmla="*/ 5033 w 4724"/>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724" h="12">
                    <a:moveTo>
                      <a:pt x="4724" y="0"/>
                    </a:moveTo>
                    <a:lnTo>
                      <a:pt x="0" y="0"/>
                    </a:lnTo>
                    <a:lnTo>
                      <a:pt x="0" y="12"/>
                    </a:lnTo>
                    <a:lnTo>
                      <a:pt x="4724" y="12"/>
                    </a:lnTo>
                    <a:lnTo>
                      <a:pt x="4724" y="0"/>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206" name="Freeform 9">
                <a:extLst>
                  <a:ext uri="{FF2B5EF4-FFF2-40B4-BE49-F238E27FC236}">
                    <a16:creationId xmlns:a16="http://schemas.microsoft.com/office/drawing/2014/main" id="{1F6B5030-C1FB-4E88-A2EE-8696E8F3F750}"/>
                  </a:ext>
                </a:extLst>
              </p:cNvPr>
              <p:cNvSpPr>
                <a:spLocks/>
              </p:cNvSpPr>
              <p:nvPr/>
            </p:nvSpPr>
            <p:spPr bwMode="ltGray">
              <a:xfrm>
                <a:off x="552" y="1371"/>
                <a:ext cx="12" cy="252"/>
              </a:xfrm>
              <a:custGeom>
                <a:avLst/>
                <a:gdLst>
                  <a:gd name="T0" fmla="*/ 0 w 12"/>
                  <a:gd name="T1" fmla="*/ 252 h 252"/>
                  <a:gd name="T2" fmla="*/ 12 w 12"/>
                  <a:gd name="T3" fmla="*/ 252 h 252"/>
                  <a:gd name="T4" fmla="*/ 12 w 12"/>
                  <a:gd name="T5" fmla="*/ 0 h 252"/>
                  <a:gd name="T6" fmla="*/ 0 w 12"/>
                  <a:gd name="T7" fmla="*/ 0 h 252"/>
                  <a:gd name="T8" fmla="*/ 0 w 12"/>
                  <a:gd name="T9" fmla="*/ 252 h 252"/>
                  <a:gd name="T10" fmla="*/ 0 w 12"/>
                  <a:gd name="T11" fmla="*/ 252 h 2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52">
                    <a:moveTo>
                      <a:pt x="0" y="252"/>
                    </a:moveTo>
                    <a:lnTo>
                      <a:pt x="12" y="252"/>
                    </a:lnTo>
                    <a:lnTo>
                      <a:pt x="12" y="0"/>
                    </a:lnTo>
                    <a:lnTo>
                      <a:pt x="0" y="0"/>
                    </a:lnTo>
                    <a:lnTo>
                      <a:pt x="0" y="252"/>
                    </a:lnTo>
                    <a:close/>
                  </a:path>
                </a:pathLst>
              </a:custGeom>
              <a:gradFill rotWithShape="0">
                <a:gsLst>
                  <a:gs pos="0">
                    <a:schemeClr val="accent2"/>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207" name="Freeform 10">
                <a:extLst>
                  <a:ext uri="{FF2B5EF4-FFF2-40B4-BE49-F238E27FC236}">
                    <a16:creationId xmlns:a16="http://schemas.microsoft.com/office/drawing/2014/main" id="{1659F577-E022-456A-9141-B795AA87A89D}"/>
                  </a:ext>
                </a:extLst>
              </p:cNvPr>
              <p:cNvSpPr>
                <a:spLocks/>
              </p:cNvSpPr>
              <p:nvPr/>
            </p:nvSpPr>
            <p:spPr bwMode="ltGray">
              <a:xfrm>
                <a:off x="552" y="699"/>
                <a:ext cx="12" cy="252"/>
              </a:xfrm>
              <a:custGeom>
                <a:avLst/>
                <a:gdLst>
                  <a:gd name="T0" fmla="*/ 12 w 12"/>
                  <a:gd name="T1" fmla="*/ 0 h 252"/>
                  <a:gd name="T2" fmla="*/ 0 w 12"/>
                  <a:gd name="T3" fmla="*/ 0 h 252"/>
                  <a:gd name="T4" fmla="*/ 0 w 12"/>
                  <a:gd name="T5" fmla="*/ 252 h 252"/>
                  <a:gd name="T6" fmla="*/ 12 w 12"/>
                  <a:gd name="T7" fmla="*/ 252 h 252"/>
                  <a:gd name="T8" fmla="*/ 12 w 12"/>
                  <a:gd name="T9" fmla="*/ 0 h 252"/>
                  <a:gd name="T10" fmla="*/ 12 w 12"/>
                  <a:gd name="T11" fmla="*/ 0 h 2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52">
                    <a:moveTo>
                      <a:pt x="12" y="0"/>
                    </a:moveTo>
                    <a:lnTo>
                      <a:pt x="0" y="0"/>
                    </a:lnTo>
                    <a:lnTo>
                      <a:pt x="0" y="252"/>
                    </a:lnTo>
                    <a:lnTo>
                      <a:pt x="12" y="252"/>
                    </a:lnTo>
                    <a:lnTo>
                      <a:pt x="12" y="0"/>
                    </a:lnTo>
                    <a:close/>
                  </a:path>
                </a:pathLst>
              </a:custGeom>
              <a:gradFill rotWithShape="0">
                <a:gsLst>
                  <a:gs pos="0">
                    <a:schemeClr val="bg2"/>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8139" name="Freeform 11">
                <a:extLst>
                  <a:ext uri="{FF2B5EF4-FFF2-40B4-BE49-F238E27FC236}">
                    <a16:creationId xmlns:a16="http://schemas.microsoft.com/office/drawing/2014/main" id="{DB6D4FC4-A719-4642-BFD6-3FE4FC80EFB7}"/>
                  </a:ext>
                </a:extLst>
              </p:cNvPr>
              <p:cNvSpPr>
                <a:spLocks/>
              </p:cNvSpPr>
              <p:nvPr/>
            </p:nvSpPr>
            <p:spPr bwMode="ltGray">
              <a:xfrm>
                <a:off x="552" y="951"/>
                <a:ext cx="12" cy="420"/>
              </a:xfrm>
              <a:custGeom>
                <a:avLst/>
                <a:gdLst>
                  <a:gd name="T0" fmla="*/ 0 w 12"/>
                  <a:gd name="T1" fmla="*/ 0 h 420"/>
                  <a:gd name="T2" fmla="*/ 0 w 12"/>
                  <a:gd name="T3" fmla="*/ 420 h 420"/>
                  <a:gd name="T4" fmla="*/ 12 w 12"/>
                  <a:gd name="T5" fmla="*/ 420 h 420"/>
                  <a:gd name="T6" fmla="*/ 12 w 12"/>
                  <a:gd name="T7" fmla="*/ 0 h 420"/>
                  <a:gd name="T8" fmla="*/ 0 w 12"/>
                  <a:gd name="T9" fmla="*/ 0 h 420"/>
                  <a:gd name="T10" fmla="*/ 0 w 12"/>
                  <a:gd name="T11" fmla="*/ 0 h 420"/>
                </a:gdLst>
                <a:ahLst/>
                <a:cxnLst>
                  <a:cxn ang="0">
                    <a:pos x="T0" y="T1"/>
                  </a:cxn>
                  <a:cxn ang="0">
                    <a:pos x="T2" y="T3"/>
                  </a:cxn>
                  <a:cxn ang="0">
                    <a:pos x="T4" y="T5"/>
                  </a:cxn>
                  <a:cxn ang="0">
                    <a:pos x="T6" y="T7"/>
                  </a:cxn>
                  <a:cxn ang="0">
                    <a:pos x="T8" y="T9"/>
                  </a:cxn>
                  <a:cxn ang="0">
                    <a:pos x="T10" y="T11"/>
                  </a:cxn>
                </a:cxnLst>
                <a:rect l="0" t="0" r="r" b="b"/>
                <a:pathLst>
                  <a:path w="12" h="420">
                    <a:moveTo>
                      <a:pt x="0" y="0"/>
                    </a:moveTo>
                    <a:lnTo>
                      <a:pt x="0" y="420"/>
                    </a:lnTo>
                    <a:lnTo>
                      <a:pt x="12" y="420"/>
                    </a:lnTo>
                    <a:lnTo>
                      <a:pt x="12" y="0"/>
                    </a:lnTo>
                    <a:lnTo>
                      <a:pt x="0" y="0"/>
                    </a:lnTo>
                    <a:lnTo>
                      <a:pt x="0" y="0"/>
                    </a:lnTo>
                    <a:close/>
                  </a:path>
                </a:pathLst>
              </a:custGeom>
              <a:gradFill rotWithShape="0">
                <a:gsLst>
                  <a:gs pos="0">
                    <a:schemeClr val="accent2"/>
                  </a:gs>
                  <a:gs pos="50000">
                    <a:schemeClr val="hlink"/>
                  </a:gs>
                  <a:gs pos="100000">
                    <a:schemeClr val="accent2"/>
                  </a:gs>
                </a:gsLst>
                <a:lin ang="5400000" scaled="1"/>
              </a:gradFill>
              <a:ln>
                <a:noFill/>
              </a:ln>
            </p:spPr>
            <p:txBody>
              <a:bodyPr/>
              <a:lstStyle/>
              <a:p>
                <a:pPr eaLnBrk="1" hangingPunct="1">
                  <a:defRPr/>
                </a:pPr>
                <a:endParaRPr lang="en-US">
                  <a:solidFill>
                    <a:srgbClr val="FFFFFF"/>
                  </a:solidFill>
                  <a:latin typeface="Arial" charset="0"/>
                  <a:cs typeface="Arial"/>
                </a:endParaRPr>
              </a:p>
            </p:txBody>
          </p:sp>
          <p:sp>
            <p:nvSpPr>
              <p:cNvPr id="8209" name="Freeform 12">
                <a:extLst>
                  <a:ext uri="{FF2B5EF4-FFF2-40B4-BE49-F238E27FC236}">
                    <a16:creationId xmlns:a16="http://schemas.microsoft.com/office/drawing/2014/main" id="{960E6F60-A7AD-41A1-BAC2-0EF2487726DE}"/>
                  </a:ext>
                </a:extLst>
              </p:cNvPr>
              <p:cNvSpPr>
                <a:spLocks/>
              </p:cNvSpPr>
              <p:nvPr/>
            </p:nvSpPr>
            <p:spPr bwMode="ltGray">
              <a:xfrm>
                <a:off x="0" y="1155"/>
                <a:ext cx="351" cy="12"/>
              </a:xfrm>
              <a:custGeom>
                <a:avLst/>
                <a:gdLst>
                  <a:gd name="T0" fmla="*/ 0 w 251"/>
                  <a:gd name="T1" fmla="*/ 0 h 12"/>
                  <a:gd name="T2" fmla="*/ 0 w 251"/>
                  <a:gd name="T3" fmla="*/ 12 h 12"/>
                  <a:gd name="T4" fmla="*/ 205514 w 251"/>
                  <a:gd name="T5" fmla="*/ 12 h 12"/>
                  <a:gd name="T6" fmla="*/ 205514 w 251"/>
                  <a:gd name="T7" fmla="*/ 0 h 12"/>
                  <a:gd name="T8" fmla="*/ 0 w 251"/>
                  <a:gd name="T9" fmla="*/ 0 h 12"/>
                  <a:gd name="T10" fmla="*/ 0 w 251"/>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 h="12">
                    <a:moveTo>
                      <a:pt x="0" y="0"/>
                    </a:moveTo>
                    <a:lnTo>
                      <a:pt x="0" y="12"/>
                    </a:lnTo>
                    <a:lnTo>
                      <a:pt x="251" y="12"/>
                    </a:lnTo>
                    <a:lnTo>
                      <a:pt x="251" y="0"/>
                    </a:lnTo>
                    <a:lnTo>
                      <a:pt x="0" y="0"/>
                    </a:lnTo>
                    <a:close/>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210" name="Freeform 13">
                <a:extLst>
                  <a:ext uri="{FF2B5EF4-FFF2-40B4-BE49-F238E27FC236}">
                    <a16:creationId xmlns:a16="http://schemas.microsoft.com/office/drawing/2014/main" id="{0144DFF7-5AF2-45E4-9F76-2C3FC5F05584}"/>
                  </a:ext>
                </a:extLst>
              </p:cNvPr>
              <p:cNvSpPr>
                <a:spLocks/>
              </p:cNvSpPr>
              <p:nvPr/>
            </p:nvSpPr>
            <p:spPr bwMode="ltGray">
              <a:xfrm>
                <a:off x="767" y="1155"/>
                <a:ext cx="252" cy="12"/>
              </a:xfrm>
              <a:custGeom>
                <a:avLst/>
                <a:gdLst>
                  <a:gd name="T0" fmla="*/ 271 w 251"/>
                  <a:gd name="T1" fmla="*/ 0 h 12"/>
                  <a:gd name="T2" fmla="*/ 0 w 251"/>
                  <a:gd name="T3" fmla="*/ 0 h 12"/>
                  <a:gd name="T4" fmla="*/ 0 w 251"/>
                  <a:gd name="T5" fmla="*/ 12 h 12"/>
                  <a:gd name="T6" fmla="*/ 271 w 251"/>
                  <a:gd name="T7" fmla="*/ 12 h 12"/>
                  <a:gd name="T8" fmla="*/ 271 w 251"/>
                  <a:gd name="T9" fmla="*/ 0 h 12"/>
                  <a:gd name="T10" fmla="*/ 271 w 251"/>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 h="12">
                    <a:moveTo>
                      <a:pt x="251" y="0"/>
                    </a:moveTo>
                    <a:lnTo>
                      <a:pt x="0" y="0"/>
                    </a:lnTo>
                    <a:lnTo>
                      <a:pt x="0" y="12"/>
                    </a:lnTo>
                    <a:lnTo>
                      <a:pt x="251" y="12"/>
                    </a:lnTo>
                    <a:lnTo>
                      <a:pt x="251" y="0"/>
                    </a:lnTo>
                    <a:close/>
                  </a:path>
                </a:pathLst>
              </a:custGeom>
              <a:gradFill rotWithShape="0">
                <a:gsLst>
                  <a:gs pos="0">
                    <a:schemeClr val="accent2"/>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8142" name="Freeform 14">
                <a:extLst>
                  <a:ext uri="{FF2B5EF4-FFF2-40B4-BE49-F238E27FC236}">
                    <a16:creationId xmlns:a16="http://schemas.microsoft.com/office/drawing/2014/main" id="{CD3F8A9D-4846-432A-AAA4-A241CC2DD64D}"/>
                  </a:ext>
                </a:extLst>
              </p:cNvPr>
              <p:cNvSpPr>
                <a:spLocks/>
              </p:cNvSpPr>
              <p:nvPr/>
            </p:nvSpPr>
            <p:spPr bwMode="ltGray">
              <a:xfrm>
                <a:off x="348" y="1155"/>
                <a:ext cx="419" cy="12"/>
              </a:xfrm>
              <a:custGeom>
                <a:avLst/>
                <a:gdLst>
                  <a:gd name="T0" fmla="*/ 0 w 418"/>
                  <a:gd name="T1" fmla="*/ 0 h 12"/>
                  <a:gd name="T2" fmla="*/ 0 w 418"/>
                  <a:gd name="T3" fmla="*/ 12 h 12"/>
                  <a:gd name="T4" fmla="*/ 418 w 418"/>
                  <a:gd name="T5" fmla="*/ 12 h 12"/>
                  <a:gd name="T6" fmla="*/ 418 w 418"/>
                  <a:gd name="T7" fmla="*/ 0 h 12"/>
                  <a:gd name="T8" fmla="*/ 0 w 418"/>
                  <a:gd name="T9" fmla="*/ 0 h 12"/>
                  <a:gd name="T10" fmla="*/ 0 w 418"/>
                  <a:gd name="T11" fmla="*/ 0 h 12"/>
                </a:gdLst>
                <a:ahLst/>
                <a:cxnLst>
                  <a:cxn ang="0">
                    <a:pos x="T0" y="T1"/>
                  </a:cxn>
                  <a:cxn ang="0">
                    <a:pos x="T2" y="T3"/>
                  </a:cxn>
                  <a:cxn ang="0">
                    <a:pos x="T4" y="T5"/>
                  </a:cxn>
                  <a:cxn ang="0">
                    <a:pos x="T6" y="T7"/>
                  </a:cxn>
                  <a:cxn ang="0">
                    <a:pos x="T8" y="T9"/>
                  </a:cxn>
                  <a:cxn ang="0">
                    <a:pos x="T10" y="T11"/>
                  </a:cxn>
                </a:cxnLst>
                <a:rect l="0" t="0" r="r" b="b"/>
                <a:pathLst>
                  <a:path w="418" h="12">
                    <a:moveTo>
                      <a:pt x="0" y="0"/>
                    </a:moveTo>
                    <a:lnTo>
                      <a:pt x="0" y="12"/>
                    </a:lnTo>
                    <a:lnTo>
                      <a:pt x="418" y="12"/>
                    </a:lnTo>
                    <a:lnTo>
                      <a:pt x="418" y="0"/>
                    </a:lnTo>
                    <a:lnTo>
                      <a:pt x="0" y="0"/>
                    </a:lnTo>
                    <a:lnTo>
                      <a:pt x="0" y="0"/>
                    </a:lnTo>
                    <a:close/>
                  </a:path>
                </a:pathLst>
              </a:custGeom>
              <a:gradFill rotWithShape="0">
                <a:gsLst>
                  <a:gs pos="0">
                    <a:schemeClr val="accent2"/>
                  </a:gs>
                  <a:gs pos="50000">
                    <a:schemeClr val="hlink"/>
                  </a:gs>
                  <a:gs pos="100000">
                    <a:schemeClr val="accent2"/>
                  </a:gs>
                </a:gsLst>
                <a:lin ang="0" scaled="1"/>
              </a:gradFill>
              <a:ln>
                <a:noFill/>
              </a:ln>
            </p:spPr>
            <p:txBody>
              <a:bodyPr/>
              <a:lstStyle/>
              <a:p>
                <a:pPr eaLnBrk="1" hangingPunct="1">
                  <a:defRPr/>
                </a:pPr>
                <a:endParaRPr lang="en-US">
                  <a:solidFill>
                    <a:srgbClr val="FFFFFF"/>
                  </a:solidFill>
                  <a:latin typeface="Arial" charset="0"/>
                  <a:cs typeface="Arial"/>
                </a:endParaRPr>
              </a:p>
            </p:txBody>
          </p:sp>
        </p:grpSp>
      </p:grpSp>
      <p:sp>
        <p:nvSpPr>
          <p:cNvPr id="48143" name="Rectangle 15">
            <a:extLst>
              <a:ext uri="{FF2B5EF4-FFF2-40B4-BE49-F238E27FC236}">
                <a16:creationId xmlns:a16="http://schemas.microsoft.com/office/drawing/2014/main" id="{E4153E37-4DE9-438D-9278-62484440B81D}"/>
              </a:ext>
            </a:extLst>
          </p:cNvPr>
          <p:cNvSpPr>
            <a:spLocks noGrp="1" noChangeArrowheads="1"/>
          </p:cNvSpPr>
          <p:nvPr>
            <p:ph type="title"/>
          </p:nvPr>
        </p:nvSpPr>
        <p:spPr bwMode="auto">
          <a:xfrm>
            <a:off x="1422400" y="304801"/>
            <a:ext cx="10058400" cy="1431925"/>
          </a:xfrm>
          <a:prstGeom prst="rect">
            <a:avLst/>
          </a:prstGeom>
          <a:noFill/>
          <a:ln>
            <a:noFill/>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48144" name="Rectangle 16">
            <a:extLst>
              <a:ext uri="{FF2B5EF4-FFF2-40B4-BE49-F238E27FC236}">
                <a16:creationId xmlns:a16="http://schemas.microsoft.com/office/drawing/2014/main" id="{9F9E071C-FBDD-4B99-B96E-7862C86D2464}"/>
              </a:ext>
            </a:extLst>
          </p:cNvPr>
          <p:cNvSpPr>
            <a:spLocks noGrp="1" noChangeArrowheads="1"/>
          </p:cNvSpPr>
          <p:nvPr>
            <p:ph type="body" idx="1"/>
          </p:nvPr>
        </p:nvSpPr>
        <p:spPr bwMode="auto">
          <a:xfrm>
            <a:off x="1422400" y="1981200"/>
            <a:ext cx="100584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8145" name="Rectangle 17">
            <a:extLst>
              <a:ext uri="{FF2B5EF4-FFF2-40B4-BE49-F238E27FC236}">
                <a16:creationId xmlns:a16="http://schemas.microsoft.com/office/drawing/2014/main" id="{A2000693-F550-423D-A37F-799AAA952696}"/>
              </a:ext>
            </a:extLst>
          </p:cNvPr>
          <p:cNvSpPr>
            <a:spLocks noGrp="1" noChangeArrowheads="1"/>
          </p:cNvSpPr>
          <p:nvPr>
            <p:ph type="dt" sz="half" idx="2"/>
          </p:nvPr>
        </p:nvSpPr>
        <p:spPr bwMode="auto">
          <a:xfrm>
            <a:off x="1422400" y="6248400"/>
            <a:ext cx="25400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000">
                <a:solidFill>
                  <a:srgbClr val="FFFFFF"/>
                </a:solidFill>
                <a:effectLst>
                  <a:outerShdw blurRad="38100" dist="38100" dir="2700000" algn="tl">
                    <a:srgbClr val="000000"/>
                  </a:outerShdw>
                </a:effectLst>
                <a:latin typeface="+mn-lt"/>
                <a:cs typeface="+mn-cs"/>
              </a:defRPr>
            </a:lvl1pPr>
          </a:lstStyle>
          <a:p>
            <a:pPr>
              <a:defRPr/>
            </a:pPr>
            <a:fld id="{FA3D7F29-B6C6-4A0C-A268-57E90488AF32}" type="datetimeFigureOut">
              <a:rPr lang="en-US"/>
              <a:pPr>
                <a:defRPr/>
              </a:pPr>
              <a:t>9/19/2024</a:t>
            </a:fld>
            <a:endParaRPr lang="en-US"/>
          </a:p>
        </p:txBody>
      </p:sp>
      <p:sp>
        <p:nvSpPr>
          <p:cNvPr id="48146" name="Rectangle 18">
            <a:extLst>
              <a:ext uri="{FF2B5EF4-FFF2-40B4-BE49-F238E27FC236}">
                <a16:creationId xmlns:a16="http://schemas.microsoft.com/office/drawing/2014/main" id="{5A243C3E-C681-4064-AF2E-F3128418D9EB}"/>
              </a:ext>
            </a:extLst>
          </p:cNvPr>
          <p:cNvSpPr>
            <a:spLocks noGrp="1" noChangeArrowheads="1"/>
          </p:cNvSpPr>
          <p:nvPr>
            <p:ph type="ftr" sz="quarter" idx="3"/>
          </p:nvPr>
        </p:nvSpPr>
        <p:spPr bwMode="auto">
          <a:xfrm>
            <a:off x="4572000" y="6248400"/>
            <a:ext cx="3860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000">
                <a:solidFill>
                  <a:srgbClr val="FFFFFF"/>
                </a:solidFill>
                <a:effectLst>
                  <a:outerShdw blurRad="38100" dist="38100" dir="2700000" algn="tl">
                    <a:srgbClr val="000000"/>
                  </a:outerShdw>
                </a:effectLst>
                <a:latin typeface="+mn-lt"/>
                <a:cs typeface="+mn-cs"/>
              </a:defRPr>
            </a:lvl1pPr>
          </a:lstStyle>
          <a:p>
            <a:pPr>
              <a:defRPr/>
            </a:pPr>
            <a:endParaRPr lang="en-US"/>
          </a:p>
        </p:txBody>
      </p:sp>
      <p:sp>
        <p:nvSpPr>
          <p:cNvPr id="48147" name="Rectangle 19">
            <a:extLst>
              <a:ext uri="{FF2B5EF4-FFF2-40B4-BE49-F238E27FC236}">
                <a16:creationId xmlns:a16="http://schemas.microsoft.com/office/drawing/2014/main" id="{A8C20821-5BFD-4863-97D0-8F65C3CC5F38}"/>
              </a:ext>
            </a:extLst>
          </p:cNvPr>
          <p:cNvSpPr>
            <a:spLocks noGrp="1" noChangeArrowheads="1"/>
          </p:cNvSpPr>
          <p:nvPr>
            <p:ph type="sldNum" sz="quarter" idx="4"/>
          </p:nvPr>
        </p:nvSpPr>
        <p:spPr bwMode="auto">
          <a:xfrm>
            <a:off x="8940800" y="6248400"/>
            <a:ext cx="25400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000" smtClean="0">
                <a:solidFill>
                  <a:srgbClr val="FFFFFF"/>
                </a:solidFill>
                <a:effectLst>
                  <a:outerShdw blurRad="38100" dist="38100" dir="2700000" algn="tl">
                    <a:srgbClr val="000000"/>
                  </a:outerShdw>
                </a:effectLst>
                <a:latin typeface="Tahoma" panose="020B0604030504040204" pitchFamily="34" charset="0"/>
              </a:defRPr>
            </a:lvl1pPr>
          </a:lstStyle>
          <a:p>
            <a:pPr>
              <a:defRPr/>
            </a:pPr>
            <a:fld id="{9DE4623A-FECE-45D2-9BA9-3366BB4085CD}"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488579" r:id="rId1"/>
    <p:sldLayoutId id="2147488501" r:id="rId2"/>
    <p:sldLayoutId id="2147488502" r:id="rId3"/>
    <p:sldLayoutId id="2147488503" r:id="rId4"/>
    <p:sldLayoutId id="2147488504" r:id="rId5"/>
    <p:sldLayoutId id="2147488505" r:id="rId6"/>
    <p:sldLayoutId id="2147488506" r:id="rId7"/>
    <p:sldLayoutId id="2147488507" r:id="rId8"/>
    <p:sldLayoutId id="2147488508" r:id="rId9"/>
    <p:sldLayoutId id="2147488509" r:id="rId10"/>
    <p:sldLayoutId id="2147488510" r:id="rId11"/>
  </p:sldLayoutIdLst>
  <p:txStyles>
    <p:titleStyle>
      <a:lvl1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ahoma" pitchFamily="34" charset="0"/>
          <a:cs typeface="Arial" charset="0"/>
        </a:defRPr>
      </a:lvl2pPr>
      <a:lvl3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ahoma" pitchFamily="34" charset="0"/>
          <a:cs typeface="Arial" charset="0"/>
        </a:defRPr>
      </a:lvl3pPr>
      <a:lvl4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ahoma" pitchFamily="34" charset="0"/>
          <a:cs typeface="Arial" charset="0"/>
        </a:defRPr>
      </a:lvl4pPr>
      <a:lvl5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ahoma" pitchFamily="34" charset="0"/>
          <a:cs typeface="Arial" charset="0"/>
        </a:defRPr>
      </a:lvl5pPr>
      <a:lvl6pPr marL="4572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cs typeface="Arial" charset="0"/>
        </a:defRPr>
      </a:lvl6pPr>
      <a:lvl7pPr marL="9144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cs typeface="Arial" charset="0"/>
        </a:defRPr>
      </a:lvl7pPr>
      <a:lvl8pPr marL="13716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cs typeface="Arial" charset="0"/>
        </a:defRPr>
      </a:lvl8pPr>
      <a:lvl9pPr marL="18288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cs typeface="Arial" charset="0"/>
        </a:defRPr>
      </a:lvl9pPr>
    </p:titleStyle>
    <p:bodyStyle>
      <a:lvl1pPr marL="342900" indent="-342900" algn="l" rtl="0" eaLnBrk="0" fontAlgn="base" hangingPunct="0">
        <a:spcBef>
          <a:spcPct val="20000"/>
        </a:spcBef>
        <a:spcAft>
          <a:spcPct val="0"/>
        </a:spcAft>
        <a:buClr>
          <a:schemeClr val="hlink"/>
        </a:buClr>
        <a:buSzPct val="70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SzPct val="70000"/>
        <a:buFont typeface="Wingdings" panose="05000000000000000000" pitchFamily="2" charset="2"/>
        <a:buChar char="n"/>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218" name="Group 2">
            <a:extLst>
              <a:ext uri="{FF2B5EF4-FFF2-40B4-BE49-F238E27FC236}">
                <a16:creationId xmlns:a16="http://schemas.microsoft.com/office/drawing/2014/main" id="{980B0E7E-1894-4B49-8E83-C988B44C61CA}"/>
              </a:ext>
            </a:extLst>
          </p:cNvPr>
          <p:cNvGrpSpPr>
            <a:grpSpLocks/>
          </p:cNvGrpSpPr>
          <p:nvPr/>
        </p:nvGrpSpPr>
        <p:grpSpPr bwMode="auto">
          <a:xfrm>
            <a:off x="1" y="6350"/>
            <a:ext cx="12187767" cy="6851650"/>
            <a:chOff x="0" y="4"/>
            <a:chExt cx="5758" cy="4316"/>
          </a:xfrm>
        </p:grpSpPr>
        <p:sp>
          <p:nvSpPr>
            <p:cNvPr id="9224" name="Freeform 3">
              <a:extLst>
                <a:ext uri="{FF2B5EF4-FFF2-40B4-BE49-F238E27FC236}">
                  <a16:creationId xmlns:a16="http://schemas.microsoft.com/office/drawing/2014/main" id="{C8F05CA5-F4A9-426D-B0C3-B348DCD8F27D}"/>
                </a:ext>
              </a:extLst>
            </p:cNvPr>
            <p:cNvSpPr>
              <a:spLocks/>
            </p:cNvSpPr>
            <p:nvPr/>
          </p:nvSpPr>
          <p:spPr bwMode="hidden">
            <a:xfrm>
              <a:off x="558" y="1161"/>
              <a:ext cx="5200" cy="3159"/>
            </a:xfrm>
            <a:custGeom>
              <a:avLst/>
              <a:gdLst>
                <a:gd name="T0" fmla="*/ 0 w 5184"/>
                <a:gd name="T1" fmla="*/ 3159 h 3159"/>
                <a:gd name="T2" fmla="*/ 5513 w 5184"/>
                <a:gd name="T3" fmla="*/ 3159 h 3159"/>
                <a:gd name="T4" fmla="*/ 5513 w 5184"/>
                <a:gd name="T5" fmla="*/ 0 h 3159"/>
                <a:gd name="T6" fmla="*/ 0 w 5184"/>
                <a:gd name="T7" fmla="*/ 0 h 3159"/>
                <a:gd name="T8" fmla="*/ 0 w 5184"/>
                <a:gd name="T9" fmla="*/ 3159 h 3159"/>
                <a:gd name="T10" fmla="*/ 0 w 5184"/>
                <a:gd name="T11" fmla="*/ 3159 h 31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184" h="3159">
                  <a:moveTo>
                    <a:pt x="0" y="3159"/>
                  </a:moveTo>
                  <a:lnTo>
                    <a:pt x="5184" y="3159"/>
                  </a:lnTo>
                  <a:lnTo>
                    <a:pt x="5184" y="0"/>
                  </a:lnTo>
                  <a:lnTo>
                    <a:pt x="0" y="0"/>
                  </a:lnTo>
                  <a:lnTo>
                    <a:pt x="0" y="3159"/>
                  </a:lnTo>
                  <a:close/>
                </a:path>
              </a:pathLst>
            </a:cu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225" name="Freeform 4">
              <a:extLst>
                <a:ext uri="{FF2B5EF4-FFF2-40B4-BE49-F238E27FC236}">
                  <a16:creationId xmlns:a16="http://schemas.microsoft.com/office/drawing/2014/main" id="{545696E7-A330-41C0-AA4A-9C0C2DD21360}"/>
                </a:ext>
              </a:extLst>
            </p:cNvPr>
            <p:cNvSpPr>
              <a:spLocks/>
            </p:cNvSpPr>
            <p:nvPr/>
          </p:nvSpPr>
          <p:spPr bwMode="hidden">
            <a:xfrm>
              <a:off x="0" y="1161"/>
              <a:ext cx="558" cy="3159"/>
            </a:xfrm>
            <a:custGeom>
              <a:avLst/>
              <a:gdLst>
                <a:gd name="T0" fmla="*/ 0 w 556"/>
                <a:gd name="T1" fmla="*/ 0 h 3159"/>
                <a:gd name="T2" fmla="*/ 0 w 556"/>
                <a:gd name="T3" fmla="*/ 3159 h 3159"/>
                <a:gd name="T4" fmla="*/ 596 w 556"/>
                <a:gd name="T5" fmla="*/ 3159 h 3159"/>
                <a:gd name="T6" fmla="*/ 596 w 556"/>
                <a:gd name="T7" fmla="*/ 0 h 3159"/>
                <a:gd name="T8" fmla="*/ 0 w 556"/>
                <a:gd name="T9" fmla="*/ 0 h 3159"/>
                <a:gd name="T10" fmla="*/ 0 w 556"/>
                <a:gd name="T11" fmla="*/ 0 h 31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56" h="3159">
                  <a:moveTo>
                    <a:pt x="0" y="0"/>
                  </a:moveTo>
                  <a:lnTo>
                    <a:pt x="0" y="3159"/>
                  </a:lnTo>
                  <a:lnTo>
                    <a:pt x="556" y="3159"/>
                  </a:lnTo>
                  <a:lnTo>
                    <a:pt x="556" y="0"/>
                  </a:lnTo>
                  <a:lnTo>
                    <a:pt x="0"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9226" name="Group 5">
              <a:extLst>
                <a:ext uri="{FF2B5EF4-FFF2-40B4-BE49-F238E27FC236}">
                  <a16:creationId xmlns:a16="http://schemas.microsoft.com/office/drawing/2014/main" id="{08BBD168-1807-4565-AD8E-17801B464F84}"/>
                </a:ext>
              </a:extLst>
            </p:cNvPr>
            <p:cNvGrpSpPr>
              <a:grpSpLocks/>
            </p:cNvGrpSpPr>
            <p:nvPr userDrawn="1"/>
          </p:nvGrpSpPr>
          <p:grpSpPr bwMode="auto">
            <a:xfrm>
              <a:off x="0" y="4"/>
              <a:ext cx="5758" cy="4316"/>
              <a:chOff x="0" y="4"/>
              <a:chExt cx="5758" cy="4316"/>
            </a:xfrm>
          </p:grpSpPr>
          <p:sp>
            <p:nvSpPr>
              <p:cNvPr id="9227" name="Freeform 6">
                <a:extLst>
                  <a:ext uri="{FF2B5EF4-FFF2-40B4-BE49-F238E27FC236}">
                    <a16:creationId xmlns:a16="http://schemas.microsoft.com/office/drawing/2014/main" id="{23CE5B3B-406F-4F76-8842-9CAC730E6A60}"/>
                  </a:ext>
                </a:extLst>
              </p:cNvPr>
              <p:cNvSpPr>
                <a:spLocks/>
              </p:cNvSpPr>
              <p:nvPr/>
            </p:nvSpPr>
            <p:spPr bwMode="ltGray">
              <a:xfrm>
                <a:off x="552" y="4"/>
                <a:ext cx="12" cy="695"/>
              </a:xfrm>
              <a:custGeom>
                <a:avLst/>
                <a:gdLst>
                  <a:gd name="T0" fmla="*/ 12 w 12"/>
                  <a:gd name="T1" fmla="*/ 0 h 695"/>
                  <a:gd name="T2" fmla="*/ 0 w 12"/>
                  <a:gd name="T3" fmla="*/ 0 h 695"/>
                  <a:gd name="T4" fmla="*/ 0 w 12"/>
                  <a:gd name="T5" fmla="*/ 695 h 695"/>
                  <a:gd name="T6" fmla="*/ 12 w 12"/>
                  <a:gd name="T7" fmla="*/ 695 h 695"/>
                  <a:gd name="T8" fmla="*/ 12 w 12"/>
                  <a:gd name="T9" fmla="*/ 0 h 695"/>
                  <a:gd name="T10" fmla="*/ 12 w 12"/>
                  <a:gd name="T11" fmla="*/ 0 h 69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695">
                    <a:moveTo>
                      <a:pt x="12" y="0"/>
                    </a:moveTo>
                    <a:lnTo>
                      <a:pt x="0" y="0"/>
                    </a:lnTo>
                    <a:lnTo>
                      <a:pt x="0" y="695"/>
                    </a:lnTo>
                    <a:lnTo>
                      <a:pt x="12" y="695"/>
                    </a:lnTo>
                    <a:lnTo>
                      <a:pt x="12"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228" name="Freeform 7">
                <a:extLst>
                  <a:ext uri="{FF2B5EF4-FFF2-40B4-BE49-F238E27FC236}">
                    <a16:creationId xmlns:a16="http://schemas.microsoft.com/office/drawing/2014/main" id="{8EBDB721-5BAF-4EB2-9B64-6070AEF2249E}"/>
                  </a:ext>
                </a:extLst>
              </p:cNvPr>
              <p:cNvSpPr>
                <a:spLocks/>
              </p:cNvSpPr>
              <p:nvPr/>
            </p:nvSpPr>
            <p:spPr bwMode="ltGray">
              <a:xfrm>
                <a:off x="552" y="1623"/>
                <a:ext cx="12" cy="2697"/>
              </a:xfrm>
              <a:custGeom>
                <a:avLst/>
                <a:gdLst>
                  <a:gd name="T0" fmla="*/ 0 w 12"/>
                  <a:gd name="T1" fmla="*/ 2697 h 2697"/>
                  <a:gd name="T2" fmla="*/ 12 w 12"/>
                  <a:gd name="T3" fmla="*/ 2697 h 2697"/>
                  <a:gd name="T4" fmla="*/ 12 w 12"/>
                  <a:gd name="T5" fmla="*/ 0 h 2697"/>
                  <a:gd name="T6" fmla="*/ 0 w 12"/>
                  <a:gd name="T7" fmla="*/ 0 h 2697"/>
                  <a:gd name="T8" fmla="*/ 0 w 12"/>
                  <a:gd name="T9" fmla="*/ 2697 h 2697"/>
                  <a:gd name="T10" fmla="*/ 0 w 12"/>
                  <a:gd name="T11" fmla="*/ 2697 h 269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697">
                    <a:moveTo>
                      <a:pt x="0" y="2697"/>
                    </a:moveTo>
                    <a:lnTo>
                      <a:pt x="12" y="2697"/>
                    </a:lnTo>
                    <a:lnTo>
                      <a:pt x="12" y="0"/>
                    </a:lnTo>
                    <a:lnTo>
                      <a:pt x="0" y="0"/>
                    </a:lnTo>
                    <a:lnTo>
                      <a:pt x="0" y="2697"/>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229" name="Freeform 8">
                <a:extLst>
                  <a:ext uri="{FF2B5EF4-FFF2-40B4-BE49-F238E27FC236}">
                    <a16:creationId xmlns:a16="http://schemas.microsoft.com/office/drawing/2014/main" id="{B31FBF70-0F21-441F-8B5F-8125D1EA124A}"/>
                  </a:ext>
                </a:extLst>
              </p:cNvPr>
              <p:cNvSpPr>
                <a:spLocks/>
              </p:cNvSpPr>
              <p:nvPr/>
            </p:nvSpPr>
            <p:spPr bwMode="ltGray">
              <a:xfrm>
                <a:off x="1019" y="1155"/>
                <a:ext cx="4739" cy="12"/>
              </a:xfrm>
              <a:custGeom>
                <a:avLst/>
                <a:gdLst>
                  <a:gd name="T0" fmla="*/ 5033 w 4724"/>
                  <a:gd name="T1" fmla="*/ 0 h 12"/>
                  <a:gd name="T2" fmla="*/ 0 w 4724"/>
                  <a:gd name="T3" fmla="*/ 0 h 12"/>
                  <a:gd name="T4" fmla="*/ 0 w 4724"/>
                  <a:gd name="T5" fmla="*/ 12 h 12"/>
                  <a:gd name="T6" fmla="*/ 5033 w 4724"/>
                  <a:gd name="T7" fmla="*/ 12 h 12"/>
                  <a:gd name="T8" fmla="*/ 5033 w 4724"/>
                  <a:gd name="T9" fmla="*/ 0 h 12"/>
                  <a:gd name="T10" fmla="*/ 5033 w 4724"/>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724" h="12">
                    <a:moveTo>
                      <a:pt x="4724" y="0"/>
                    </a:moveTo>
                    <a:lnTo>
                      <a:pt x="0" y="0"/>
                    </a:lnTo>
                    <a:lnTo>
                      <a:pt x="0" y="12"/>
                    </a:lnTo>
                    <a:lnTo>
                      <a:pt x="4724" y="12"/>
                    </a:lnTo>
                    <a:lnTo>
                      <a:pt x="4724" y="0"/>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230" name="Freeform 9">
                <a:extLst>
                  <a:ext uri="{FF2B5EF4-FFF2-40B4-BE49-F238E27FC236}">
                    <a16:creationId xmlns:a16="http://schemas.microsoft.com/office/drawing/2014/main" id="{6C4FEAC7-E4C8-4B1C-995D-848819531340}"/>
                  </a:ext>
                </a:extLst>
              </p:cNvPr>
              <p:cNvSpPr>
                <a:spLocks/>
              </p:cNvSpPr>
              <p:nvPr/>
            </p:nvSpPr>
            <p:spPr bwMode="ltGray">
              <a:xfrm>
                <a:off x="552" y="1371"/>
                <a:ext cx="12" cy="252"/>
              </a:xfrm>
              <a:custGeom>
                <a:avLst/>
                <a:gdLst>
                  <a:gd name="T0" fmla="*/ 0 w 12"/>
                  <a:gd name="T1" fmla="*/ 252 h 252"/>
                  <a:gd name="T2" fmla="*/ 12 w 12"/>
                  <a:gd name="T3" fmla="*/ 252 h 252"/>
                  <a:gd name="T4" fmla="*/ 12 w 12"/>
                  <a:gd name="T5" fmla="*/ 0 h 252"/>
                  <a:gd name="T6" fmla="*/ 0 w 12"/>
                  <a:gd name="T7" fmla="*/ 0 h 252"/>
                  <a:gd name="T8" fmla="*/ 0 w 12"/>
                  <a:gd name="T9" fmla="*/ 252 h 252"/>
                  <a:gd name="T10" fmla="*/ 0 w 12"/>
                  <a:gd name="T11" fmla="*/ 252 h 2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52">
                    <a:moveTo>
                      <a:pt x="0" y="252"/>
                    </a:moveTo>
                    <a:lnTo>
                      <a:pt x="12" y="252"/>
                    </a:lnTo>
                    <a:lnTo>
                      <a:pt x="12" y="0"/>
                    </a:lnTo>
                    <a:lnTo>
                      <a:pt x="0" y="0"/>
                    </a:lnTo>
                    <a:lnTo>
                      <a:pt x="0" y="252"/>
                    </a:lnTo>
                    <a:close/>
                  </a:path>
                </a:pathLst>
              </a:custGeom>
              <a:gradFill rotWithShape="0">
                <a:gsLst>
                  <a:gs pos="0">
                    <a:schemeClr val="accent2"/>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231" name="Freeform 10">
                <a:extLst>
                  <a:ext uri="{FF2B5EF4-FFF2-40B4-BE49-F238E27FC236}">
                    <a16:creationId xmlns:a16="http://schemas.microsoft.com/office/drawing/2014/main" id="{123E0F00-75D1-48A8-9EB2-5672DBD36677}"/>
                  </a:ext>
                </a:extLst>
              </p:cNvPr>
              <p:cNvSpPr>
                <a:spLocks/>
              </p:cNvSpPr>
              <p:nvPr/>
            </p:nvSpPr>
            <p:spPr bwMode="ltGray">
              <a:xfrm>
                <a:off x="552" y="699"/>
                <a:ext cx="12" cy="252"/>
              </a:xfrm>
              <a:custGeom>
                <a:avLst/>
                <a:gdLst>
                  <a:gd name="T0" fmla="*/ 12 w 12"/>
                  <a:gd name="T1" fmla="*/ 0 h 252"/>
                  <a:gd name="T2" fmla="*/ 0 w 12"/>
                  <a:gd name="T3" fmla="*/ 0 h 252"/>
                  <a:gd name="T4" fmla="*/ 0 w 12"/>
                  <a:gd name="T5" fmla="*/ 252 h 252"/>
                  <a:gd name="T6" fmla="*/ 12 w 12"/>
                  <a:gd name="T7" fmla="*/ 252 h 252"/>
                  <a:gd name="T8" fmla="*/ 12 w 12"/>
                  <a:gd name="T9" fmla="*/ 0 h 252"/>
                  <a:gd name="T10" fmla="*/ 12 w 12"/>
                  <a:gd name="T11" fmla="*/ 0 h 2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52">
                    <a:moveTo>
                      <a:pt x="12" y="0"/>
                    </a:moveTo>
                    <a:lnTo>
                      <a:pt x="0" y="0"/>
                    </a:lnTo>
                    <a:lnTo>
                      <a:pt x="0" y="252"/>
                    </a:lnTo>
                    <a:lnTo>
                      <a:pt x="12" y="252"/>
                    </a:lnTo>
                    <a:lnTo>
                      <a:pt x="12" y="0"/>
                    </a:lnTo>
                    <a:close/>
                  </a:path>
                </a:pathLst>
              </a:custGeom>
              <a:gradFill rotWithShape="0">
                <a:gsLst>
                  <a:gs pos="0">
                    <a:schemeClr val="bg2"/>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8139" name="Freeform 11">
                <a:extLst>
                  <a:ext uri="{FF2B5EF4-FFF2-40B4-BE49-F238E27FC236}">
                    <a16:creationId xmlns:a16="http://schemas.microsoft.com/office/drawing/2014/main" id="{383B9C0A-25E3-425D-8F09-B1CE810B22BA}"/>
                  </a:ext>
                </a:extLst>
              </p:cNvPr>
              <p:cNvSpPr>
                <a:spLocks/>
              </p:cNvSpPr>
              <p:nvPr/>
            </p:nvSpPr>
            <p:spPr bwMode="ltGray">
              <a:xfrm>
                <a:off x="552" y="951"/>
                <a:ext cx="12" cy="420"/>
              </a:xfrm>
              <a:custGeom>
                <a:avLst/>
                <a:gdLst>
                  <a:gd name="T0" fmla="*/ 0 w 12"/>
                  <a:gd name="T1" fmla="*/ 0 h 420"/>
                  <a:gd name="T2" fmla="*/ 0 w 12"/>
                  <a:gd name="T3" fmla="*/ 420 h 420"/>
                  <a:gd name="T4" fmla="*/ 12 w 12"/>
                  <a:gd name="T5" fmla="*/ 420 h 420"/>
                  <a:gd name="T6" fmla="*/ 12 w 12"/>
                  <a:gd name="T7" fmla="*/ 0 h 420"/>
                  <a:gd name="T8" fmla="*/ 0 w 12"/>
                  <a:gd name="T9" fmla="*/ 0 h 420"/>
                  <a:gd name="T10" fmla="*/ 0 w 12"/>
                  <a:gd name="T11" fmla="*/ 0 h 420"/>
                </a:gdLst>
                <a:ahLst/>
                <a:cxnLst>
                  <a:cxn ang="0">
                    <a:pos x="T0" y="T1"/>
                  </a:cxn>
                  <a:cxn ang="0">
                    <a:pos x="T2" y="T3"/>
                  </a:cxn>
                  <a:cxn ang="0">
                    <a:pos x="T4" y="T5"/>
                  </a:cxn>
                  <a:cxn ang="0">
                    <a:pos x="T6" y="T7"/>
                  </a:cxn>
                  <a:cxn ang="0">
                    <a:pos x="T8" y="T9"/>
                  </a:cxn>
                  <a:cxn ang="0">
                    <a:pos x="T10" y="T11"/>
                  </a:cxn>
                </a:cxnLst>
                <a:rect l="0" t="0" r="r" b="b"/>
                <a:pathLst>
                  <a:path w="12" h="420">
                    <a:moveTo>
                      <a:pt x="0" y="0"/>
                    </a:moveTo>
                    <a:lnTo>
                      <a:pt x="0" y="420"/>
                    </a:lnTo>
                    <a:lnTo>
                      <a:pt x="12" y="420"/>
                    </a:lnTo>
                    <a:lnTo>
                      <a:pt x="12" y="0"/>
                    </a:lnTo>
                    <a:lnTo>
                      <a:pt x="0" y="0"/>
                    </a:lnTo>
                    <a:lnTo>
                      <a:pt x="0" y="0"/>
                    </a:lnTo>
                    <a:close/>
                  </a:path>
                </a:pathLst>
              </a:custGeom>
              <a:gradFill rotWithShape="0">
                <a:gsLst>
                  <a:gs pos="0">
                    <a:schemeClr val="accent2"/>
                  </a:gs>
                  <a:gs pos="50000">
                    <a:schemeClr val="hlink"/>
                  </a:gs>
                  <a:gs pos="100000">
                    <a:schemeClr val="accent2"/>
                  </a:gs>
                </a:gsLst>
                <a:lin ang="5400000" scaled="1"/>
              </a:gradFill>
              <a:ln>
                <a:noFill/>
              </a:ln>
            </p:spPr>
            <p:txBody>
              <a:bodyPr/>
              <a:lstStyle/>
              <a:p>
                <a:pPr eaLnBrk="1" hangingPunct="1">
                  <a:defRPr/>
                </a:pPr>
                <a:endParaRPr lang="en-US">
                  <a:solidFill>
                    <a:srgbClr val="FFFFFF"/>
                  </a:solidFill>
                  <a:latin typeface="Arial" charset="0"/>
                  <a:cs typeface="Arial"/>
                </a:endParaRPr>
              </a:p>
            </p:txBody>
          </p:sp>
          <p:sp>
            <p:nvSpPr>
              <p:cNvPr id="9233" name="Freeform 12">
                <a:extLst>
                  <a:ext uri="{FF2B5EF4-FFF2-40B4-BE49-F238E27FC236}">
                    <a16:creationId xmlns:a16="http://schemas.microsoft.com/office/drawing/2014/main" id="{5B18BD2A-6622-41E7-B446-0E0C06DF39BC}"/>
                  </a:ext>
                </a:extLst>
              </p:cNvPr>
              <p:cNvSpPr>
                <a:spLocks/>
              </p:cNvSpPr>
              <p:nvPr/>
            </p:nvSpPr>
            <p:spPr bwMode="ltGray">
              <a:xfrm>
                <a:off x="0" y="1155"/>
                <a:ext cx="351" cy="12"/>
              </a:xfrm>
              <a:custGeom>
                <a:avLst/>
                <a:gdLst>
                  <a:gd name="T0" fmla="*/ 0 w 251"/>
                  <a:gd name="T1" fmla="*/ 0 h 12"/>
                  <a:gd name="T2" fmla="*/ 0 w 251"/>
                  <a:gd name="T3" fmla="*/ 12 h 12"/>
                  <a:gd name="T4" fmla="*/ 205514 w 251"/>
                  <a:gd name="T5" fmla="*/ 12 h 12"/>
                  <a:gd name="T6" fmla="*/ 205514 w 251"/>
                  <a:gd name="T7" fmla="*/ 0 h 12"/>
                  <a:gd name="T8" fmla="*/ 0 w 251"/>
                  <a:gd name="T9" fmla="*/ 0 h 12"/>
                  <a:gd name="T10" fmla="*/ 0 w 251"/>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 h="12">
                    <a:moveTo>
                      <a:pt x="0" y="0"/>
                    </a:moveTo>
                    <a:lnTo>
                      <a:pt x="0" y="12"/>
                    </a:lnTo>
                    <a:lnTo>
                      <a:pt x="251" y="12"/>
                    </a:lnTo>
                    <a:lnTo>
                      <a:pt x="251" y="0"/>
                    </a:lnTo>
                    <a:lnTo>
                      <a:pt x="0" y="0"/>
                    </a:lnTo>
                    <a:close/>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234" name="Freeform 13">
                <a:extLst>
                  <a:ext uri="{FF2B5EF4-FFF2-40B4-BE49-F238E27FC236}">
                    <a16:creationId xmlns:a16="http://schemas.microsoft.com/office/drawing/2014/main" id="{B0AF6C60-6B63-4CB8-9B3A-B72DC88CB1BE}"/>
                  </a:ext>
                </a:extLst>
              </p:cNvPr>
              <p:cNvSpPr>
                <a:spLocks/>
              </p:cNvSpPr>
              <p:nvPr/>
            </p:nvSpPr>
            <p:spPr bwMode="ltGray">
              <a:xfrm>
                <a:off x="767" y="1155"/>
                <a:ext cx="252" cy="12"/>
              </a:xfrm>
              <a:custGeom>
                <a:avLst/>
                <a:gdLst>
                  <a:gd name="T0" fmla="*/ 271 w 251"/>
                  <a:gd name="T1" fmla="*/ 0 h 12"/>
                  <a:gd name="T2" fmla="*/ 0 w 251"/>
                  <a:gd name="T3" fmla="*/ 0 h 12"/>
                  <a:gd name="T4" fmla="*/ 0 w 251"/>
                  <a:gd name="T5" fmla="*/ 12 h 12"/>
                  <a:gd name="T6" fmla="*/ 271 w 251"/>
                  <a:gd name="T7" fmla="*/ 12 h 12"/>
                  <a:gd name="T8" fmla="*/ 271 w 251"/>
                  <a:gd name="T9" fmla="*/ 0 h 12"/>
                  <a:gd name="T10" fmla="*/ 271 w 251"/>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 h="12">
                    <a:moveTo>
                      <a:pt x="251" y="0"/>
                    </a:moveTo>
                    <a:lnTo>
                      <a:pt x="0" y="0"/>
                    </a:lnTo>
                    <a:lnTo>
                      <a:pt x="0" y="12"/>
                    </a:lnTo>
                    <a:lnTo>
                      <a:pt x="251" y="12"/>
                    </a:lnTo>
                    <a:lnTo>
                      <a:pt x="251" y="0"/>
                    </a:lnTo>
                    <a:close/>
                  </a:path>
                </a:pathLst>
              </a:custGeom>
              <a:gradFill rotWithShape="0">
                <a:gsLst>
                  <a:gs pos="0">
                    <a:schemeClr val="accent2"/>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8142" name="Freeform 14">
                <a:extLst>
                  <a:ext uri="{FF2B5EF4-FFF2-40B4-BE49-F238E27FC236}">
                    <a16:creationId xmlns:a16="http://schemas.microsoft.com/office/drawing/2014/main" id="{D3AC5324-4192-4082-93B5-9140BE6813D7}"/>
                  </a:ext>
                </a:extLst>
              </p:cNvPr>
              <p:cNvSpPr>
                <a:spLocks/>
              </p:cNvSpPr>
              <p:nvPr/>
            </p:nvSpPr>
            <p:spPr bwMode="ltGray">
              <a:xfrm>
                <a:off x="348" y="1155"/>
                <a:ext cx="419" cy="12"/>
              </a:xfrm>
              <a:custGeom>
                <a:avLst/>
                <a:gdLst>
                  <a:gd name="T0" fmla="*/ 0 w 418"/>
                  <a:gd name="T1" fmla="*/ 0 h 12"/>
                  <a:gd name="T2" fmla="*/ 0 w 418"/>
                  <a:gd name="T3" fmla="*/ 12 h 12"/>
                  <a:gd name="T4" fmla="*/ 418 w 418"/>
                  <a:gd name="T5" fmla="*/ 12 h 12"/>
                  <a:gd name="T6" fmla="*/ 418 w 418"/>
                  <a:gd name="T7" fmla="*/ 0 h 12"/>
                  <a:gd name="T8" fmla="*/ 0 w 418"/>
                  <a:gd name="T9" fmla="*/ 0 h 12"/>
                  <a:gd name="T10" fmla="*/ 0 w 418"/>
                  <a:gd name="T11" fmla="*/ 0 h 12"/>
                </a:gdLst>
                <a:ahLst/>
                <a:cxnLst>
                  <a:cxn ang="0">
                    <a:pos x="T0" y="T1"/>
                  </a:cxn>
                  <a:cxn ang="0">
                    <a:pos x="T2" y="T3"/>
                  </a:cxn>
                  <a:cxn ang="0">
                    <a:pos x="T4" y="T5"/>
                  </a:cxn>
                  <a:cxn ang="0">
                    <a:pos x="T6" y="T7"/>
                  </a:cxn>
                  <a:cxn ang="0">
                    <a:pos x="T8" y="T9"/>
                  </a:cxn>
                  <a:cxn ang="0">
                    <a:pos x="T10" y="T11"/>
                  </a:cxn>
                </a:cxnLst>
                <a:rect l="0" t="0" r="r" b="b"/>
                <a:pathLst>
                  <a:path w="418" h="12">
                    <a:moveTo>
                      <a:pt x="0" y="0"/>
                    </a:moveTo>
                    <a:lnTo>
                      <a:pt x="0" y="12"/>
                    </a:lnTo>
                    <a:lnTo>
                      <a:pt x="418" y="12"/>
                    </a:lnTo>
                    <a:lnTo>
                      <a:pt x="418" y="0"/>
                    </a:lnTo>
                    <a:lnTo>
                      <a:pt x="0" y="0"/>
                    </a:lnTo>
                    <a:lnTo>
                      <a:pt x="0" y="0"/>
                    </a:lnTo>
                    <a:close/>
                  </a:path>
                </a:pathLst>
              </a:custGeom>
              <a:gradFill rotWithShape="0">
                <a:gsLst>
                  <a:gs pos="0">
                    <a:schemeClr val="accent2"/>
                  </a:gs>
                  <a:gs pos="50000">
                    <a:schemeClr val="hlink"/>
                  </a:gs>
                  <a:gs pos="100000">
                    <a:schemeClr val="accent2"/>
                  </a:gs>
                </a:gsLst>
                <a:lin ang="0" scaled="1"/>
              </a:gradFill>
              <a:ln>
                <a:noFill/>
              </a:ln>
            </p:spPr>
            <p:txBody>
              <a:bodyPr/>
              <a:lstStyle/>
              <a:p>
                <a:pPr eaLnBrk="1" hangingPunct="1">
                  <a:defRPr/>
                </a:pPr>
                <a:endParaRPr lang="en-US">
                  <a:solidFill>
                    <a:srgbClr val="FFFFFF"/>
                  </a:solidFill>
                  <a:latin typeface="Arial" charset="0"/>
                  <a:cs typeface="Arial"/>
                </a:endParaRPr>
              </a:p>
            </p:txBody>
          </p:sp>
        </p:grpSp>
      </p:grpSp>
      <p:sp>
        <p:nvSpPr>
          <p:cNvPr id="48143" name="Rectangle 15">
            <a:extLst>
              <a:ext uri="{FF2B5EF4-FFF2-40B4-BE49-F238E27FC236}">
                <a16:creationId xmlns:a16="http://schemas.microsoft.com/office/drawing/2014/main" id="{249F0031-142D-4DEF-BE7A-97721C2B5620}"/>
              </a:ext>
            </a:extLst>
          </p:cNvPr>
          <p:cNvSpPr>
            <a:spLocks noGrp="1" noChangeArrowheads="1"/>
          </p:cNvSpPr>
          <p:nvPr>
            <p:ph type="title"/>
          </p:nvPr>
        </p:nvSpPr>
        <p:spPr bwMode="auto">
          <a:xfrm>
            <a:off x="1422400" y="304801"/>
            <a:ext cx="10058400" cy="1431925"/>
          </a:xfrm>
          <a:prstGeom prst="rect">
            <a:avLst/>
          </a:prstGeom>
          <a:noFill/>
          <a:ln>
            <a:noFill/>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48144" name="Rectangle 16">
            <a:extLst>
              <a:ext uri="{FF2B5EF4-FFF2-40B4-BE49-F238E27FC236}">
                <a16:creationId xmlns:a16="http://schemas.microsoft.com/office/drawing/2014/main" id="{9CC5F710-C985-4A80-9E6B-A8B0877D2AA7}"/>
              </a:ext>
            </a:extLst>
          </p:cNvPr>
          <p:cNvSpPr>
            <a:spLocks noGrp="1" noChangeArrowheads="1"/>
          </p:cNvSpPr>
          <p:nvPr>
            <p:ph type="body" idx="1"/>
          </p:nvPr>
        </p:nvSpPr>
        <p:spPr bwMode="auto">
          <a:xfrm>
            <a:off x="1422400" y="1981200"/>
            <a:ext cx="100584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8145" name="Rectangle 17">
            <a:extLst>
              <a:ext uri="{FF2B5EF4-FFF2-40B4-BE49-F238E27FC236}">
                <a16:creationId xmlns:a16="http://schemas.microsoft.com/office/drawing/2014/main" id="{E0C3A4FE-2E06-4FB3-BA59-98170C3805C4}"/>
              </a:ext>
            </a:extLst>
          </p:cNvPr>
          <p:cNvSpPr>
            <a:spLocks noGrp="1" noChangeArrowheads="1"/>
          </p:cNvSpPr>
          <p:nvPr>
            <p:ph type="dt" sz="half" idx="2"/>
          </p:nvPr>
        </p:nvSpPr>
        <p:spPr bwMode="auto">
          <a:xfrm>
            <a:off x="1422400" y="6248400"/>
            <a:ext cx="25400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000">
                <a:solidFill>
                  <a:srgbClr val="FFFFFF"/>
                </a:solidFill>
                <a:effectLst>
                  <a:outerShdw blurRad="38100" dist="38100" dir="2700000" algn="tl">
                    <a:srgbClr val="000000"/>
                  </a:outerShdw>
                </a:effectLst>
                <a:latin typeface="+mn-lt"/>
                <a:cs typeface="+mn-cs"/>
              </a:defRPr>
            </a:lvl1pPr>
          </a:lstStyle>
          <a:p>
            <a:pPr>
              <a:defRPr/>
            </a:pPr>
            <a:fld id="{FA3D7F29-B6C6-4A0C-A268-57E90488AF32}" type="datetimeFigureOut">
              <a:rPr lang="en-US"/>
              <a:pPr>
                <a:defRPr/>
              </a:pPr>
              <a:t>9/19/2024</a:t>
            </a:fld>
            <a:endParaRPr lang="en-US"/>
          </a:p>
        </p:txBody>
      </p:sp>
      <p:sp>
        <p:nvSpPr>
          <p:cNvPr id="48146" name="Rectangle 18">
            <a:extLst>
              <a:ext uri="{FF2B5EF4-FFF2-40B4-BE49-F238E27FC236}">
                <a16:creationId xmlns:a16="http://schemas.microsoft.com/office/drawing/2014/main" id="{DC2F611D-5DDF-4F6F-B610-C6954790F486}"/>
              </a:ext>
            </a:extLst>
          </p:cNvPr>
          <p:cNvSpPr>
            <a:spLocks noGrp="1" noChangeArrowheads="1"/>
          </p:cNvSpPr>
          <p:nvPr>
            <p:ph type="ftr" sz="quarter" idx="3"/>
          </p:nvPr>
        </p:nvSpPr>
        <p:spPr bwMode="auto">
          <a:xfrm>
            <a:off x="4572000" y="6248400"/>
            <a:ext cx="3860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000">
                <a:solidFill>
                  <a:srgbClr val="FFFFFF"/>
                </a:solidFill>
                <a:effectLst>
                  <a:outerShdw blurRad="38100" dist="38100" dir="2700000" algn="tl">
                    <a:srgbClr val="000000"/>
                  </a:outerShdw>
                </a:effectLst>
                <a:latin typeface="+mn-lt"/>
                <a:cs typeface="+mn-cs"/>
              </a:defRPr>
            </a:lvl1pPr>
          </a:lstStyle>
          <a:p>
            <a:pPr>
              <a:defRPr/>
            </a:pPr>
            <a:endParaRPr lang="en-US"/>
          </a:p>
        </p:txBody>
      </p:sp>
      <p:sp>
        <p:nvSpPr>
          <p:cNvPr id="48147" name="Rectangle 19">
            <a:extLst>
              <a:ext uri="{FF2B5EF4-FFF2-40B4-BE49-F238E27FC236}">
                <a16:creationId xmlns:a16="http://schemas.microsoft.com/office/drawing/2014/main" id="{08DD52CD-ABD0-4F87-96D3-99E0757E9991}"/>
              </a:ext>
            </a:extLst>
          </p:cNvPr>
          <p:cNvSpPr>
            <a:spLocks noGrp="1" noChangeArrowheads="1"/>
          </p:cNvSpPr>
          <p:nvPr>
            <p:ph type="sldNum" sz="quarter" idx="4"/>
          </p:nvPr>
        </p:nvSpPr>
        <p:spPr bwMode="auto">
          <a:xfrm>
            <a:off x="8940800" y="6248400"/>
            <a:ext cx="25400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000" smtClean="0">
                <a:solidFill>
                  <a:srgbClr val="FFFFFF"/>
                </a:solidFill>
                <a:effectLst>
                  <a:outerShdw blurRad="38100" dist="38100" dir="2700000" algn="tl">
                    <a:srgbClr val="000000"/>
                  </a:outerShdw>
                </a:effectLst>
                <a:latin typeface="Tahoma" panose="020B0604030504040204" pitchFamily="34" charset="0"/>
              </a:defRPr>
            </a:lvl1pPr>
          </a:lstStyle>
          <a:p>
            <a:pPr>
              <a:defRPr/>
            </a:pPr>
            <a:fld id="{76025682-913B-4A1D-BBFF-7B7084FB9EED}"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488580" r:id="rId1"/>
    <p:sldLayoutId id="2147488511" r:id="rId2"/>
    <p:sldLayoutId id="2147488512" r:id="rId3"/>
    <p:sldLayoutId id="2147488513" r:id="rId4"/>
    <p:sldLayoutId id="2147488514" r:id="rId5"/>
    <p:sldLayoutId id="2147488515" r:id="rId6"/>
    <p:sldLayoutId id="2147488516" r:id="rId7"/>
    <p:sldLayoutId id="2147488517" r:id="rId8"/>
    <p:sldLayoutId id="2147488518" r:id="rId9"/>
    <p:sldLayoutId id="2147488519" r:id="rId10"/>
    <p:sldLayoutId id="2147488520" r:id="rId11"/>
  </p:sldLayoutIdLst>
  <p:txStyles>
    <p:titleStyle>
      <a:lvl1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ahoma" pitchFamily="34" charset="0"/>
          <a:cs typeface="Arial" charset="0"/>
        </a:defRPr>
      </a:lvl2pPr>
      <a:lvl3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ahoma" pitchFamily="34" charset="0"/>
          <a:cs typeface="Arial" charset="0"/>
        </a:defRPr>
      </a:lvl3pPr>
      <a:lvl4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ahoma" pitchFamily="34" charset="0"/>
          <a:cs typeface="Arial" charset="0"/>
        </a:defRPr>
      </a:lvl4pPr>
      <a:lvl5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ahoma" pitchFamily="34" charset="0"/>
          <a:cs typeface="Arial" charset="0"/>
        </a:defRPr>
      </a:lvl5pPr>
      <a:lvl6pPr marL="4572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cs typeface="Arial" charset="0"/>
        </a:defRPr>
      </a:lvl6pPr>
      <a:lvl7pPr marL="9144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cs typeface="Arial" charset="0"/>
        </a:defRPr>
      </a:lvl7pPr>
      <a:lvl8pPr marL="13716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cs typeface="Arial" charset="0"/>
        </a:defRPr>
      </a:lvl8pPr>
      <a:lvl9pPr marL="18288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cs typeface="Arial" charset="0"/>
        </a:defRPr>
      </a:lvl9pPr>
    </p:titleStyle>
    <p:bodyStyle>
      <a:lvl1pPr marL="342900" indent="-342900" algn="l" rtl="0" eaLnBrk="0" fontAlgn="base" hangingPunct="0">
        <a:spcBef>
          <a:spcPct val="20000"/>
        </a:spcBef>
        <a:spcAft>
          <a:spcPct val="0"/>
        </a:spcAft>
        <a:buClr>
          <a:schemeClr val="hlink"/>
        </a:buClr>
        <a:buSzPct val="70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SzPct val="70000"/>
        <a:buFont typeface="Wingdings" panose="05000000000000000000" pitchFamily="2" charset="2"/>
        <a:buChar char="n"/>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42" name="Group 2">
            <a:extLst>
              <a:ext uri="{FF2B5EF4-FFF2-40B4-BE49-F238E27FC236}">
                <a16:creationId xmlns:a16="http://schemas.microsoft.com/office/drawing/2014/main" id="{2190F63B-936A-4FBE-AF83-3AB69D06DA95}"/>
              </a:ext>
            </a:extLst>
          </p:cNvPr>
          <p:cNvGrpSpPr>
            <a:grpSpLocks/>
          </p:cNvGrpSpPr>
          <p:nvPr/>
        </p:nvGrpSpPr>
        <p:grpSpPr bwMode="auto">
          <a:xfrm>
            <a:off x="1" y="6350"/>
            <a:ext cx="12187767" cy="6851650"/>
            <a:chOff x="0" y="4"/>
            <a:chExt cx="5758" cy="4316"/>
          </a:xfrm>
        </p:grpSpPr>
        <p:sp>
          <p:nvSpPr>
            <p:cNvPr id="10248" name="Freeform 3">
              <a:extLst>
                <a:ext uri="{FF2B5EF4-FFF2-40B4-BE49-F238E27FC236}">
                  <a16:creationId xmlns:a16="http://schemas.microsoft.com/office/drawing/2014/main" id="{217A80FA-23F7-4926-BB84-F2E38233F723}"/>
                </a:ext>
              </a:extLst>
            </p:cNvPr>
            <p:cNvSpPr>
              <a:spLocks/>
            </p:cNvSpPr>
            <p:nvPr/>
          </p:nvSpPr>
          <p:spPr bwMode="hidden">
            <a:xfrm>
              <a:off x="558" y="1161"/>
              <a:ext cx="5200" cy="3159"/>
            </a:xfrm>
            <a:custGeom>
              <a:avLst/>
              <a:gdLst>
                <a:gd name="T0" fmla="*/ 0 w 5184"/>
                <a:gd name="T1" fmla="*/ 3159 h 3159"/>
                <a:gd name="T2" fmla="*/ 5513 w 5184"/>
                <a:gd name="T3" fmla="*/ 3159 h 3159"/>
                <a:gd name="T4" fmla="*/ 5513 w 5184"/>
                <a:gd name="T5" fmla="*/ 0 h 3159"/>
                <a:gd name="T6" fmla="*/ 0 w 5184"/>
                <a:gd name="T7" fmla="*/ 0 h 3159"/>
                <a:gd name="T8" fmla="*/ 0 w 5184"/>
                <a:gd name="T9" fmla="*/ 3159 h 3159"/>
                <a:gd name="T10" fmla="*/ 0 w 5184"/>
                <a:gd name="T11" fmla="*/ 3159 h 31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184" h="3159">
                  <a:moveTo>
                    <a:pt x="0" y="3159"/>
                  </a:moveTo>
                  <a:lnTo>
                    <a:pt x="5184" y="3159"/>
                  </a:lnTo>
                  <a:lnTo>
                    <a:pt x="5184" y="0"/>
                  </a:lnTo>
                  <a:lnTo>
                    <a:pt x="0" y="0"/>
                  </a:lnTo>
                  <a:lnTo>
                    <a:pt x="0" y="3159"/>
                  </a:lnTo>
                  <a:close/>
                </a:path>
              </a:pathLst>
            </a:cu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249" name="Freeform 4">
              <a:extLst>
                <a:ext uri="{FF2B5EF4-FFF2-40B4-BE49-F238E27FC236}">
                  <a16:creationId xmlns:a16="http://schemas.microsoft.com/office/drawing/2014/main" id="{2CA37150-B58E-4B6B-A428-04D680F68DBB}"/>
                </a:ext>
              </a:extLst>
            </p:cNvPr>
            <p:cNvSpPr>
              <a:spLocks/>
            </p:cNvSpPr>
            <p:nvPr/>
          </p:nvSpPr>
          <p:spPr bwMode="hidden">
            <a:xfrm>
              <a:off x="0" y="1161"/>
              <a:ext cx="558" cy="3159"/>
            </a:xfrm>
            <a:custGeom>
              <a:avLst/>
              <a:gdLst>
                <a:gd name="T0" fmla="*/ 0 w 556"/>
                <a:gd name="T1" fmla="*/ 0 h 3159"/>
                <a:gd name="T2" fmla="*/ 0 w 556"/>
                <a:gd name="T3" fmla="*/ 3159 h 3159"/>
                <a:gd name="T4" fmla="*/ 596 w 556"/>
                <a:gd name="T5" fmla="*/ 3159 h 3159"/>
                <a:gd name="T6" fmla="*/ 596 w 556"/>
                <a:gd name="T7" fmla="*/ 0 h 3159"/>
                <a:gd name="T8" fmla="*/ 0 w 556"/>
                <a:gd name="T9" fmla="*/ 0 h 3159"/>
                <a:gd name="T10" fmla="*/ 0 w 556"/>
                <a:gd name="T11" fmla="*/ 0 h 31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56" h="3159">
                  <a:moveTo>
                    <a:pt x="0" y="0"/>
                  </a:moveTo>
                  <a:lnTo>
                    <a:pt x="0" y="3159"/>
                  </a:lnTo>
                  <a:lnTo>
                    <a:pt x="556" y="3159"/>
                  </a:lnTo>
                  <a:lnTo>
                    <a:pt x="556" y="0"/>
                  </a:lnTo>
                  <a:lnTo>
                    <a:pt x="0"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10250" name="Group 5">
              <a:extLst>
                <a:ext uri="{FF2B5EF4-FFF2-40B4-BE49-F238E27FC236}">
                  <a16:creationId xmlns:a16="http://schemas.microsoft.com/office/drawing/2014/main" id="{56EF926A-190D-403F-B63F-23CA410DC020}"/>
                </a:ext>
              </a:extLst>
            </p:cNvPr>
            <p:cNvGrpSpPr>
              <a:grpSpLocks/>
            </p:cNvGrpSpPr>
            <p:nvPr userDrawn="1"/>
          </p:nvGrpSpPr>
          <p:grpSpPr bwMode="auto">
            <a:xfrm>
              <a:off x="0" y="4"/>
              <a:ext cx="5758" cy="4316"/>
              <a:chOff x="0" y="4"/>
              <a:chExt cx="5758" cy="4316"/>
            </a:xfrm>
          </p:grpSpPr>
          <p:sp>
            <p:nvSpPr>
              <p:cNvPr id="10251" name="Freeform 6">
                <a:extLst>
                  <a:ext uri="{FF2B5EF4-FFF2-40B4-BE49-F238E27FC236}">
                    <a16:creationId xmlns:a16="http://schemas.microsoft.com/office/drawing/2014/main" id="{BB799ADB-059C-4738-ACA3-F7C9F7F5449E}"/>
                  </a:ext>
                </a:extLst>
              </p:cNvPr>
              <p:cNvSpPr>
                <a:spLocks/>
              </p:cNvSpPr>
              <p:nvPr/>
            </p:nvSpPr>
            <p:spPr bwMode="ltGray">
              <a:xfrm>
                <a:off x="552" y="4"/>
                <a:ext cx="12" cy="695"/>
              </a:xfrm>
              <a:custGeom>
                <a:avLst/>
                <a:gdLst>
                  <a:gd name="T0" fmla="*/ 12 w 12"/>
                  <a:gd name="T1" fmla="*/ 0 h 695"/>
                  <a:gd name="T2" fmla="*/ 0 w 12"/>
                  <a:gd name="T3" fmla="*/ 0 h 695"/>
                  <a:gd name="T4" fmla="*/ 0 w 12"/>
                  <a:gd name="T5" fmla="*/ 695 h 695"/>
                  <a:gd name="T6" fmla="*/ 12 w 12"/>
                  <a:gd name="T7" fmla="*/ 695 h 695"/>
                  <a:gd name="T8" fmla="*/ 12 w 12"/>
                  <a:gd name="T9" fmla="*/ 0 h 695"/>
                  <a:gd name="T10" fmla="*/ 12 w 12"/>
                  <a:gd name="T11" fmla="*/ 0 h 69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695">
                    <a:moveTo>
                      <a:pt x="12" y="0"/>
                    </a:moveTo>
                    <a:lnTo>
                      <a:pt x="0" y="0"/>
                    </a:lnTo>
                    <a:lnTo>
                      <a:pt x="0" y="695"/>
                    </a:lnTo>
                    <a:lnTo>
                      <a:pt x="12" y="695"/>
                    </a:lnTo>
                    <a:lnTo>
                      <a:pt x="12"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252" name="Freeform 7">
                <a:extLst>
                  <a:ext uri="{FF2B5EF4-FFF2-40B4-BE49-F238E27FC236}">
                    <a16:creationId xmlns:a16="http://schemas.microsoft.com/office/drawing/2014/main" id="{2DB8325B-42F1-4C26-A752-D0265A7BB5AE}"/>
                  </a:ext>
                </a:extLst>
              </p:cNvPr>
              <p:cNvSpPr>
                <a:spLocks/>
              </p:cNvSpPr>
              <p:nvPr/>
            </p:nvSpPr>
            <p:spPr bwMode="ltGray">
              <a:xfrm>
                <a:off x="552" y="1623"/>
                <a:ext cx="12" cy="2697"/>
              </a:xfrm>
              <a:custGeom>
                <a:avLst/>
                <a:gdLst>
                  <a:gd name="T0" fmla="*/ 0 w 12"/>
                  <a:gd name="T1" fmla="*/ 2697 h 2697"/>
                  <a:gd name="T2" fmla="*/ 12 w 12"/>
                  <a:gd name="T3" fmla="*/ 2697 h 2697"/>
                  <a:gd name="T4" fmla="*/ 12 w 12"/>
                  <a:gd name="T5" fmla="*/ 0 h 2697"/>
                  <a:gd name="T6" fmla="*/ 0 w 12"/>
                  <a:gd name="T7" fmla="*/ 0 h 2697"/>
                  <a:gd name="T8" fmla="*/ 0 w 12"/>
                  <a:gd name="T9" fmla="*/ 2697 h 2697"/>
                  <a:gd name="T10" fmla="*/ 0 w 12"/>
                  <a:gd name="T11" fmla="*/ 2697 h 269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697">
                    <a:moveTo>
                      <a:pt x="0" y="2697"/>
                    </a:moveTo>
                    <a:lnTo>
                      <a:pt x="12" y="2697"/>
                    </a:lnTo>
                    <a:lnTo>
                      <a:pt x="12" y="0"/>
                    </a:lnTo>
                    <a:lnTo>
                      <a:pt x="0" y="0"/>
                    </a:lnTo>
                    <a:lnTo>
                      <a:pt x="0" y="2697"/>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253" name="Freeform 8">
                <a:extLst>
                  <a:ext uri="{FF2B5EF4-FFF2-40B4-BE49-F238E27FC236}">
                    <a16:creationId xmlns:a16="http://schemas.microsoft.com/office/drawing/2014/main" id="{E4DE8042-B6D1-4D7F-98F3-FF1A52035A12}"/>
                  </a:ext>
                </a:extLst>
              </p:cNvPr>
              <p:cNvSpPr>
                <a:spLocks/>
              </p:cNvSpPr>
              <p:nvPr/>
            </p:nvSpPr>
            <p:spPr bwMode="ltGray">
              <a:xfrm>
                <a:off x="1019" y="1155"/>
                <a:ext cx="4739" cy="12"/>
              </a:xfrm>
              <a:custGeom>
                <a:avLst/>
                <a:gdLst>
                  <a:gd name="T0" fmla="*/ 5033 w 4724"/>
                  <a:gd name="T1" fmla="*/ 0 h 12"/>
                  <a:gd name="T2" fmla="*/ 0 w 4724"/>
                  <a:gd name="T3" fmla="*/ 0 h 12"/>
                  <a:gd name="T4" fmla="*/ 0 w 4724"/>
                  <a:gd name="T5" fmla="*/ 12 h 12"/>
                  <a:gd name="T6" fmla="*/ 5033 w 4724"/>
                  <a:gd name="T7" fmla="*/ 12 h 12"/>
                  <a:gd name="T8" fmla="*/ 5033 w 4724"/>
                  <a:gd name="T9" fmla="*/ 0 h 12"/>
                  <a:gd name="T10" fmla="*/ 5033 w 4724"/>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724" h="12">
                    <a:moveTo>
                      <a:pt x="4724" y="0"/>
                    </a:moveTo>
                    <a:lnTo>
                      <a:pt x="0" y="0"/>
                    </a:lnTo>
                    <a:lnTo>
                      <a:pt x="0" y="12"/>
                    </a:lnTo>
                    <a:lnTo>
                      <a:pt x="4724" y="12"/>
                    </a:lnTo>
                    <a:lnTo>
                      <a:pt x="4724" y="0"/>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254" name="Freeform 9">
                <a:extLst>
                  <a:ext uri="{FF2B5EF4-FFF2-40B4-BE49-F238E27FC236}">
                    <a16:creationId xmlns:a16="http://schemas.microsoft.com/office/drawing/2014/main" id="{5718F71A-2767-46D1-BEE0-A27D1B13873C}"/>
                  </a:ext>
                </a:extLst>
              </p:cNvPr>
              <p:cNvSpPr>
                <a:spLocks/>
              </p:cNvSpPr>
              <p:nvPr/>
            </p:nvSpPr>
            <p:spPr bwMode="ltGray">
              <a:xfrm>
                <a:off x="552" y="1371"/>
                <a:ext cx="12" cy="252"/>
              </a:xfrm>
              <a:custGeom>
                <a:avLst/>
                <a:gdLst>
                  <a:gd name="T0" fmla="*/ 0 w 12"/>
                  <a:gd name="T1" fmla="*/ 252 h 252"/>
                  <a:gd name="T2" fmla="*/ 12 w 12"/>
                  <a:gd name="T3" fmla="*/ 252 h 252"/>
                  <a:gd name="T4" fmla="*/ 12 w 12"/>
                  <a:gd name="T5" fmla="*/ 0 h 252"/>
                  <a:gd name="T6" fmla="*/ 0 w 12"/>
                  <a:gd name="T7" fmla="*/ 0 h 252"/>
                  <a:gd name="T8" fmla="*/ 0 w 12"/>
                  <a:gd name="T9" fmla="*/ 252 h 252"/>
                  <a:gd name="T10" fmla="*/ 0 w 12"/>
                  <a:gd name="T11" fmla="*/ 252 h 2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52">
                    <a:moveTo>
                      <a:pt x="0" y="252"/>
                    </a:moveTo>
                    <a:lnTo>
                      <a:pt x="12" y="252"/>
                    </a:lnTo>
                    <a:lnTo>
                      <a:pt x="12" y="0"/>
                    </a:lnTo>
                    <a:lnTo>
                      <a:pt x="0" y="0"/>
                    </a:lnTo>
                    <a:lnTo>
                      <a:pt x="0" y="252"/>
                    </a:lnTo>
                    <a:close/>
                  </a:path>
                </a:pathLst>
              </a:custGeom>
              <a:gradFill rotWithShape="0">
                <a:gsLst>
                  <a:gs pos="0">
                    <a:schemeClr val="accent2"/>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255" name="Freeform 10">
                <a:extLst>
                  <a:ext uri="{FF2B5EF4-FFF2-40B4-BE49-F238E27FC236}">
                    <a16:creationId xmlns:a16="http://schemas.microsoft.com/office/drawing/2014/main" id="{B23CCE3E-6F2F-4430-82FD-9663E0510311}"/>
                  </a:ext>
                </a:extLst>
              </p:cNvPr>
              <p:cNvSpPr>
                <a:spLocks/>
              </p:cNvSpPr>
              <p:nvPr/>
            </p:nvSpPr>
            <p:spPr bwMode="ltGray">
              <a:xfrm>
                <a:off x="552" y="699"/>
                <a:ext cx="12" cy="252"/>
              </a:xfrm>
              <a:custGeom>
                <a:avLst/>
                <a:gdLst>
                  <a:gd name="T0" fmla="*/ 12 w 12"/>
                  <a:gd name="T1" fmla="*/ 0 h 252"/>
                  <a:gd name="T2" fmla="*/ 0 w 12"/>
                  <a:gd name="T3" fmla="*/ 0 h 252"/>
                  <a:gd name="T4" fmla="*/ 0 w 12"/>
                  <a:gd name="T5" fmla="*/ 252 h 252"/>
                  <a:gd name="T6" fmla="*/ 12 w 12"/>
                  <a:gd name="T7" fmla="*/ 252 h 252"/>
                  <a:gd name="T8" fmla="*/ 12 w 12"/>
                  <a:gd name="T9" fmla="*/ 0 h 252"/>
                  <a:gd name="T10" fmla="*/ 12 w 12"/>
                  <a:gd name="T11" fmla="*/ 0 h 2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52">
                    <a:moveTo>
                      <a:pt x="12" y="0"/>
                    </a:moveTo>
                    <a:lnTo>
                      <a:pt x="0" y="0"/>
                    </a:lnTo>
                    <a:lnTo>
                      <a:pt x="0" y="252"/>
                    </a:lnTo>
                    <a:lnTo>
                      <a:pt x="12" y="252"/>
                    </a:lnTo>
                    <a:lnTo>
                      <a:pt x="12" y="0"/>
                    </a:lnTo>
                    <a:close/>
                  </a:path>
                </a:pathLst>
              </a:custGeom>
              <a:gradFill rotWithShape="0">
                <a:gsLst>
                  <a:gs pos="0">
                    <a:schemeClr val="bg2"/>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8139" name="Freeform 11">
                <a:extLst>
                  <a:ext uri="{FF2B5EF4-FFF2-40B4-BE49-F238E27FC236}">
                    <a16:creationId xmlns:a16="http://schemas.microsoft.com/office/drawing/2014/main" id="{02945188-1406-47F9-B16D-2A50F84248AD}"/>
                  </a:ext>
                </a:extLst>
              </p:cNvPr>
              <p:cNvSpPr>
                <a:spLocks/>
              </p:cNvSpPr>
              <p:nvPr/>
            </p:nvSpPr>
            <p:spPr bwMode="ltGray">
              <a:xfrm>
                <a:off x="552" y="951"/>
                <a:ext cx="12" cy="420"/>
              </a:xfrm>
              <a:custGeom>
                <a:avLst/>
                <a:gdLst>
                  <a:gd name="T0" fmla="*/ 0 w 12"/>
                  <a:gd name="T1" fmla="*/ 0 h 420"/>
                  <a:gd name="T2" fmla="*/ 0 w 12"/>
                  <a:gd name="T3" fmla="*/ 420 h 420"/>
                  <a:gd name="T4" fmla="*/ 12 w 12"/>
                  <a:gd name="T5" fmla="*/ 420 h 420"/>
                  <a:gd name="T6" fmla="*/ 12 w 12"/>
                  <a:gd name="T7" fmla="*/ 0 h 420"/>
                  <a:gd name="T8" fmla="*/ 0 w 12"/>
                  <a:gd name="T9" fmla="*/ 0 h 420"/>
                  <a:gd name="T10" fmla="*/ 0 w 12"/>
                  <a:gd name="T11" fmla="*/ 0 h 420"/>
                </a:gdLst>
                <a:ahLst/>
                <a:cxnLst>
                  <a:cxn ang="0">
                    <a:pos x="T0" y="T1"/>
                  </a:cxn>
                  <a:cxn ang="0">
                    <a:pos x="T2" y="T3"/>
                  </a:cxn>
                  <a:cxn ang="0">
                    <a:pos x="T4" y="T5"/>
                  </a:cxn>
                  <a:cxn ang="0">
                    <a:pos x="T6" y="T7"/>
                  </a:cxn>
                  <a:cxn ang="0">
                    <a:pos x="T8" y="T9"/>
                  </a:cxn>
                  <a:cxn ang="0">
                    <a:pos x="T10" y="T11"/>
                  </a:cxn>
                </a:cxnLst>
                <a:rect l="0" t="0" r="r" b="b"/>
                <a:pathLst>
                  <a:path w="12" h="420">
                    <a:moveTo>
                      <a:pt x="0" y="0"/>
                    </a:moveTo>
                    <a:lnTo>
                      <a:pt x="0" y="420"/>
                    </a:lnTo>
                    <a:lnTo>
                      <a:pt x="12" y="420"/>
                    </a:lnTo>
                    <a:lnTo>
                      <a:pt x="12" y="0"/>
                    </a:lnTo>
                    <a:lnTo>
                      <a:pt x="0" y="0"/>
                    </a:lnTo>
                    <a:lnTo>
                      <a:pt x="0" y="0"/>
                    </a:lnTo>
                    <a:close/>
                  </a:path>
                </a:pathLst>
              </a:custGeom>
              <a:gradFill rotWithShape="0">
                <a:gsLst>
                  <a:gs pos="0">
                    <a:schemeClr val="accent2"/>
                  </a:gs>
                  <a:gs pos="50000">
                    <a:schemeClr val="hlink"/>
                  </a:gs>
                  <a:gs pos="100000">
                    <a:schemeClr val="accent2"/>
                  </a:gs>
                </a:gsLst>
                <a:lin ang="5400000" scaled="1"/>
              </a:gradFill>
              <a:ln>
                <a:noFill/>
              </a:ln>
            </p:spPr>
            <p:txBody>
              <a:bodyPr/>
              <a:lstStyle/>
              <a:p>
                <a:pPr eaLnBrk="1" hangingPunct="1">
                  <a:defRPr/>
                </a:pPr>
                <a:endParaRPr lang="en-US">
                  <a:solidFill>
                    <a:srgbClr val="FFFFFF"/>
                  </a:solidFill>
                  <a:latin typeface="Arial" charset="0"/>
                  <a:cs typeface="Arial"/>
                </a:endParaRPr>
              </a:p>
            </p:txBody>
          </p:sp>
          <p:sp>
            <p:nvSpPr>
              <p:cNvPr id="10257" name="Freeform 12">
                <a:extLst>
                  <a:ext uri="{FF2B5EF4-FFF2-40B4-BE49-F238E27FC236}">
                    <a16:creationId xmlns:a16="http://schemas.microsoft.com/office/drawing/2014/main" id="{9C631764-64A6-4AC2-8B72-CEF3E0B8B443}"/>
                  </a:ext>
                </a:extLst>
              </p:cNvPr>
              <p:cNvSpPr>
                <a:spLocks/>
              </p:cNvSpPr>
              <p:nvPr/>
            </p:nvSpPr>
            <p:spPr bwMode="ltGray">
              <a:xfrm>
                <a:off x="0" y="1155"/>
                <a:ext cx="351" cy="12"/>
              </a:xfrm>
              <a:custGeom>
                <a:avLst/>
                <a:gdLst>
                  <a:gd name="T0" fmla="*/ 0 w 251"/>
                  <a:gd name="T1" fmla="*/ 0 h 12"/>
                  <a:gd name="T2" fmla="*/ 0 w 251"/>
                  <a:gd name="T3" fmla="*/ 12 h 12"/>
                  <a:gd name="T4" fmla="*/ 205514 w 251"/>
                  <a:gd name="T5" fmla="*/ 12 h 12"/>
                  <a:gd name="T6" fmla="*/ 205514 w 251"/>
                  <a:gd name="T7" fmla="*/ 0 h 12"/>
                  <a:gd name="T8" fmla="*/ 0 w 251"/>
                  <a:gd name="T9" fmla="*/ 0 h 12"/>
                  <a:gd name="T10" fmla="*/ 0 w 251"/>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 h="12">
                    <a:moveTo>
                      <a:pt x="0" y="0"/>
                    </a:moveTo>
                    <a:lnTo>
                      <a:pt x="0" y="12"/>
                    </a:lnTo>
                    <a:lnTo>
                      <a:pt x="251" y="12"/>
                    </a:lnTo>
                    <a:lnTo>
                      <a:pt x="251" y="0"/>
                    </a:lnTo>
                    <a:lnTo>
                      <a:pt x="0" y="0"/>
                    </a:lnTo>
                    <a:close/>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258" name="Freeform 13">
                <a:extLst>
                  <a:ext uri="{FF2B5EF4-FFF2-40B4-BE49-F238E27FC236}">
                    <a16:creationId xmlns:a16="http://schemas.microsoft.com/office/drawing/2014/main" id="{B28F7098-BEFE-44C7-9CA5-88C7DB414601}"/>
                  </a:ext>
                </a:extLst>
              </p:cNvPr>
              <p:cNvSpPr>
                <a:spLocks/>
              </p:cNvSpPr>
              <p:nvPr/>
            </p:nvSpPr>
            <p:spPr bwMode="ltGray">
              <a:xfrm>
                <a:off x="767" y="1155"/>
                <a:ext cx="252" cy="12"/>
              </a:xfrm>
              <a:custGeom>
                <a:avLst/>
                <a:gdLst>
                  <a:gd name="T0" fmla="*/ 271 w 251"/>
                  <a:gd name="T1" fmla="*/ 0 h 12"/>
                  <a:gd name="T2" fmla="*/ 0 w 251"/>
                  <a:gd name="T3" fmla="*/ 0 h 12"/>
                  <a:gd name="T4" fmla="*/ 0 w 251"/>
                  <a:gd name="T5" fmla="*/ 12 h 12"/>
                  <a:gd name="T6" fmla="*/ 271 w 251"/>
                  <a:gd name="T7" fmla="*/ 12 h 12"/>
                  <a:gd name="T8" fmla="*/ 271 w 251"/>
                  <a:gd name="T9" fmla="*/ 0 h 12"/>
                  <a:gd name="T10" fmla="*/ 271 w 251"/>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 h="12">
                    <a:moveTo>
                      <a:pt x="251" y="0"/>
                    </a:moveTo>
                    <a:lnTo>
                      <a:pt x="0" y="0"/>
                    </a:lnTo>
                    <a:lnTo>
                      <a:pt x="0" y="12"/>
                    </a:lnTo>
                    <a:lnTo>
                      <a:pt x="251" y="12"/>
                    </a:lnTo>
                    <a:lnTo>
                      <a:pt x="251" y="0"/>
                    </a:lnTo>
                    <a:close/>
                  </a:path>
                </a:pathLst>
              </a:custGeom>
              <a:gradFill rotWithShape="0">
                <a:gsLst>
                  <a:gs pos="0">
                    <a:schemeClr val="accent2"/>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8142" name="Freeform 14">
                <a:extLst>
                  <a:ext uri="{FF2B5EF4-FFF2-40B4-BE49-F238E27FC236}">
                    <a16:creationId xmlns:a16="http://schemas.microsoft.com/office/drawing/2014/main" id="{12B660A9-08CE-4E75-B9DD-FEFCF3012783}"/>
                  </a:ext>
                </a:extLst>
              </p:cNvPr>
              <p:cNvSpPr>
                <a:spLocks/>
              </p:cNvSpPr>
              <p:nvPr/>
            </p:nvSpPr>
            <p:spPr bwMode="ltGray">
              <a:xfrm>
                <a:off x="348" y="1155"/>
                <a:ext cx="419" cy="12"/>
              </a:xfrm>
              <a:custGeom>
                <a:avLst/>
                <a:gdLst>
                  <a:gd name="T0" fmla="*/ 0 w 418"/>
                  <a:gd name="T1" fmla="*/ 0 h 12"/>
                  <a:gd name="T2" fmla="*/ 0 w 418"/>
                  <a:gd name="T3" fmla="*/ 12 h 12"/>
                  <a:gd name="T4" fmla="*/ 418 w 418"/>
                  <a:gd name="T5" fmla="*/ 12 h 12"/>
                  <a:gd name="T6" fmla="*/ 418 w 418"/>
                  <a:gd name="T7" fmla="*/ 0 h 12"/>
                  <a:gd name="T8" fmla="*/ 0 w 418"/>
                  <a:gd name="T9" fmla="*/ 0 h 12"/>
                  <a:gd name="T10" fmla="*/ 0 w 418"/>
                  <a:gd name="T11" fmla="*/ 0 h 12"/>
                </a:gdLst>
                <a:ahLst/>
                <a:cxnLst>
                  <a:cxn ang="0">
                    <a:pos x="T0" y="T1"/>
                  </a:cxn>
                  <a:cxn ang="0">
                    <a:pos x="T2" y="T3"/>
                  </a:cxn>
                  <a:cxn ang="0">
                    <a:pos x="T4" y="T5"/>
                  </a:cxn>
                  <a:cxn ang="0">
                    <a:pos x="T6" y="T7"/>
                  </a:cxn>
                  <a:cxn ang="0">
                    <a:pos x="T8" y="T9"/>
                  </a:cxn>
                  <a:cxn ang="0">
                    <a:pos x="T10" y="T11"/>
                  </a:cxn>
                </a:cxnLst>
                <a:rect l="0" t="0" r="r" b="b"/>
                <a:pathLst>
                  <a:path w="418" h="12">
                    <a:moveTo>
                      <a:pt x="0" y="0"/>
                    </a:moveTo>
                    <a:lnTo>
                      <a:pt x="0" y="12"/>
                    </a:lnTo>
                    <a:lnTo>
                      <a:pt x="418" y="12"/>
                    </a:lnTo>
                    <a:lnTo>
                      <a:pt x="418" y="0"/>
                    </a:lnTo>
                    <a:lnTo>
                      <a:pt x="0" y="0"/>
                    </a:lnTo>
                    <a:lnTo>
                      <a:pt x="0" y="0"/>
                    </a:lnTo>
                    <a:close/>
                  </a:path>
                </a:pathLst>
              </a:custGeom>
              <a:gradFill rotWithShape="0">
                <a:gsLst>
                  <a:gs pos="0">
                    <a:schemeClr val="accent2"/>
                  </a:gs>
                  <a:gs pos="50000">
                    <a:schemeClr val="hlink"/>
                  </a:gs>
                  <a:gs pos="100000">
                    <a:schemeClr val="accent2"/>
                  </a:gs>
                </a:gsLst>
                <a:lin ang="0" scaled="1"/>
              </a:gradFill>
              <a:ln>
                <a:noFill/>
              </a:ln>
            </p:spPr>
            <p:txBody>
              <a:bodyPr/>
              <a:lstStyle/>
              <a:p>
                <a:pPr eaLnBrk="1" hangingPunct="1">
                  <a:defRPr/>
                </a:pPr>
                <a:endParaRPr lang="en-US">
                  <a:solidFill>
                    <a:srgbClr val="FFFFFF"/>
                  </a:solidFill>
                  <a:latin typeface="Arial" charset="0"/>
                  <a:cs typeface="Arial"/>
                </a:endParaRPr>
              </a:p>
            </p:txBody>
          </p:sp>
        </p:grpSp>
      </p:grpSp>
      <p:sp>
        <p:nvSpPr>
          <p:cNvPr id="48143" name="Rectangle 15">
            <a:extLst>
              <a:ext uri="{FF2B5EF4-FFF2-40B4-BE49-F238E27FC236}">
                <a16:creationId xmlns:a16="http://schemas.microsoft.com/office/drawing/2014/main" id="{87D9898F-24CC-4828-928F-2DD7C88FE573}"/>
              </a:ext>
            </a:extLst>
          </p:cNvPr>
          <p:cNvSpPr>
            <a:spLocks noGrp="1" noChangeArrowheads="1"/>
          </p:cNvSpPr>
          <p:nvPr>
            <p:ph type="title"/>
          </p:nvPr>
        </p:nvSpPr>
        <p:spPr bwMode="auto">
          <a:xfrm>
            <a:off x="1422400" y="304801"/>
            <a:ext cx="10058400" cy="1431925"/>
          </a:xfrm>
          <a:prstGeom prst="rect">
            <a:avLst/>
          </a:prstGeom>
          <a:noFill/>
          <a:ln>
            <a:noFill/>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48144" name="Rectangle 16">
            <a:extLst>
              <a:ext uri="{FF2B5EF4-FFF2-40B4-BE49-F238E27FC236}">
                <a16:creationId xmlns:a16="http://schemas.microsoft.com/office/drawing/2014/main" id="{70CB9912-4358-4677-A1C9-F5DC19EA38E0}"/>
              </a:ext>
            </a:extLst>
          </p:cNvPr>
          <p:cNvSpPr>
            <a:spLocks noGrp="1" noChangeArrowheads="1"/>
          </p:cNvSpPr>
          <p:nvPr>
            <p:ph type="body" idx="1"/>
          </p:nvPr>
        </p:nvSpPr>
        <p:spPr bwMode="auto">
          <a:xfrm>
            <a:off x="1422400" y="1981200"/>
            <a:ext cx="100584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8145" name="Rectangle 17">
            <a:extLst>
              <a:ext uri="{FF2B5EF4-FFF2-40B4-BE49-F238E27FC236}">
                <a16:creationId xmlns:a16="http://schemas.microsoft.com/office/drawing/2014/main" id="{B4373297-9903-45BE-AE5B-44FD8193D8EF}"/>
              </a:ext>
            </a:extLst>
          </p:cNvPr>
          <p:cNvSpPr>
            <a:spLocks noGrp="1" noChangeArrowheads="1"/>
          </p:cNvSpPr>
          <p:nvPr>
            <p:ph type="dt" sz="half" idx="2"/>
          </p:nvPr>
        </p:nvSpPr>
        <p:spPr bwMode="auto">
          <a:xfrm>
            <a:off x="1422400" y="6248400"/>
            <a:ext cx="25400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000">
                <a:solidFill>
                  <a:srgbClr val="FFFFFF"/>
                </a:solidFill>
                <a:effectLst>
                  <a:outerShdw blurRad="38100" dist="38100" dir="2700000" algn="tl">
                    <a:srgbClr val="000000"/>
                  </a:outerShdw>
                </a:effectLst>
                <a:latin typeface="+mn-lt"/>
                <a:cs typeface="+mn-cs"/>
              </a:defRPr>
            </a:lvl1pPr>
          </a:lstStyle>
          <a:p>
            <a:pPr>
              <a:defRPr/>
            </a:pPr>
            <a:fld id="{FA3D7F29-B6C6-4A0C-A268-57E90488AF32}" type="datetimeFigureOut">
              <a:rPr lang="en-US"/>
              <a:pPr>
                <a:defRPr/>
              </a:pPr>
              <a:t>9/19/2024</a:t>
            </a:fld>
            <a:endParaRPr lang="en-US"/>
          </a:p>
        </p:txBody>
      </p:sp>
      <p:sp>
        <p:nvSpPr>
          <p:cNvPr id="48146" name="Rectangle 18">
            <a:extLst>
              <a:ext uri="{FF2B5EF4-FFF2-40B4-BE49-F238E27FC236}">
                <a16:creationId xmlns:a16="http://schemas.microsoft.com/office/drawing/2014/main" id="{8B39C04F-398B-4467-B6E2-D6C842C32333}"/>
              </a:ext>
            </a:extLst>
          </p:cNvPr>
          <p:cNvSpPr>
            <a:spLocks noGrp="1" noChangeArrowheads="1"/>
          </p:cNvSpPr>
          <p:nvPr>
            <p:ph type="ftr" sz="quarter" idx="3"/>
          </p:nvPr>
        </p:nvSpPr>
        <p:spPr bwMode="auto">
          <a:xfrm>
            <a:off x="4572000" y="6248400"/>
            <a:ext cx="3860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000">
                <a:solidFill>
                  <a:srgbClr val="FFFFFF"/>
                </a:solidFill>
                <a:effectLst>
                  <a:outerShdw blurRad="38100" dist="38100" dir="2700000" algn="tl">
                    <a:srgbClr val="000000"/>
                  </a:outerShdw>
                </a:effectLst>
                <a:latin typeface="+mn-lt"/>
                <a:cs typeface="+mn-cs"/>
              </a:defRPr>
            </a:lvl1pPr>
          </a:lstStyle>
          <a:p>
            <a:pPr>
              <a:defRPr/>
            </a:pPr>
            <a:endParaRPr lang="en-US"/>
          </a:p>
        </p:txBody>
      </p:sp>
      <p:sp>
        <p:nvSpPr>
          <p:cNvPr id="48147" name="Rectangle 19">
            <a:extLst>
              <a:ext uri="{FF2B5EF4-FFF2-40B4-BE49-F238E27FC236}">
                <a16:creationId xmlns:a16="http://schemas.microsoft.com/office/drawing/2014/main" id="{71136E54-6463-47C3-87E7-C52547EF07F5}"/>
              </a:ext>
            </a:extLst>
          </p:cNvPr>
          <p:cNvSpPr>
            <a:spLocks noGrp="1" noChangeArrowheads="1"/>
          </p:cNvSpPr>
          <p:nvPr>
            <p:ph type="sldNum" sz="quarter" idx="4"/>
          </p:nvPr>
        </p:nvSpPr>
        <p:spPr bwMode="auto">
          <a:xfrm>
            <a:off x="8940800" y="6248400"/>
            <a:ext cx="25400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000" smtClean="0">
                <a:solidFill>
                  <a:srgbClr val="FFFFFF"/>
                </a:solidFill>
                <a:effectLst>
                  <a:outerShdw blurRad="38100" dist="38100" dir="2700000" algn="tl">
                    <a:srgbClr val="000000"/>
                  </a:outerShdw>
                </a:effectLst>
                <a:latin typeface="Tahoma" panose="020B0604030504040204" pitchFamily="34" charset="0"/>
              </a:defRPr>
            </a:lvl1pPr>
          </a:lstStyle>
          <a:p>
            <a:pPr>
              <a:defRPr/>
            </a:pPr>
            <a:fld id="{6CAE81B2-F756-45F9-A4BE-C54F3A791B3E}"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488581" r:id="rId1"/>
    <p:sldLayoutId id="2147488521" r:id="rId2"/>
    <p:sldLayoutId id="2147488522" r:id="rId3"/>
    <p:sldLayoutId id="2147488523" r:id="rId4"/>
    <p:sldLayoutId id="2147488524" r:id="rId5"/>
    <p:sldLayoutId id="2147488525" r:id="rId6"/>
    <p:sldLayoutId id="2147488526" r:id="rId7"/>
    <p:sldLayoutId id="2147488527" r:id="rId8"/>
    <p:sldLayoutId id="2147488528" r:id="rId9"/>
    <p:sldLayoutId id="2147488529" r:id="rId10"/>
    <p:sldLayoutId id="2147488530" r:id="rId11"/>
  </p:sldLayoutIdLst>
  <p:txStyles>
    <p:titleStyle>
      <a:lvl1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ahoma" pitchFamily="34" charset="0"/>
          <a:cs typeface="Arial" charset="0"/>
        </a:defRPr>
      </a:lvl2pPr>
      <a:lvl3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ahoma" pitchFamily="34" charset="0"/>
          <a:cs typeface="Arial" charset="0"/>
        </a:defRPr>
      </a:lvl3pPr>
      <a:lvl4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ahoma" pitchFamily="34" charset="0"/>
          <a:cs typeface="Arial" charset="0"/>
        </a:defRPr>
      </a:lvl4pPr>
      <a:lvl5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ahoma" pitchFamily="34" charset="0"/>
          <a:cs typeface="Arial" charset="0"/>
        </a:defRPr>
      </a:lvl5pPr>
      <a:lvl6pPr marL="4572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cs typeface="Arial" charset="0"/>
        </a:defRPr>
      </a:lvl6pPr>
      <a:lvl7pPr marL="9144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cs typeface="Arial" charset="0"/>
        </a:defRPr>
      </a:lvl7pPr>
      <a:lvl8pPr marL="13716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cs typeface="Arial" charset="0"/>
        </a:defRPr>
      </a:lvl8pPr>
      <a:lvl9pPr marL="18288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cs typeface="Arial" charset="0"/>
        </a:defRPr>
      </a:lvl9pPr>
    </p:titleStyle>
    <p:bodyStyle>
      <a:lvl1pPr marL="342900" indent="-342900" algn="l" rtl="0" eaLnBrk="0" fontAlgn="base" hangingPunct="0">
        <a:spcBef>
          <a:spcPct val="20000"/>
        </a:spcBef>
        <a:spcAft>
          <a:spcPct val="0"/>
        </a:spcAft>
        <a:buClr>
          <a:schemeClr val="hlink"/>
        </a:buClr>
        <a:buSzPct val="70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SzPct val="70000"/>
        <a:buFont typeface="Wingdings" panose="05000000000000000000" pitchFamily="2" charset="2"/>
        <a:buChar char="n"/>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002850"/>
            </a:gs>
          </a:gsLst>
          <a:lin ang="5400000" scaled="1"/>
        </a:gradFill>
        <a:effectLst/>
      </p:bgPr>
    </p:bg>
    <p:spTree>
      <p:nvGrpSpPr>
        <p:cNvPr id="1" name=""/>
        <p:cNvGrpSpPr/>
        <p:nvPr/>
      </p:nvGrpSpPr>
      <p:grpSpPr>
        <a:xfrm>
          <a:off x="0" y="0"/>
          <a:ext cx="0" cy="0"/>
          <a:chOff x="0" y="0"/>
          <a:chExt cx="0" cy="0"/>
        </a:xfrm>
      </p:grpSpPr>
      <p:grpSp>
        <p:nvGrpSpPr>
          <p:cNvPr id="1026" name="Group 2">
            <a:extLst>
              <a:ext uri="{FF2B5EF4-FFF2-40B4-BE49-F238E27FC236}">
                <a16:creationId xmlns:a16="http://schemas.microsoft.com/office/drawing/2014/main" id="{7F937941-B01B-0BC7-DAF2-61AB61AA461B}"/>
              </a:ext>
            </a:extLst>
          </p:cNvPr>
          <p:cNvGrpSpPr>
            <a:grpSpLocks/>
          </p:cNvGrpSpPr>
          <p:nvPr/>
        </p:nvGrpSpPr>
        <p:grpSpPr bwMode="auto">
          <a:xfrm>
            <a:off x="2118" y="0"/>
            <a:ext cx="12198349" cy="6851650"/>
            <a:chOff x="1" y="0"/>
            <a:chExt cx="5763" cy="4316"/>
          </a:xfrm>
        </p:grpSpPr>
        <p:sp>
          <p:nvSpPr>
            <p:cNvPr id="112643" name="Freeform 3">
              <a:extLst>
                <a:ext uri="{FF2B5EF4-FFF2-40B4-BE49-F238E27FC236}">
                  <a16:creationId xmlns:a16="http://schemas.microsoft.com/office/drawing/2014/main" id="{994044E8-3312-4704-20D3-573A8DD715ED}"/>
                </a:ext>
              </a:extLst>
            </p:cNvPr>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sz="1800"/>
            </a:p>
          </p:txBody>
        </p:sp>
        <p:sp>
          <p:nvSpPr>
            <p:cNvPr id="112644" name="Freeform 4">
              <a:extLst>
                <a:ext uri="{FF2B5EF4-FFF2-40B4-BE49-F238E27FC236}">
                  <a16:creationId xmlns:a16="http://schemas.microsoft.com/office/drawing/2014/main" id="{3E2E0FAC-7EA0-3382-9AE5-57407389B842}"/>
                </a:ext>
              </a:extLst>
            </p:cNvPr>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sz="1800"/>
            </a:p>
          </p:txBody>
        </p:sp>
        <p:sp>
          <p:nvSpPr>
            <p:cNvPr id="112645" name="Freeform 5">
              <a:extLst>
                <a:ext uri="{FF2B5EF4-FFF2-40B4-BE49-F238E27FC236}">
                  <a16:creationId xmlns:a16="http://schemas.microsoft.com/office/drawing/2014/main" id="{8A076C38-7E47-401A-E3E0-51B6C62A3B7D}"/>
                </a:ext>
              </a:extLst>
            </p:cNvPr>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sz="1800"/>
            </a:p>
          </p:txBody>
        </p:sp>
        <p:grpSp>
          <p:nvGrpSpPr>
            <p:cNvPr id="1035" name="Group 6">
              <a:extLst>
                <a:ext uri="{FF2B5EF4-FFF2-40B4-BE49-F238E27FC236}">
                  <a16:creationId xmlns:a16="http://schemas.microsoft.com/office/drawing/2014/main" id="{30529236-9C1C-D8B0-79E6-B7EAE9511992}"/>
                </a:ext>
              </a:extLst>
            </p:cNvPr>
            <p:cNvGrpSpPr>
              <a:grpSpLocks/>
            </p:cNvGrpSpPr>
            <p:nvPr/>
          </p:nvGrpSpPr>
          <p:grpSpPr bwMode="auto">
            <a:xfrm>
              <a:off x="288" y="0"/>
              <a:ext cx="5098" cy="4316"/>
              <a:chOff x="288" y="0"/>
              <a:chExt cx="5098" cy="4316"/>
            </a:xfrm>
          </p:grpSpPr>
          <p:sp>
            <p:nvSpPr>
              <p:cNvPr id="112647" name="Freeform 7">
                <a:extLst>
                  <a:ext uri="{FF2B5EF4-FFF2-40B4-BE49-F238E27FC236}">
                    <a16:creationId xmlns:a16="http://schemas.microsoft.com/office/drawing/2014/main" id="{616534C5-A167-9FEB-1714-4E0F5CD90825}"/>
                  </a:ext>
                </a:extLst>
              </p:cNvPr>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sz="1800"/>
              </a:p>
            </p:txBody>
          </p:sp>
          <p:sp>
            <p:nvSpPr>
              <p:cNvPr id="112648" name="Freeform 8">
                <a:extLst>
                  <a:ext uri="{FF2B5EF4-FFF2-40B4-BE49-F238E27FC236}">
                    <a16:creationId xmlns:a16="http://schemas.microsoft.com/office/drawing/2014/main" id="{AC8B1B09-B8D1-A1C9-5301-8308D0258057}"/>
                  </a:ext>
                </a:extLst>
              </p:cNvPr>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sz="1800"/>
              </a:p>
            </p:txBody>
          </p:sp>
          <p:sp>
            <p:nvSpPr>
              <p:cNvPr id="112649" name="Freeform 9">
                <a:extLst>
                  <a:ext uri="{FF2B5EF4-FFF2-40B4-BE49-F238E27FC236}">
                    <a16:creationId xmlns:a16="http://schemas.microsoft.com/office/drawing/2014/main" id="{877C5E33-6B4E-83DA-B64D-BF7345649144}"/>
                  </a:ext>
                </a:extLst>
              </p:cNvPr>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sz="1800"/>
              </a:p>
            </p:txBody>
          </p:sp>
          <p:sp>
            <p:nvSpPr>
              <p:cNvPr id="112650" name="Freeform 10">
                <a:extLst>
                  <a:ext uri="{FF2B5EF4-FFF2-40B4-BE49-F238E27FC236}">
                    <a16:creationId xmlns:a16="http://schemas.microsoft.com/office/drawing/2014/main" id="{10740AA4-E439-E4B8-6B5C-BFD0F0D0A202}"/>
                  </a:ext>
                </a:extLst>
              </p:cNvPr>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sz="1800"/>
              </a:p>
            </p:txBody>
          </p:sp>
          <p:sp>
            <p:nvSpPr>
              <p:cNvPr id="112651" name="Freeform 11">
                <a:extLst>
                  <a:ext uri="{FF2B5EF4-FFF2-40B4-BE49-F238E27FC236}">
                    <a16:creationId xmlns:a16="http://schemas.microsoft.com/office/drawing/2014/main" id="{BE598103-B6A2-B25C-7E0A-056329EEFFE8}"/>
                  </a:ext>
                </a:extLst>
              </p:cNvPr>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sz="1800"/>
              </a:p>
            </p:txBody>
          </p:sp>
          <p:sp>
            <p:nvSpPr>
              <p:cNvPr id="112652" name="Freeform 12">
                <a:extLst>
                  <a:ext uri="{FF2B5EF4-FFF2-40B4-BE49-F238E27FC236}">
                    <a16:creationId xmlns:a16="http://schemas.microsoft.com/office/drawing/2014/main" id="{277296D7-9669-F928-16E3-75E503301C8A}"/>
                  </a:ext>
                </a:extLst>
              </p:cNvPr>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sz="1800"/>
              </a:p>
            </p:txBody>
          </p:sp>
          <p:sp>
            <p:nvSpPr>
              <p:cNvPr id="112653" name="Freeform 13">
                <a:extLst>
                  <a:ext uri="{FF2B5EF4-FFF2-40B4-BE49-F238E27FC236}">
                    <a16:creationId xmlns:a16="http://schemas.microsoft.com/office/drawing/2014/main" id="{7BFBC238-C815-E96A-0733-689A0333AE66}"/>
                  </a:ext>
                </a:extLst>
              </p:cNvPr>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sz="1800"/>
              </a:p>
            </p:txBody>
          </p:sp>
          <p:sp>
            <p:nvSpPr>
              <p:cNvPr id="112654" name="Freeform 14">
                <a:extLst>
                  <a:ext uri="{FF2B5EF4-FFF2-40B4-BE49-F238E27FC236}">
                    <a16:creationId xmlns:a16="http://schemas.microsoft.com/office/drawing/2014/main" id="{F19F3078-BF93-B781-D3FA-157C588D25AE}"/>
                  </a:ext>
                </a:extLst>
              </p:cNvPr>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sz="1800"/>
              </a:p>
            </p:txBody>
          </p:sp>
          <p:sp>
            <p:nvSpPr>
              <p:cNvPr id="112655" name="Freeform 15">
                <a:extLst>
                  <a:ext uri="{FF2B5EF4-FFF2-40B4-BE49-F238E27FC236}">
                    <a16:creationId xmlns:a16="http://schemas.microsoft.com/office/drawing/2014/main" id="{D66B0936-C29B-A8B5-20A4-0C041E493E06}"/>
                  </a:ext>
                </a:extLst>
              </p:cNvPr>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sz="1800"/>
              </a:p>
            </p:txBody>
          </p:sp>
          <p:sp>
            <p:nvSpPr>
              <p:cNvPr id="112656" name="Freeform 16">
                <a:extLst>
                  <a:ext uri="{FF2B5EF4-FFF2-40B4-BE49-F238E27FC236}">
                    <a16:creationId xmlns:a16="http://schemas.microsoft.com/office/drawing/2014/main" id="{2F7F2431-DE4D-06C3-A24C-C415B5F2016E}"/>
                  </a:ext>
                </a:extLst>
              </p:cNvPr>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sz="1800"/>
              </a:p>
            </p:txBody>
          </p:sp>
          <p:sp>
            <p:nvSpPr>
              <p:cNvPr id="112657" name="Freeform 17">
                <a:extLst>
                  <a:ext uri="{FF2B5EF4-FFF2-40B4-BE49-F238E27FC236}">
                    <a16:creationId xmlns:a16="http://schemas.microsoft.com/office/drawing/2014/main" id="{63524B1C-9E70-270B-7403-CB90396DA1D1}"/>
                  </a:ext>
                </a:extLst>
              </p:cNvPr>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sz="1800"/>
              </a:p>
            </p:txBody>
          </p:sp>
          <p:sp>
            <p:nvSpPr>
              <p:cNvPr id="112658" name="Freeform 18">
                <a:extLst>
                  <a:ext uri="{FF2B5EF4-FFF2-40B4-BE49-F238E27FC236}">
                    <a16:creationId xmlns:a16="http://schemas.microsoft.com/office/drawing/2014/main" id="{B29E0107-E6E9-1645-8430-6BF654B9A682}"/>
                  </a:ext>
                </a:extLst>
              </p:cNvPr>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sz="1800"/>
              </a:p>
            </p:txBody>
          </p:sp>
          <p:sp>
            <p:nvSpPr>
              <p:cNvPr id="112659" name="Freeform 19">
                <a:extLst>
                  <a:ext uri="{FF2B5EF4-FFF2-40B4-BE49-F238E27FC236}">
                    <a16:creationId xmlns:a16="http://schemas.microsoft.com/office/drawing/2014/main" id="{1F840ABD-ADE5-4A83-35EA-9D2A5E86BB2A}"/>
                  </a:ext>
                </a:extLst>
              </p:cNvPr>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sz="1800"/>
              </a:p>
            </p:txBody>
          </p:sp>
        </p:grpSp>
        <p:sp>
          <p:nvSpPr>
            <p:cNvPr id="112660" name="Freeform 20">
              <a:extLst>
                <a:ext uri="{FF2B5EF4-FFF2-40B4-BE49-F238E27FC236}">
                  <a16:creationId xmlns:a16="http://schemas.microsoft.com/office/drawing/2014/main" id="{17966D30-D71E-A26B-BDB5-D874C3761AC8}"/>
                </a:ext>
              </a:extLst>
            </p:cNvPr>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sz="1800"/>
            </a:p>
          </p:txBody>
        </p:sp>
        <p:sp>
          <p:nvSpPr>
            <p:cNvPr id="112661" name="Freeform 21">
              <a:extLst>
                <a:ext uri="{FF2B5EF4-FFF2-40B4-BE49-F238E27FC236}">
                  <a16:creationId xmlns:a16="http://schemas.microsoft.com/office/drawing/2014/main" id="{404AF094-FEF3-02F3-E488-94BB3F673D22}"/>
                </a:ext>
              </a:extLst>
            </p:cNvPr>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sz="1800"/>
            </a:p>
          </p:txBody>
        </p:sp>
        <p:sp>
          <p:nvSpPr>
            <p:cNvPr id="112662" name="Freeform 22">
              <a:extLst>
                <a:ext uri="{FF2B5EF4-FFF2-40B4-BE49-F238E27FC236}">
                  <a16:creationId xmlns:a16="http://schemas.microsoft.com/office/drawing/2014/main" id="{3ECB28DC-D400-7C72-34C3-0AFF870ABF54}"/>
                </a:ext>
              </a:extLst>
            </p:cNvPr>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sz="1800"/>
            </a:p>
          </p:txBody>
        </p:sp>
        <p:sp>
          <p:nvSpPr>
            <p:cNvPr id="112663" name="Freeform 23">
              <a:extLst>
                <a:ext uri="{FF2B5EF4-FFF2-40B4-BE49-F238E27FC236}">
                  <a16:creationId xmlns:a16="http://schemas.microsoft.com/office/drawing/2014/main" id="{C42E2261-3314-A2C1-8234-5F5F73B3ED7C}"/>
                </a:ext>
              </a:extLst>
            </p:cNvPr>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sz="1800"/>
            </a:p>
          </p:txBody>
        </p:sp>
        <p:sp>
          <p:nvSpPr>
            <p:cNvPr id="112664" name="Freeform 24">
              <a:extLst>
                <a:ext uri="{FF2B5EF4-FFF2-40B4-BE49-F238E27FC236}">
                  <a16:creationId xmlns:a16="http://schemas.microsoft.com/office/drawing/2014/main" id="{387B4F74-D13E-5E38-A9F3-1525D7545E38}"/>
                </a:ext>
              </a:extLst>
            </p:cNvPr>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sz="1800"/>
            </a:p>
          </p:txBody>
        </p:sp>
        <p:sp>
          <p:nvSpPr>
            <p:cNvPr id="112665" name="Freeform 25">
              <a:extLst>
                <a:ext uri="{FF2B5EF4-FFF2-40B4-BE49-F238E27FC236}">
                  <a16:creationId xmlns:a16="http://schemas.microsoft.com/office/drawing/2014/main" id="{4B3752F7-F68D-35C0-2E25-FDE7E1D0F950}"/>
                </a:ext>
              </a:extLst>
            </p:cNvPr>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sz="1800"/>
            </a:p>
          </p:txBody>
        </p:sp>
        <p:sp>
          <p:nvSpPr>
            <p:cNvPr id="112666" name="Freeform 26">
              <a:extLst>
                <a:ext uri="{FF2B5EF4-FFF2-40B4-BE49-F238E27FC236}">
                  <a16:creationId xmlns:a16="http://schemas.microsoft.com/office/drawing/2014/main" id="{634ACB6B-B782-C98E-A7C6-FF21B5A3CAD0}"/>
                </a:ext>
              </a:extLst>
            </p:cNvPr>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sz="1800"/>
            </a:p>
          </p:txBody>
        </p:sp>
        <p:sp>
          <p:nvSpPr>
            <p:cNvPr id="112667" name="Freeform 27">
              <a:extLst>
                <a:ext uri="{FF2B5EF4-FFF2-40B4-BE49-F238E27FC236}">
                  <a16:creationId xmlns:a16="http://schemas.microsoft.com/office/drawing/2014/main" id="{BFFB110A-F36B-7384-69CA-06C945452100}"/>
                </a:ext>
              </a:extLst>
            </p:cNvPr>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sz="1800"/>
            </a:p>
          </p:txBody>
        </p:sp>
        <p:sp>
          <p:nvSpPr>
            <p:cNvPr id="1044" name="Line 28">
              <a:extLst>
                <a:ext uri="{FF2B5EF4-FFF2-40B4-BE49-F238E27FC236}">
                  <a16:creationId xmlns:a16="http://schemas.microsoft.com/office/drawing/2014/main" id="{B0D94948-57DC-F7FE-FE64-66B51C1B2E82}"/>
                </a:ext>
              </a:extLst>
            </p:cNvPr>
            <p:cNvSpPr>
              <a:spLocks noChangeShapeType="1"/>
            </p:cNvSpPr>
            <p:nvPr/>
          </p:nvSpPr>
          <p:spPr bwMode="hidden">
            <a:xfrm>
              <a:off x="1" y="2749"/>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5" name="Line 29">
              <a:extLst>
                <a:ext uri="{FF2B5EF4-FFF2-40B4-BE49-F238E27FC236}">
                  <a16:creationId xmlns:a16="http://schemas.microsoft.com/office/drawing/2014/main" id="{366C3245-69F4-1E54-6729-3F764F0DCC07}"/>
                </a:ext>
              </a:extLst>
            </p:cNvPr>
            <p:cNvSpPr>
              <a:spLocks noChangeShapeType="1"/>
            </p:cNvSpPr>
            <p:nvPr/>
          </p:nvSpPr>
          <p:spPr bwMode="hidden">
            <a:xfrm>
              <a:off x="1" y="2356"/>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6" name="Line 30">
              <a:extLst>
                <a:ext uri="{FF2B5EF4-FFF2-40B4-BE49-F238E27FC236}">
                  <a16:creationId xmlns:a16="http://schemas.microsoft.com/office/drawing/2014/main" id="{58468EF0-F4FF-CBB5-09F3-35562001AB59}"/>
                </a:ext>
              </a:extLst>
            </p:cNvPr>
            <p:cNvSpPr>
              <a:spLocks noChangeShapeType="1"/>
            </p:cNvSpPr>
            <p:nvPr/>
          </p:nvSpPr>
          <p:spPr bwMode="hidden">
            <a:xfrm>
              <a:off x="1" y="3142"/>
              <a:ext cx="5758" cy="0"/>
            </a:xfrm>
            <a:prstGeom prst="line">
              <a:avLst/>
            </a:prstGeom>
            <a:noFill/>
            <a:ln w="1587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1047" name="Group 31">
              <a:extLst>
                <a:ext uri="{FF2B5EF4-FFF2-40B4-BE49-F238E27FC236}">
                  <a16:creationId xmlns:a16="http://schemas.microsoft.com/office/drawing/2014/main" id="{5580988C-BC58-7ADF-DC35-D60EB1A93BD4}"/>
                </a:ext>
              </a:extLst>
            </p:cNvPr>
            <p:cNvGrpSpPr>
              <a:grpSpLocks/>
            </p:cNvGrpSpPr>
            <p:nvPr/>
          </p:nvGrpSpPr>
          <p:grpSpPr bwMode="auto">
            <a:xfrm>
              <a:off x="1" y="392"/>
              <a:ext cx="5758" cy="1571"/>
              <a:chOff x="1" y="392"/>
              <a:chExt cx="5758" cy="1571"/>
            </a:xfrm>
          </p:grpSpPr>
          <p:sp>
            <p:nvSpPr>
              <p:cNvPr id="1050" name="Line 32">
                <a:extLst>
                  <a:ext uri="{FF2B5EF4-FFF2-40B4-BE49-F238E27FC236}">
                    <a16:creationId xmlns:a16="http://schemas.microsoft.com/office/drawing/2014/main" id="{76F0760B-EE64-CD56-593D-9BE7094B8611}"/>
                  </a:ext>
                </a:extLst>
              </p:cNvPr>
              <p:cNvSpPr>
                <a:spLocks noChangeShapeType="1"/>
              </p:cNvSpPr>
              <p:nvPr userDrawn="1"/>
            </p:nvSpPr>
            <p:spPr bwMode="hidden">
              <a:xfrm>
                <a:off x="1" y="784"/>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51" name="Line 33">
                <a:extLst>
                  <a:ext uri="{FF2B5EF4-FFF2-40B4-BE49-F238E27FC236}">
                    <a16:creationId xmlns:a16="http://schemas.microsoft.com/office/drawing/2014/main" id="{AE382ECE-2EB5-A3A2-34D3-5FA5530F78C8}"/>
                  </a:ext>
                </a:extLst>
              </p:cNvPr>
              <p:cNvSpPr>
                <a:spLocks noChangeShapeType="1"/>
              </p:cNvSpPr>
              <p:nvPr userDrawn="1"/>
            </p:nvSpPr>
            <p:spPr bwMode="hidden">
              <a:xfrm>
                <a:off x="1" y="1963"/>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52" name="Line 34">
                <a:extLst>
                  <a:ext uri="{FF2B5EF4-FFF2-40B4-BE49-F238E27FC236}">
                    <a16:creationId xmlns:a16="http://schemas.microsoft.com/office/drawing/2014/main" id="{D00C42CA-B810-AC89-A4CE-10D30DB26475}"/>
                  </a:ext>
                </a:extLst>
              </p:cNvPr>
              <p:cNvSpPr>
                <a:spLocks noChangeShapeType="1"/>
              </p:cNvSpPr>
              <p:nvPr userDrawn="1"/>
            </p:nvSpPr>
            <p:spPr bwMode="hidden">
              <a:xfrm>
                <a:off x="1" y="1570"/>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53" name="Line 35">
                <a:extLst>
                  <a:ext uri="{FF2B5EF4-FFF2-40B4-BE49-F238E27FC236}">
                    <a16:creationId xmlns:a16="http://schemas.microsoft.com/office/drawing/2014/main" id="{3E77085F-B203-D09C-06BB-9B6AB64DB974}"/>
                  </a:ext>
                </a:extLst>
              </p:cNvPr>
              <p:cNvSpPr>
                <a:spLocks noChangeShapeType="1"/>
              </p:cNvSpPr>
              <p:nvPr userDrawn="1"/>
            </p:nvSpPr>
            <p:spPr bwMode="hidden">
              <a:xfrm>
                <a:off x="1" y="1177"/>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54" name="Line 36">
                <a:extLst>
                  <a:ext uri="{FF2B5EF4-FFF2-40B4-BE49-F238E27FC236}">
                    <a16:creationId xmlns:a16="http://schemas.microsoft.com/office/drawing/2014/main" id="{96C80DBE-6845-12CD-4C80-A6B8668C6CD4}"/>
                  </a:ext>
                </a:extLst>
              </p:cNvPr>
              <p:cNvSpPr>
                <a:spLocks noChangeShapeType="1"/>
              </p:cNvSpPr>
              <p:nvPr userDrawn="1"/>
            </p:nvSpPr>
            <p:spPr bwMode="hidden">
              <a:xfrm>
                <a:off x="1" y="392"/>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048" name="Line 37">
              <a:extLst>
                <a:ext uri="{FF2B5EF4-FFF2-40B4-BE49-F238E27FC236}">
                  <a16:creationId xmlns:a16="http://schemas.microsoft.com/office/drawing/2014/main" id="{1E130C37-3DD1-7165-FE08-410E33A84DED}"/>
                </a:ext>
              </a:extLst>
            </p:cNvPr>
            <p:cNvSpPr>
              <a:spLocks noChangeShapeType="1"/>
            </p:cNvSpPr>
            <p:nvPr/>
          </p:nvSpPr>
          <p:spPr bwMode="hidden">
            <a:xfrm>
              <a:off x="1" y="3928"/>
              <a:ext cx="5758" cy="0"/>
            </a:xfrm>
            <a:prstGeom prst="line">
              <a:avLst/>
            </a:prstGeom>
            <a:noFill/>
            <a:ln w="1587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9" name="Line 38">
              <a:extLst>
                <a:ext uri="{FF2B5EF4-FFF2-40B4-BE49-F238E27FC236}">
                  <a16:creationId xmlns:a16="http://schemas.microsoft.com/office/drawing/2014/main" id="{AD4B4248-55F1-3B8F-3510-D8FF3F0AB12C}"/>
                </a:ext>
              </a:extLst>
            </p:cNvPr>
            <p:cNvSpPr>
              <a:spLocks noChangeShapeType="1"/>
            </p:cNvSpPr>
            <p:nvPr/>
          </p:nvSpPr>
          <p:spPr bwMode="hidden">
            <a:xfrm>
              <a:off x="1" y="3535"/>
              <a:ext cx="5758" cy="0"/>
            </a:xfrm>
            <a:prstGeom prst="line">
              <a:avLst/>
            </a:prstGeom>
            <a:noFill/>
            <a:ln w="1587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2679" name="Rectangle 39">
            <a:extLst>
              <a:ext uri="{FF2B5EF4-FFF2-40B4-BE49-F238E27FC236}">
                <a16:creationId xmlns:a16="http://schemas.microsoft.com/office/drawing/2014/main" id="{B5870114-4E65-8058-DDD1-FC1100761C81}"/>
              </a:ext>
            </a:extLst>
          </p:cNvPr>
          <p:cNvSpPr>
            <a:spLocks noGrp="1" noChangeArrowheads="1"/>
          </p:cNvSpPr>
          <p:nvPr>
            <p:ph type="title"/>
          </p:nvPr>
        </p:nvSpPr>
        <p:spPr bwMode="auto">
          <a:xfrm>
            <a:off x="609600" y="277814"/>
            <a:ext cx="109728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altLang="en-US"/>
              <a:t>Click to edit Master title style</a:t>
            </a:r>
          </a:p>
        </p:txBody>
      </p:sp>
      <p:sp>
        <p:nvSpPr>
          <p:cNvPr id="112680" name="Rectangle 40">
            <a:extLst>
              <a:ext uri="{FF2B5EF4-FFF2-40B4-BE49-F238E27FC236}">
                <a16:creationId xmlns:a16="http://schemas.microsoft.com/office/drawing/2014/main" id="{E5961A42-30E3-044C-9ED3-8EF516D898DD}"/>
              </a:ext>
            </a:extLst>
          </p:cNvPr>
          <p:cNvSpPr>
            <a:spLocks noGrp="1" noChangeArrowheads="1"/>
          </p:cNvSpPr>
          <p:nvPr>
            <p:ph type="dt" sz="half" idx="2"/>
          </p:nvPr>
        </p:nvSpPr>
        <p:spPr bwMode="auto">
          <a:xfrm>
            <a:off x="609600" y="6243638"/>
            <a:ext cx="2844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smtClean="0">
                <a:effectLst>
                  <a:outerShdw blurRad="38100" dist="38100" dir="2700000" algn="tl">
                    <a:srgbClr val="000000"/>
                  </a:outerShdw>
                </a:effectLst>
                <a:latin typeface="Verdana" panose="020B0604030504040204" pitchFamily="34" charset="0"/>
              </a:defRPr>
            </a:lvl1pPr>
          </a:lstStyle>
          <a:p>
            <a:pPr>
              <a:defRPr/>
            </a:pPr>
            <a:fld id="{A9BA2C2C-9689-489D-B051-608EC7A0BE46}" type="datetime1">
              <a:rPr lang="en-US" altLang="en-US"/>
              <a:pPr>
                <a:defRPr/>
              </a:pPr>
              <a:t>9/19/2024</a:t>
            </a:fld>
            <a:endParaRPr lang="en-US" altLang="en-US"/>
          </a:p>
        </p:txBody>
      </p:sp>
      <p:sp>
        <p:nvSpPr>
          <p:cNvPr id="112681" name="Rectangle 41">
            <a:extLst>
              <a:ext uri="{FF2B5EF4-FFF2-40B4-BE49-F238E27FC236}">
                <a16:creationId xmlns:a16="http://schemas.microsoft.com/office/drawing/2014/main" id="{AF7E6039-0AAF-B705-23F8-F6D818E3FB20}"/>
              </a:ext>
            </a:extLst>
          </p:cNvPr>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effectLst>
                  <a:outerShdw blurRad="38100" dist="38100" dir="2700000" algn="tl">
                    <a:srgbClr val="000000"/>
                  </a:outerShdw>
                </a:effectLst>
                <a:latin typeface="Verdana" panose="020B0604030504040204" pitchFamily="34" charset="0"/>
              </a:defRPr>
            </a:lvl1pPr>
          </a:lstStyle>
          <a:p>
            <a:pPr>
              <a:defRPr/>
            </a:pPr>
            <a:endParaRPr lang="en-US" altLang="en-US"/>
          </a:p>
        </p:txBody>
      </p:sp>
      <p:sp>
        <p:nvSpPr>
          <p:cNvPr id="112682" name="Rectangle 42">
            <a:extLst>
              <a:ext uri="{FF2B5EF4-FFF2-40B4-BE49-F238E27FC236}">
                <a16:creationId xmlns:a16="http://schemas.microsoft.com/office/drawing/2014/main" id="{9E91B102-CE84-0FE1-4B7E-DDD46BFDAE6A}"/>
              </a:ext>
            </a:extLst>
          </p:cNvPr>
          <p:cNvSpPr>
            <a:spLocks noGrp="1" noChangeArrowheads="1"/>
          </p:cNvSpPr>
          <p:nvPr>
            <p:ph type="sldNum" sz="quarter" idx="4"/>
          </p:nvPr>
        </p:nvSpPr>
        <p:spPr bwMode="auto">
          <a:xfrm>
            <a:off x="8737600" y="6243638"/>
            <a:ext cx="2844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smtClean="0">
                <a:effectLst>
                  <a:outerShdw blurRad="38100" dist="38100" dir="2700000" algn="tl">
                    <a:srgbClr val="000000"/>
                  </a:outerShdw>
                </a:effectLst>
                <a:latin typeface="Verdana" panose="020B0604030504040204" pitchFamily="34" charset="0"/>
              </a:defRPr>
            </a:lvl1pPr>
          </a:lstStyle>
          <a:p>
            <a:pPr>
              <a:defRPr/>
            </a:pPr>
            <a:fld id="{911BED2A-81D4-44BE-AD57-5B38F6133877}" type="slidenum">
              <a:rPr lang="en-US" altLang="en-US"/>
              <a:pPr>
                <a:defRPr/>
              </a:pPr>
              <a:t>‹#›</a:t>
            </a:fld>
            <a:endParaRPr lang="en-US" altLang="en-US"/>
          </a:p>
        </p:txBody>
      </p:sp>
      <p:sp>
        <p:nvSpPr>
          <p:cNvPr id="112683" name="Rectangle 43">
            <a:extLst>
              <a:ext uri="{FF2B5EF4-FFF2-40B4-BE49-F238E27FC236}">
                <a16:creationId xmlns:a16="http://schemas.microsoft.com/office/drawing/2014/main" id="{4C1CA61B-DD2E-7F7C-BAB7-F6A733548FCC}"/>
              </a:ext>
            </a:extLst>
          </p:cNvPr>
          <p:cNvSpPr>
            <a:spLocks noGrp="1" noChangeArrowheads="1"/>
          </p:cNvSpPr>
          <p:nvPr>
            <p:ph type="body" idx="1"/>
          </p:nvPr>
        </p:nvSpPr>
        <p:spPr bwMode="auto">
          <a:xfrm>
            <a:off x="609600" y="1600201"/>
            <a:ext cx="109728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3058643233"/>
      </p:ext>
    </p:extLst>
  </p:cSld>
  <p:clrMap bg1="dk2" tx1="lt1" bg2="dk1" tx2="lt2" accent1="accent1" accent2="accent2" accent3="accent3" accent4="accent4" accent5="accent5" accent6="accent6" hlink="hlink" folHlink="folHlink"/>
  <p:sldLayoutIdLst>
    <p:sldLayoutId id="2147488583" r:id="rId1"/>
    <p:sldLayoutId id="2147488584" r:id="rId2"/>
    <p:sldLayoutId id="2147488585" r:id="rId3"/>
    <p:sldLayoutId id="2147488586" r:id="rId4"/>
    <p:sldLayoutId id="2147488587" r:id="rId5"/>
    <p:sldLayoutId id="2147488588" r:id="rId6"/>
    <p:sldLayoutId id="2147488589" r:id="rId7"/>
    <p:sldLayoutId id="2147488590" r:id="rId8"/>
    <p:sldLayoutId id="2147488591" r:id="rId9"/>
    <p:sldLayoutId id="2147488592" r:id="rId10"/>
    <p:sldLayoutId id="2147488593"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Arial" charset="0"/>
          <a:cs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Arial" charset="0"/>
          <a:cs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Arial" charset="0"/>
          <a:cs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Arial"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ea typeface="Arial"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ea typeface="Arial"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ea typeface="Arial"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ea typeface="Arial" charset="0"/>
          <a:cs typeface="Arial" charset="0"/>
        </a:defRPr>
      </a:lvl9pPr>
    </p:titleStyle>
    <p:bodyStyle>
      <a:lvl1pPr marL="342900" indent="-342900" algn="l" rtl="0" eaLnBrk="0" fontAlgn="base" hangingPunct="0">
        <a:spcBef>
          <a:spcPct val="20000"/>
        </a:spcBef>
        <a:spcAft>
          <a:spcPct val="0"/>
        </a:spcAft>
        <a:buClr>
          <a:schemeClr val="hlink"/>
        </a:buClr>
        <a:buSzPct val="60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ea typeface="+mn-ea"/>
          <a:cs typeface="+mn-cs"/>
        </a:defRPr>
      </a:lvl2pPr>
      <a:lvl3pPr marL="1143000" indent="-228600" algn="l" rtl="0" eaLnBrk="0" fontAlgn="base" hangingPunct="0">
        <a:spcBef>
          <a:spcPct val="20000"/>
        </a:spcBef>
        <a:spcAft>
          <a:spcPct val="0"/>
        </a:spcAft>
        <a:buClr>
          <a:schemeClr val="accent2"/>
        </a:buClr>
        <a:buSzPct val="60000"/>
        <a:buFont typeface="Wingdings" panose="05000000000000000000" pitchFamily="2" charset="2"/>
        <a:buChar char="n"/>
        <a:defRPr sz="2400">
          <a:solidFill>
            <a:schemeClr val="tx1"/>
          </a:solidFill>
          <a:effectLst>
            <a:outerShdw blurRad="38100" dist="38100" dir="2700000" algn="tl">
              <a:srgbClr val="000000"/>
            </a:outerShdw>
          </a:effectLst>
          <a:latin typeface="+mn-lt"/>
          <a:ea typeface="+mn-ea"/>
          <a:cs typeface="+mn-cs"/>
        </a:defRPr>
      </a:lvl3pPr>
      <a:lvl4pPr marL="1600200" indent="-228600" algn="l" rtl="0" eaLnBrk="0" fontAlgn="base" hangingPunct="0">
        <a:spcBef>
          <a:spcPct val="20000"/>
        </a:spcBef>
        <a:spcAft>
          <a:spcPct val="0"/>
        </a:spcAft>
        <a:buClr>
          <a:schemeClr val="tx2"/>
        </a:buClr>
        <a:buChar char="•"/>
        <a:defRPr sz="2000">
          <a:solidFill>
            <a:schemeClr val="tx1"/>
          </a:solidFill>
          <a:effectLst>
            <a:outerShdw blurRad="38100" dist="38100" dir="2700000" algn="tl">
              <a:srgbClr val="000000"/>
            </a:outerShdw>
          </a:effectLst>
          <a:latin typeface="+mn-lt"/>
          <a:ea typeface="+mn-ea"/>
          <a:cs typeface="+mn-cs"/>
        </a:defRPr>
      </a:lvl4pPr>
      <a:lvl5pPr marL="20574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effectLst>
            <a:outerShdw blurRad="38100" dist="38100" dir="2700000" algn="tl">
              <a:srgbClr val="000000"/>
            </a:outerShdw>
          </a:effectLst>
          <a:latin typeface="+mn-lt"/>
          <a:ea typeface="+mn-ea"/>
          <a:cs typeface="+mn-cs"/>
        </a:defRPr>
      </a:lvl5pPr>
      <a:lvl6pPr marL="2514600" indent="-228600" algn="l" rtl="0" fontAlgn="base">
        <a:spcBef>
          <a:spcPct val="20000"/>
        </a:spcBef>
        <a:spcAft>
          <a:spcPct val="0"/>
        </a:spcAft>
        <a:buClr>
          <a:schemeClr val="folHlink"/>
        </a:buClr>
        <a:buSzPct val="60000"/>
        <a:buFont typeface="Wingdings" charset="2"/>
        <a:buChar char="n"/>
        <a:defRPr sz="2000">
          <a:solidFill>
            <a:schemeClr val="tx1"/>
          </a:solidFill>
          <a:effectLst>
            <a:outerShdw blurRad="38100" dist="38100" dir="2700000" algn="tl">
              <a:srgbClr val="000000"/>
            </a:outerShdw>
          </a:effectLst>
          <a:latin typeface="+mn-lt"/>
          <a:ea typeface="+mn-ea"/>
          <a:cs typeface="+mn-cs"/>
        </a:defRPr>
      </a:lvl6pPr>
      <a:lvl7pPr marL="2971800" indent="-228600" algn="l" rtl="0" fontAlgn="base">
        <a:spcBef>
          <a:spcPct val="20000"/>
        </a:spcBef>
        <a:spcAft>
          <a:spcPct val="0"/>
        </a:spcAft>
        <a:buClr>
          <a:schemeClr val="folHlink"/>
        </a:buClr>
        <a:buSzPct val="60000"/>
        <a:buFont typeface="Wingdings" charset="2"/>
        <a:buChar char="n"/>
        <a:defRPr sz="2000">
          <a:solidFill>
            <a:schemeClr val="tx1"/>
          </a:solidFill>
          <a:effectLst>
            <a:outerShdw blurRad="38100" dist="38100" dir="2700000" algn="tl">
              <a:srgbClr val="000000"/>
            </a:outerShdw>
          </a:effectLst>
          <a:latin typeface="+mn-lt"/>
          <a:ea typeface="+mn-ea"/>
          <a:cs typeface="+mn-cs"/>
        </a:defRPr>
      </a:lvl7pPr>
      <a:lvl8pPr marL="3429000" indent="-228600" algn="l" rtl="0" fontAlgn="base">
        <a:spcBef>
          <a:spcPct val="20000"/>
        </a:spcBef>
        <a:spcAft>
          <a:spcPct val="0"/>
        </a:spcAft>
        <a:buClr>
          <a:schemeClr val="folHlink"/>
        </a:buClr>
        <a:buSzPct val="60000"/>
        <a:buFont typeface="Wingdings" charset="2"/>
        <a:buChar char="n"/>
        <a:defRPr sz="2000">
          <a:solidFill>
            <a:schemeClr val="tx1"/>
          </a:solidFill>
          <a:effectLst>
            <a:outerShdw blurRad="38100" dist="38100" dir="2700000" algn="tl">
              <a:srgbClr val="000000"/>
            </a:outerShdw>
          </a:effectLst>
          <a:latin typeface="+mn-lt"/>
          <a:ea typeface="+mn-ea"/>
          <a:cs typeface="+mn-cs"/>
        </a:defRPr>
      </a:lvl8pPr>
      <a:lvl9pPr marL="3886200" indent="-228600" algn="l" rtl="0" fontAlgn="base">
        <a:spcBef>
          <a:spcPct val="20000"/>
        </a:spcBef>
        <a:spcAft>
          <a:spcPct val="0"/>
        </a:spcAft>
        <a:buClr>
          <a:schemeClr val="folHlink"/>
        </a:buClr>
        <a:buSzPct val="60000"/>
        <a:buFont typeface="Wingdings" charset="2"/>
        <a:buChar char="n"/>
        <a:defRPr sz="2000">
          <a:solidFill>
            <a:schemeClr val="tx1"/>
          </a:solidFill>
          <a:effectLst>
            <a:outerShdw blurRad="38100" dist="38100" dir="2700000" algn="tl">
              <a:srgbClr val="000000"/>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8.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38.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43.xml"/><Relationship Id="rId4" Type="http://schemas.openxmlformats.org/officeDocument/2006/relationships/image" Target="http://www.ao.net/~fmoeller/qumran1.jpg"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8.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8.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4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3.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4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43.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4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3.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5.xml"/><Relationship Id="rId1" Type="http://schemas.openxmlformats.org/officeDocument/2006/relationships/slideLayout" Target="../slideLayouts/slideLayout48.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6.xml"/><Relationship Id="rId1" Type="http://schemas.openxmlformats.org/officeDocument/2006/relationships/slideLayout" Target="../slideLayouts/slideLayout4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8.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9.xml"/><Relationship Id="rId1" Type="http://schemas.openxmlformats.org/officeDocument/2006/relationships/slideLayout" Target="../slideLayouts/slideLayout5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8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00.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8.xml"/><Relationship Id="rId1" Type="http://schemas.openxmlformats.org/officeDocument/2006/relationships/slideLayout" Target="../slideLayouts/slideLayout6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0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1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1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1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1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06.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10.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06.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06.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06.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06.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06.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06.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06.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0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3">
            <a:extLst>
              <a:ext uri="{FF2B5EF4-FFF2-40B4-BE49-F238E27FC236}">
                <a16:creationId xmlns:a16="http://schemas.microsoft.com/office/drawing/2014/main" id="{7F0518EC-D3A3-4196-9E97-64E06A25EA68}"/>
              </a:ext>
            </a:extLst>
          </p:cNvPr>
          <p:cNvSpPr>
            <a:spLocks noGrp="1"/>
          </p:cNvSpPr>
          <p:nvPr>
            <p:ph type="subTitle" idx="1"/>
          </p:nvPr>
        </p:nvSpPr>
        <p:spPr>
          <a:xfrm>
            <a:off x="6096000" y="4191000"/>
            <a:ext cx="4267200" cy="1905000"/>
          </a:xfrm>
        </p:spPr>
        <p:txBody>
          <a:bodyPr/>
          <a:lstStyle/>
          <a:p>
            <a:pPr eaLnBrk="1" hangingPunct="1">
              <a:spcBef>
                <a:spcPct val="0"/>
              </a:spcBef>
            </a:pPr>
            <a:r>
              <a:rPr lang="en-US" altLang="en-US" b="1" dirty="0"/>
              <a:t>Dr. John Oakes, </a:t>
            </a:r>
          </a:p>
          <a:p>
            <a:pPr eaLnBrk="1" hangingPunct="1">
              <a:spcBef>
                <a:spcPct val="0"/>
              </a:spcBef>
            </a:pPr>
            <a:r>
              <a:rPr lang="en-US" altLang="en-US" b="1" dirty="0"/>
              <a:t>UC Merced</a:t>
            </a:r>
          </a:p>
          <a:p>
            <a:pPr eaLnBrk="1" hangingPunct="1">
              <a:spcBef>
                <a:spcPct val="0"/>
              </a:spcBef>
            </a:pPr>
            <a:r>
              <a:rPr lang="en-US" altLang="en-US" b="1" dirty="0"/>
              <a:t>Spring, 2024</a:t>
            </a:r>
          </a:p>
        </p:txBody>
      </p:sp>
      <p:sp>
        <p:nvSpPr>
          <p:cNvPr id="13315" name="Text Box 5">
            <a:extLst>
              <a:ext uri="{FF2B5EF4-FFF2-40B4-BE49-F238E27FC236}">
                <a16:creationId xmlns:a16="http://schemas.microsoft.com/office/drawing/2014/main" id="{FBCBCAAE-DE39-4F63-A14F-1357683DD91C}"/>
              </a:ext>
            </a:extLst>
          </p:cNvPr>
          <p:cNvSpPr txBox="1">
            <a:spLocks noChangeArrowheads="1"/>
          </p:cNvSpPr>
          <p:nvPr/>
        </p:nvSpPr>
        <p:spPr bwMode="auto">
          <a:xfrm>
            <a:off x="1981200" y="685801"/>
            <a:ext cx="8382000" cy="1661993"/>
          </a:xfrm>
          <a:prstGeom prst="rect">
            <a:avLst/>
          </a:prstGeom>
          <a:noFill/>
          <a:ln>
            <a:noFill/>
          </a:ln>
          <a:effectLst/>
        </p:spPr>
        <p:txBody>
          <a:bodyPr>
            <a:spAutoFit/>
          </a:bodyPr>
          <a:lstStyle>
            <a:lvl1pPr eaLnBrk="0" hangingPunct="0">
              <a:buClr>
                <a:schemeClr val="accent1"/>
              </a:buClr>
              <a:buSzPct val="70000"/>
              <a:buFont typeface="Wingdings 2" pitchFamily="18" charset="2"/>
              <a:buChar char=""/>
              <a:defRPr sz="3200">
                <a:solidFill>
                  <a:schemeClr val="tx1"/>
                </a:solidFill>
                <a:latin typeface="Rockwell" pitchFamily="18" charset="0"/>
              </a:defRPr>
            </a:lvl1pPr>
            <a:lvl2pPr marL="742950" indent="-285750" eaLnBrk="0" hangingPunct="0">
              <a:spcBef>
                <a:spcPts val="400"/>
              </a:spcBef>
              <a:buClr>
                <a:schemeClr val="accent2"/>
              </a:buClr>
              <a:buSzPct val="90000"/>
              <a:buChar char="•"/>
              <a:defRPr sz="2600">
                <a:solidFill>
                  <a:schemeClr val="tx1"/>
                </a:solidFill>
                <a:latin typeface="Rockwell" pitchFamily="18" charset="0"/>
              </a:defRPr>
            </a:lvl2pPr>
            <a:lvl3pPr marL="1143000" indent="-228600" eaLnBrk="0" hangingPunct="0">
              <a:spcBef>
                <a:spcPts val="400"/>
              </a:spcBef>
              <a:buClr>
                <a:srgbClr val="A8CDD7"/>
              </a:buClr>
              <a:buSzPct val="100000"/>
              <a:buFont typeface="Wingdings 2" pitchFamily="18" charset="2"/>
              <a:buChar char=""/>
              <a:defRPr sz="2300">
                <a:solidFill>
                  <a:schemeClr val="tx1"/>
                </a:solidFill>
                <a:latin typeface="Rockwell" pitchFamily="18" charset="0"/>
              </a:defRPr>
            </a:lvl3pPr>
            <a:lvl4pPr marL="1600200" indent="-228600" eaLnBrk="0" hangingPunct="0">
              <a:spcBef>
                <a:spcPts val="400"/>
              </a:spcBef>
              <a:buClr>
                <a:srgbClr val="A8CDD7"/>
              </a:buClr>
              <a:buSzPct val="100000"/>
              <a:buFont typeface="Wingdings 2" pitchFamily="18" charset="2"/>
              <a:buChar char=""/>
              <a:defRPr sz="2000">
                <a:solidFill>
                  <a:schemeClr val="tx1"/>
                </a:solidFill>
                <a:latin typeface="Rockwell" pitchFamily="18" charset="0"/>
              </a:defRPr>
            </a:lvl4pPr>
            <a:lvl5pPr marL="2057400" indent="-228600" eaLnBrk="0" hangingPunct="0">
              <a:spcBef>
                <a:spcPts val="400"/>
              </a:spcBef>
              <a:buClr>
                <a:srgbClr val="A8CDD7"/>
              </a:buClr>
              <a:buSzPct val="100000"/>
              <a:buFont typeface="Wingdings 2" pitchFamily="18" charset="2"/>
              <a:buChar char=""/>
              <a:defRPr sz="1900">
                <a:solidFill>
                  <a:schemeClr val="tx1"/>
                </a:solidFill>
                <a:latin typeface="Rockwell" pitchFamily="18" charset="0"/>
              </a:defRPr>
            </a:lvl5pPr>
            <a:lvl6pPr marL="2514600" indent="-228600" eaLnBrk="0" fontAlgn="base" hangingPunct="0">
              <a:spcBef>
                <a:spcPts val="400"/>
              </a:spcBef>
              <a:spcAft>
                <a:spcPct val="0"/>
              </a:spcAft>
              <a:buClr>
                <a:srgbClr val="A8CDD7"/>
              </a:buClr>
              <a:buSzPct val="100000"/>
              <a:buFont typeface="Wingdings 2" pitchFamily="18" charset="2"/>
              <a:buChar char=""/>
              <a:defRPr sz="1900">
                <a:solidFill>
                  <a:schemeClr val="tx1"/>
                </a:solidFill>
                <a:latin typeface="Rockwell" pitchFamily="18" charset="0"/>
              </a:defRPr>
            </a:lvl6pPr>
            <a:lvl7pPr marL="2971800" indent="-228600" eaLnBrk="0" fontAlgn="base" hangingPunct="0">
              <a:spcBef>
                <a:spcPts val="400"/>
              </a:spcBef>
              <a:spcAft>
                <a:spcPct val="0"/>
              </a:spcAft>
              <a:buClr>
                <a:srgbClr val="A8CDD7"/>
              </a:buClr>
              <a:buSzPct val="100000"/>
              <a:buFont typeface="Wingdings 2" pitchFamily="18" charset="2"/>
              <a:buChar char=""/>
              <a:defRPr sz="1900">
                <a:solidFill>
                  <a:schemeClr val="tx1"/>
                </a:solidFill>
                <a:latin typeface="Rockwell" pitchFamily="18" charset="0"/>
              </a:defRPr>
            </a:lvl7pPr>
            <a:lvl8pPr marL="3429000" indent="-228600" eaLnBrk="0" fontAlgn="base" hangingPunct="0">
              <a:spcBef>
                <a:spcPts val="400"/>
              </a:spcBef>
              <a:spcAft>
                <a:spcPct val="0"/>
              </a:spcAft>
              <a:buClr>
                <a:srgbClr val="A8CDD7"/>
              </a:buClr>
              <a:buSzPct val="100000"/>
              <a:buFont typeface="Wingdings 2" pitchFamily="18" charset="2"/>
              <a:buChar char=""/>
              <a:defRPr sz="1900">
                <a:solidFill>
                  <a:schemeClr val="tx1"/>
                </a:solidFill>
                <a:latin typeface="Rockwell" pitchFamily="18" charset="0"/>
              </a:defRPr>
            </a:lvl8pPr>
            <a:lvl9pPr marL="3886200" indent="-228600" eaLnBrk="0" fontAlgn="base" hangingPunct="0">
              <a:spcBef>
                <a:spcPts val="400"/>
              </a:spcBef>
              <a:spcAft>
                <a:spcPct val="0"/>
              </a:spcAft>
              <a:buClr>
                <a:srgbClr val="A8CDD7"/>
              </a:buClr>
              <a:buSzPct val="100000"/>
              <a:buFont typeface="Wingdings 2" pitchFamily="18" charset="2"/>
              <a:buChar char=""/>
              <a:defRPr sz="1900">
                <a:solidFill>
                  <a:schemeClr val="tx1"/>
                </a:solidFill>
                <a:latin typeface="Rockwell" pitchFamily="18" charset="0"/>
              </a:defRPr>
            </a:lvl9pPr>
          </a:lstStyle>
          <a:p>
            <a:pPr algn="ctr" eaLnBrk="1" hangingPunct="1">
              <a:spcBef>
                <a:spcPct val="50000"/>
              </a:spcBef>
              <a:buClrTx/>
              <a:buSzTx/>
              <a:buFontTx/>
              <a:buNone/>
              <a:defRPr/>
            </a:pPr>
            <a:r>
              <a:rPr lang="en-US" altLang="en-US" sz="4800" b="1" dirty="0">
                <a:solidFill>
                  <a:srgbClr val="FFFF00"/>
                </a:solidFill>
                <a:latin typeface="Arial" charset="0"/>
                <a:cs typeface="+mn-cs"/>
              </a:rPr>
              <a:t>Who Is the Real Jesus?</a:t>
            </a:r>
          </a:p>
          <a:p>
            <a:pPr algn="ctr" eaLnBrk="1" hangingPunct="1">
              <a:spcBef>
                <a:spcPct val="50000"/>
              </a:spcBef>
              <a:buClrTx/>
              <a:buSzTx/>
              <a:buFontTx/>
              <a:buNone/>
              <a:defRPr/>
            </a:pPr>
            <a:endParaRPr lang="en-US" altLang="en-US" sz="3600" b="1" dirty="0">
              <a:solidFill>
                <a:srgbClr val="FFFF00"/>
              </a:solidFill>
              <a:latin typeface="Arial" charset="0"/>
              <a:cs typeface="+mn-cs"/>
            </a:endParaRPr>
          </a:p>
        </p:txBody>
      </p:sp>
      <p:pic>
        <p:nvPicPr>
          <p:cNvPr id="64516" name="Picture 7">
            <a:extLst>
              <a:ext uri="{FF2B5EF4-FFF2-40B4-BE49-F238E27FC236}">
                <a16:creationId xmlns:a16="http://schemas.microsoft.com/office/drawing/2014/main" id="{47809556-2F92-4991-9778-F9BC418471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2743200"/>
            <a:ext cx="4000500" cy="400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3342DB10-0FBD-49E1-AFBD-A5BEC1688ED3}"/>
              </a:ext>
            </a:extLst>
          </p:cNvPr>
          <p:cNvSpPr>
            <a:spLocks noGrp="1"/>
          </p:cNvSpPr>
          <p:nvPr>
            <p:ph type="title" idx="4294967295"/>
          </p:nvPr>
        </p:nvSpPr>
        <p:spPr>
          <a:xfrm>
            <a:off x="1981200" y="274638"/>
            <a:ext cx="8229600" cy="1143000"/>
          </a:xfrm>
        </p:spPr>
        <p:txBody>
          <a:bodyPr anchorCtr="0">
            <a:normAutofit/>
            <a:scene3d>
              <a:camera prst="orthographicFront"/>
              <a:lightRig rig="soft" dir="t">
                <a:rot lat="0" lon="0" rev="16800000"/>
              </a:lightRig>
            </a:scene3d>
            <a:sp3d prstMaterial="softEdge">
              <a:bevelT w="38100" h="38100"/>
            </a:sp3d>
          </a:bodyPr>
          <a:lstStyle/>
          <a:p>
            <a:pPr eaLnBrk="1" hangingPunct="1">
              <a:defRPr/>
            </a:pPr>
            <a:r>
              <a:rPr lang="en-US" sz="3200" b="1" kern="1200">
                <a:solidFill>
                  <a:schemeClr val="tx1"/>
                </a:solidFill>
                <a:effectLst/>
              </a:rPr>
              <a:t>Who Was Jesus?</a:t>
            </a:r>
          </a:p>
        </p:txBody>
      </p:sp>
      <p:sp>
        <p:nvSpPr>
          <p:cNvPr id="5123" name="Rectangle 3">
            <a:extLst>
              <a:ext uri="{FF2B5EF4-FFF2-40B4-BE49-F238E27FC236}">
                <a16:creationId xmlns:a16="http://schemas.microsoft.com/office/drawing/2014/main" id="{DB6EF4F3-4A6C-416F-9C3B-9642A8659A7F}"/>
              </a:ext>
            </a:extLst>
          </p:cNvPr>
          <p:cNvSpPr>
            <a:spLocks noGrp="1"/>
          </p:cNvSpPr>
          <p:nvPr>
            <p:ph type="body" idx="4294967295"/>
          </p:nvPr>
        </p:nvSpPr>
        <p:spPr>
          <a:xfrm>
            <a:off x="2057400" y="1143000"/>
            <a:ext cx="8153400" cy="5715000"/>
          </a:xfrm>
        </p:spPr>
        <p:txBody>
          <a:bodyPr/>
          <a:lstStyle/>
          <a:p>
            <a:pPr eaLnBrk="1" hangingPunct="1">
              <a:lnSpc>
                <a:spcPct val="90000"/>
              </a:lnSpc>
              <a:defRPr/>
            </a:pPr>
            <a:r>
              <a:rPr lang="en-US" altLang="en-US" sz="2800" b="1" dirty="0">
                <a:solidFill>
                  <a:srgbClr val="FFFF00"/>
                </a:solidFill>
              </a:rPr>
              <a:t>Sage</a:t>
            </a:r>
          </a:p>
          <a:p>
            <a:pPr eaLnBrk="1" hangingPunct="1">
              <a:lnSpc>
                <a:spcPct val="90000"/>
              </a:lnSpc>
              <a:defRPr/>
            </a:pPr>
            <a:r>
              <a:rPr lang="en-US" altLang="en-US" sz="2800" b="1" dirty="0">
                <a:solidFill>
                  <a:srgbClr val="FFFF00"/>
                </a:solidFill>
              </a:rPr>
              <a:t>Prophet</a:t>
            </a:r>
          </a:p>
          <a:p>
            <a:pPr eaLnBrk="1" hangingPunct="1">
              <a:lnSpc>
                <a:spcPct val="90000"/>
              </a:lnSpc>
              <a:defRPr/>
            </a:pPr>
            <a:r>
              <a:rPr lang="en-US" altLang="en-US" sz="2800" b="1" dirty="0">
                <a:solidFill>
                  <a:srgbClr val="FFFF00"/>
                </a:solidFill>
              </a:rPr>
              <a:t>Liar</a:t>
            </a:r>
          </a:p>
          <a:p>
            <a:pPr eaLnBrk="1" hangingPunct="1">
              <a:lnSpc>
                <a:spcPct val="90000"/>
              </a:lnSpc>
              <a:defRPr/>
            </a:pPr>
            <a:r>
              <a:rPr lang="en-US" altLang="en-US" sz="2800" b="1" dirty="0">
                <a:solidFill>
                  <a:srgbClr val="FFFF00"/>
                </a:solidFill>
              </a:rPr>
              <a:t>Crazy person</a:t>
            </a:r>
          </a:p>
          <a:p>
            <a:pPr eaLnBrk="1" hangingPunct="1">
              <a:lnSpc>
                <a:spcPct val="90000"/>
              </a:lnSpc>
              <a:defRPr/>
            </a:pPr>
            <a:r>
              <a:rPr lang="en-US" altLang="en-US" sz="2800" b="1" dirty="0">
                <a:solidFill>
                  <a:srgbClr val="FFFF00"/>
                </a:solidFill>
              </a:rPr>
              <a:t>Messiah</a:t>
            </a:r>
          </a:p>
          <a:p>
            <a:pPr eaLnBrk="1" hangingPunct="1">
              <a:lnSpc>
                <a:spcPct val="90000"/>
              </a:lnSpc>
              <a:defRPr/>
            </a:pPr>
            <a:r>
              <a:rPr lang="en-US" altLang="en-US" sz="2800" b="1" dirty="0">
                <a:solidFill>
                  <a:srgbClr val="FFFF00"/>
                </a:solidFill>
              </a:rPr>
              <a:t>Son of Man</a:t>
            </a:r>
          </a:p>
          <a:p>
            <a:pPr eaLnBrk="1" hangingPunct="1">
              <a:lnSpc>
                <a:spcPct val="90000"/>
              </a:lnSpc>
              <a:defRPr/>
            </a:pPr>
            <a:r>
              <a:rPr lang="en-US" altLang="en-US" sz="2800" b="1" dirty="0">
                <a:solidFill>
                  <a:srgbClr val="FFFF00"/>
                </a:solidFill>
              </a:rPr>
              <a:t>God in the flesh</a:t>
            </a:r>
          </a:p>
          <a:p>
            <a:pPr eaLnBrk="1" hangingPunct="1">
              <a:lnSpc>
                <a:spcPct val="90000"/>
              </a:lnSpc>
              <a:defRPr/>
            </a:pPr>
            <a:r>
              <a:rPr lang="en-US" altLang="en-US" sz="2800" b="1" dirty="0">
                <a:solidFill>
                  <a:srgbClr val="FFFF00"/>
                </a:solidFill>
              </a:rPr>
              <a:t>Legend/Myth</a:t>
            </a:r>
          </a:p>
          <a:p>
            <a:pPr eaLnBrk="1" hangingPunct="1">
              <a:lnSpc>
                <a:spcPct val="90000"/>
              </a:lnSpc>
              <a:defRPr/>
            </a:pPr>
            <a:r>
              <a:rPr lang="en-US" altLang="en-US" sz="2800" b="1" dirty="0">
                <a:solidFill>
                  <a:srgbClr val="FFFF00"/>
                </a:solidFill>
              </a:rPr>
              <a:t>Man  (</a:t>
            </a:r>
            <a:r>
              <a:rPr lang="en-US" altLang="en-US" sz="2800" b="1" dirty="0" err="1">
                <a:solidFill>
                  <a:srgbClr val="FFFF00"/>
                </a:solidFill>
              </a:rPr>
              <a:t>ie</a:t>
            </a:r>
            <a:r>
              <a:rPr lang="en-US" altLang="en-US" sz="2800" b="1" dirty="0">
                <a:solidFill>
                  <a:srgbClr val="FFFF00"/>
                </a:solidFill>
              </a:rPr>
              <a:t>. mere man)</a:t>
            </a:r>
          </a:p>
          <a:p>
            <a:pPr eaLnBrk="1" hangingPunct="1">
              <a:lnSpc>
                <a:spcPct val="90000"/>
              </a:lnSpc>
              <a:defRPr/>
            </a:pPr>
            <a:r>
              <a:rPr lang="en-US" altLang="en-US" sz="2800" b="1" dirty="0">
                <a:solidFill>
                  <a:srgbClr val="FFFF00"/>
                </a:solidFill>
              </a:rPr>
              <a:t>An important religious leader among many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9BE57964-CC50-41E9-B58B-27A38C786BD0}"/>
              </a:ext>
            </a:extLst>
          </p:cNvPr>
          <p:cNvSpPr>
            <a:spLocks noGrp="1" noChangeArrowheads="1"/>
          </p:cNvSpPr>
          <p:nvPr>
            <p:ph type="title"/>
          </p:nvPr>
        </p:nvSpPr>
        <p:spPr/>
        <p:txBody>
          <a:bodyPr/>
          <a:lstStyle/>
          <a:p>
            <a:pPr eaLnBrk="1" hangingPunct="1">
              <a:defRPr/>
            </a:pPr>
            <a:r>
              <a:rPr lang="en-US" altLang="en-US" sz="3500" b="1" dirty="0"/>
              <a:t>I.  Is Jesus just one of many similar religious leaders?</a:t>
            </a:r>
          </a:p>
        </p:txBody>
      </p:sp>
      <p:pic>
        <p:nvPicPr>
          <p:cNvPr id="68611" name="Picture 8" descr="image368">
            <a:extLst>
              <a:ext uri="{FF2B5EF4-FFF2-40B4-BE49-F238E27FC236}">
                <a16:creationId xmlns:a16="http://schemas.microsoft.com/office/drawing/2014/main" id="{348E9709-9471-4BFB-92E8-446923C8C2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1" y="2057401"/>
            <a:ext cx="3114675" cy="397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12" name="Picture 10" descr="joseph_smith">
            <a:extLst>
              <a:ext uri="{FF2B5EF4-FFF2-40B4-BE49-F238E27FC236}">
                <a16:creationId xmlns:a16="http://schemas.microsoft.com/office/drawing/2014/main" id="{B175A282-4131-4A26-B3D0-AC26033A08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53201" y="2133600"/>
            <a:ext cx="3508375"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3" name="Text Box 11">
            <a:extLst>
              <a:ext uri="{FF2B5EF4-FFF2-40B4-BE49-F238E27FC236}">
                <a16:creationId xmlns:a16="http://schemas.microsoft.com/office/drawing/2014/main" id="{153C9A89-422D-41A5-9916-51E1482A8D17}"/>
              </a:ext>
            </a:extLst>
          </p:cNvPr>
          <p:cNvSpPr txBox="1">
            <a:spLocks noChangeArrowheads="1"/>
          </p:cNvSpPr>
          <p:nvPr/>
        </p:nvSpPr>
        <p:spPr bwMode="auto">
          <a:xfrm>
            <a:off x="2514600" y="60198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cs typeface="Arial" panose="020B0604020202020204" pitchFamily="34" charset="0"/>
              </a:defRPr>
            </a:lvl1pPr>
            <a:lvl2pPr marL="37931725" indent="-37474525">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9pPr>
          </a:lstStyle>
          <a:p>
            <a:pPr algn="ctr" eaLnBrk="1" hangingPunct="1">
              <a:spcBef>
                <a:spcPct val="50000"/>
              </a:spcBef>
              <a:buClrTx/>
              <a:buSzTx/>
              <a:buFontTx/>
              <a:buNone/>
            </a:pPr>
            <a:r>
              <a:rPr lang="en-US" altLang="en-US" sz="2400" b="1">
                <a:latin typeface="Arial" panose="020B0604020202020204" pitchFamily="34" charset="0"/>
              </a:rPr>
              <a:t>Confucius</a:t>
            </a:r>
          </a:p>
        </p:txBody>
      </p:sp>
      <p:sp>
        <p:nvSpPr>
          <p:cNvPr id="68614" name="Text Box 12">
            <a:extLst>
              <a:ext uri="{FF2B5EF4-FFF2-40B4-BE49-F238E27FC236}">
                <a16:creationId xmlns:a16="http://schemas.microsoft.com/office/drawing/2014/main" id="{F0A5D2B4-8D4E-4D71-8F6D-F70D8EC73B1A}"/>
              </a:ext>
            </a:extLst>
          </p:cNvPr>
          <p:cNvSpPr txBox="1">
            <a:spLocks noChangeArrowheads="1"/>
          </p:cNvSpPr>
          <p:nvPr/>
        </p:nvSpPr>
        <p:spPr bwMode="auto">
          <a:xfrm>
            <a:off x="6781800" y="6096000"/>
            <a:ext cx="3048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cs typeface="Arial" panose="020B0604020202020204" pitchFamily="34" charset="0"/>
              </a:defRPr>
            </a:lvl1pPr>
            <a:lvl2pPr marL="37931725" indent="-37474525">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9pPr>
          </a:lstStyle>
          <a:p>
            <a:pPr algn="ctr" eaLnBrk="1" hangingPunct="1">
              <a:spcBef>
                <a:spcPct val="50000"/>
              </a:spcBef>
              <a:buClrTx/>
              <a:buSzTx/>
              <a:buFontTx/>
              <a:buNone/>
            </a:pPr>
            <a:r>
              <a:rPr lang="en-US" altLang="en-US" sz="2400" b="1">
                <a:latin typeface="Arial" panose="020B0604020202020204" pitchFamily="34" charset="0"/>
              </a:rPr>
              <a:t>Joseph Smith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4">
            <a:extLst>
              <a:ext uri="{FF2B5EF4-FFF2-40B4-BE49-F238E27FC236}">
                <a16:creationId xmlns:a16="http://schemas.microsoft.com/office/drawing/2014/main" id="{6BA50F04-415C-4268-BCB7-2D180D4817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53401" y="304800"/>
            <a:ext cx="2093913"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59" name="Picture 6">
            <a:extLst>
              <a:ext uri="{FF2B5EF4-FFF2-40B4-BE49-F238E27FC236}">
                <a16:creationId xmlns:a16="http://schemas.microsoft.com/office/drawing/2014/main" id="{748E1157-89E9-4CDB-92D6-3E5DF38B17A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48600" y="4302125"/>
            <a:ext cx="255905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0" name="Picture 8">
            <a:extLst>
              <a:ext uri="{FF2B5EF4-FFF2-40B4-BE49-F238E27FC236}">
                <a16:creationId xmlns:a16="http://schemas.microsoft.com/office/drawing/2014/main" id="{407501E5-C3A7-4898-8A13-199B89210EB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600" y="228600"/>
            <a:ext cx="1981200" cy="297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1" name="Picture 10">
            <a:extLst>
              <a:ext uri="{FF2B5EF4-FFF2-40B4-BE49-F238E27FC236}">
                <a16:creationId xmlns:a16="http://schemas.microsoft.com/office/drawing/2014/main" id="{775F2C0B-3AEC-4C72-A5CF-B5DFC6CA1AB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28800" y="4114800"/>
            <a:ext cx="2057400" cy="258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2" name="Picture 14">
            <a:extLst>
              <a:ext uri="{FF2B5EF4-FFF2-40B4-BE49-F238E27FC236}">
                <a16:creationId xmlns:a16="http://schemas.microsoft.com/office/drawing/2014/main" id="{26430371-9E58-4F26-A3E5-5F8EEB6CF69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8200" y="228600"/>
            <a:ext cx="2362200" cy="266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3" name="TextBox 8">
            <a:extLst>
              <a:ext uri="{FF2B5EF4-FFF2-40B4-BE49-F238E27FC236}">
                <a16:creationId xmlns:a16="http://schemas.microsoft.com/office/drawing/2014/main" id="{FAAABC2C-27FE-4A9A-8309-CBB26C11E887}"/>
              </a:ext>
            </a:extLst>
          </p:cNvPr>
          <p:cNvSpPr txBox="1">
            <a:spLocks noChangeArrowheads="1"/>
          </p:cNvSpPr>
          <p:nvPr/>
        </p:nvSpPr>
        <p:spPr bwMode="auto">
          <a:xfrm>
            <a:off x="4419600" y="3646488"/>
            <a:ext cx="2819400" cy="261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cs typeface="Arial" panose="020B0604020202020204" pitchFamily="34" charset="0"/>
              </a:defRPr>
            </a:lvl1pPr>
            <a:lvl2pPr marL="37931725" indent="-37474525">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9pPr>
          </a:lstStyle>
          <a:p>
            <a:pPr eaLnBrk="1" hangingPunct="1">
              <a:spcBef>
                <a:spcPct val="0"/>
              </a:spcBef>
              <a:buClrTx/>
              <a:buSzTx/>
              <a:buFontTx/>
              <a:buNone/>
            </a:pPr>
            <a:r>
              <a:rPr lang="en-US" altLang="en-US" sz="2400" b="1">
                <a:solidFill>
                  <a:srgbClr val="FFFF00"/>
                </a:solidFill>
                <a:latin typeface="Arial" panose="020B0604020202020204" pitchFamily="34" charset="0"/>
              </a:rPr>
              <a:t>Is Jesus a Guru?</a:t>
            </a:r>
          </a:p>
          <a:p>
            <a:pPr eaLnBrk="1" hangingPunct="1">
              <a:spcBef>
                <a:spcPct val="0"/>
              </a:spcBef>
              <a:buClrTx/>
              <a:buSzTx/>
              <a:buFontTx/>
              <a:buNone/>
            </a:pPr>
            <a:endParaRPr lang="en-US" altLang="en-US" sz="1000" b="1">
              <a:solidFill>
                <a:srgbClr val="FFFF00"/>
              </a:solidFill>
              <a:latin typeface="Arial" panose="020B0604020202020204" pitchFamily="34" charset="0"/>
            </a:endParaRPr>
          </a:p>
          <a:p>
            <a:pPr eaLnBrk="1" hangingPunct="1">
              <a:spcBef>
                <a:spcPct val="0"/>
              </a:spcBef>
              <a:buClrTx/>
              <a:buSzTx/>
              <a:buFontTx/>
              <a:buNone/>
            </a:pPr>
            <a:r>
              <a:rPr lang="en-US" altLang="en-US" sz="2400" b="1">
                <a:solidFill>
                  <a:srgbClr val="FFFF00"/>
                </a:solidFill>
                <a:latin typeface="Arial" panose="020B0604020202020204" pitchFamily="34" charset="0"/>
              </a:rPr>
              <a:t>A Great Prophet?</a:t>
            </a:r>
          </a:p>
          <a:p>
            <a:pPr eaLnBrk="1" hangingPunct="1">
              <a:spcBef>
                <a:spcPct val="0"/>
              </a:spcBef>
              <a:buClrTx/>
              <a:buSzTx/>
              <a:buFontTx/>
              <a:buNone/>
            </a:pPr>
            <a:endParaRPr lang="en-US" altLang="en-US" sz="1000" b="1">
              <a:solidFill>
                <a:srgbClr val="FFFF00"/>
              </a:solidFill>
              <a:latin typeface="Arial" panose="020B0604020202020204" pitchFamily="34" charset="0"/>
            </a:endParaRPr>
          </a:p>
          <a:p>
            <a:pPr eaLnBrk="1" hangingPunct="1">
              <a:spcBef>
                <a:spcPct val="0"/>
              </a:spcBef>
              <a:buClrTx/>
              <a:buSzTx/>
              <a:buFontTx/>
              <a:buNone/>
            </a:pPr>
            <a:r>
              <a:rPr lang="en-US" altLang="en-US" sz="2400" b="1">
                <a:solidFill>
                  <a:srgbClr val="FFFF00"/>
                </a:solidFill>
                <a:latin typeface="Arial" panose="020B0604020202020204" pitchFamily="34" charset="0"/>
              </a:rPr>
              <a:t>One of Many Important Spiritual Leaders?   </a:t>
            </a:r>
          </a:p>
        </p:txBody>
      </p:sp>
      <p:sp>
        <p:nvSpPr>
          <p:cNvPr id="70664" name="TextBox 9">
            <a:extLst>
              <a:ext uri="{FF2B5EF4-FFF2-40B4-BE49-F238E27FC236}">
                <a16:creationId xmlns:a16="http://schemas.microsoft.com/office/drawing/2014/main" id="{96C47737-F7DD-4FB4-B768-F792060AB0C9}"/>
              </a:ext>
            </a:extLst>
          </p:cNvPr>
          <p:cNvSpPr txBox="1">
            <a:spLocks noChangeArrowheads="1"/>
          </p:cNvSpPr>
          <p:nvPr/>
        </p:nvSpPr>
        <p:spPr bwMode="auto">
          <a:xfrm>
            <a:off x="5105400" y="2895600"/>
            <a:ext cx="1524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cs typeface="Arial" panose="020B0604020202020204" pitchFamily="34" charset="0"/>
              </a:defRPr>
            </a:lvl1pPr>
            <a:lvl2pPr marL="37931725" indent="-37474525">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9pPr>
          </a:lstStyle>
          <a:p>
            <a:pPr algn="ctr" eaLnBrk="1" hangingPunct="1">
              <a:spcBef>
                <a:spcPct val="0"/>
              </a:spcBef>
              <a:buClrTx/>
              <a:buSzTx/>
              <a:buFontTx/>
              <a:buNone/>
            </a:pPr>
            <a:r>
              <a:rPr lang="en-US" altLang="en-US" sz="1800" b="1">
                <a:latin typeface="Arial" panose="020B0604020202020204" pitchFamily="34" charset="0"/>
              </a:rPr>
              <a:t>Lao Tzu</a:t>
            </a:r>
          </a:p>
        </p:txBody>
      </p:sp>
      <p:sp>
        <p:nvSpPr>
          <p:cNvPr id="70665" name="TextBox 10">
            <a:extLst>
              <a:ext uri="{FF2B5EF4-FFF2-40B4-BE49-F238E27FC236}">
                <a16:creationId xmlns:a16="http://schemas.microsoft.com/office/drawing/2014/main" id="{A0F93D38-CA83-485A-A573-D77966EB725F}"/>
              </a:ext>
            </a:extLst>
          </p:cNvPr>
          <p:cNvSpPr txBox="1">
            <a:spLocks noChangeArrowheads="1"/>
          </p:cNvSpPr>
          <p:nvPr/>
        </p:nvSpPr>
        <p:spPr bwMode="auto">
          <a:xfrm>
            <a:off x="8610600" y="3276600"/>
            <a:ext cx="1447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cs typeface="Arial" panose="020B0604020202020204" pitchFamily="34" charset="0"/>
              </a:defRPr>
            </a:lvl1pPr>
            <a:lvl2pPr marL="37931725" indent="-37474525">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9pPr>
          </a:lstStyle>
          <a:p>
            <a:pPr algn="ctr" eaLnBrk="1" hangingPunct="1">
              <a:spcBef>
                <a:spcPct val="0"/>
              </a:spcBef>
              <a:buClrTx/>
              <a:buSzTx/>
              <a:buFontTx/>
              <a:buNone/>
            </a:pPr>
            <a:r>
              <a:rPr lang="en-US" altLang="en-US" sz="1800" b="1">
                <a:latin typeface="Arial" panose="020B0604020202020204" pitchFamily="34" charset="0"/>
              </a:rPr>
              <a:t>Buddha</a:t>
            </a:r>
          </a:p>
        </p:txBody>
      </p:sp>
      <p:sp>
        <p:nvSpPr>
          <p:cNvPr id="70666" name="TextBox 11">
            <a:extLst>
              <a:ext uri="{FF2B5EF4-FFF2-40B4-BE49-F238E27FC236}">
                <a16:creationId xmlns:a16="http://schemas.microsoft.com/office/drawing/2014/main" id="{44993619-37CB-414A-B0D0-D3AE001694B1}"/>
              </a:ext>
            </a:extLst>
          </p:cNvPr>
          <p:cNvSpPr txBox="1">
            <a:spLocks noChangeArrowheads="1"/>
          </p:cNvSpPr>
          <p:nvPr/>
        </p:nvSpPr>
        <p:spPr bwMode="auto">
          <a:xfrm>
            <a:off x="8153400" y="3919538"/>
            <a:ext cx="2057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cs typeface="Arial" panose="020B0604020202020204" pitchFamily="34" charset="0"/>
              </a:defRPr>
            </a:lvl1pPr>
            <a:lvl2pPr marL="37931725" indent="-37474525">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9pPr>
          </a:lstStyle>
          <a:p>
            <a:pPr algn="ctr" eaLnBrk="1" hangingPunct="1">
              <a:spcBef>
                <a:spcPct val="0"/>
              </a:spcBef>
              <a:buClrTx/>
              <a:buSzTx/>
              <a:buFontTx/>
              <a:buNone/>
            </a:pPr>
            <a:r>
              <a:rPr lang="en-US" altLang="en-US" sz="1800" b="1">
                <a:latin typeface="Arial" panose="020B0604020202020204" pitchFamily="34" charset="0"/>
              </a:rPr>
              <a:t>Muhammad</a:t>
            </a:r>
            <a:r>
              <a:rPr lang="en-US" altLang="en-US" sz="1800">
                <a:latin typeface="Arial" panose="020B0604020202020204" pitchFamily="34" charset="0"/>
              </a:rPr>
              <a:t>?</a:t>
            </a:r>
          </a:p>
        </p:txBody>
      </p:sp>
      <p:sp>
        <p:nvSpPr>
          <p:cNvPr id="70667" name="TextBox 12">
            <a:extLst>
              <a:ext uri="{FF2B5EF4-FFF2-40B4-BE49-F238E27FC236}">
                <a16:creationId xmlns:a16="http://schemas.microsoft.com/office/drawing/2014/main" id="{85817BD1-D74A-4BED-869F-748813969D74}"/>
              </a:ext>
            </a:extLst>
          </p:cNvPr>
          <p:cNvSpPr txBox="1">
            <a:spLocks noChangeArrowheads="1"/>
          </p:cNvSpPr>
          <p:nvPr/>
        </p:nvSpPr>
        <p:spPr bwMode="auto">
          <a:xfrm>
            <a:off x="2057400" y="3200400"/>
            <a:ext cx="1447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cs typeface="Arial" panose="020B0604020202020204" pitchFamily="34" charset="0"/>
              </a:defRPr>
            </a:lvl1pPr>
            <a:lvl2pPr marL="37931725" indent="-37474525">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9pPr>
          </a:lstStyle>
          <a:p>
            <a:pPr eaLnBrk="1" hangingPunct="1">
              <a:spcBef>
                <a:spcPct val="0"/>
              </a:spcBef>
              <a:buClrTx/>
              <a:buSzTx/>
              <a:buFontTx/>
              <a:buNone/>
            </a:pPr>
            <a:r>
              <a:rPr lang="en-US" altLang="en-US" sz="1800" b="1">
                <a:latin typeface="Arial" panose="020B0604020202020204" pitchFamily="34" charset="0"/>
              </a:rPr>
              <a:t>Baha’u’llah</a:t>
            </a:r>
          </a:p>
        </p:txBody>
      </p:sp>
      <p:sp>
        <p:nvSpPr>
          <p:cNvPr id="70668" name="TextBox 13">
            <a:extLst>
              <a:ext uri="{FF2B5EF4-FFF2-40B4-BE49-F238E27FC236}">
                <a16:creationId xmlns:a16="http://schemas.microsoft.com/office/drawing/2014/main" id="{C7A543F7-49D0-4923-9BAD-C3AA35CD3C00}"/>
              </a:ext>
            </a:extLst>
          </p:cNvPr>
          <p:cNvSpPr txBox="1">
            <a:spLocks noChangeArrowheads="1"/>
          </p:cNvSpPr>
          <p:nvPr/>
        </p:nvSpPr>
        <p:spPr bwMode="auto">
          <a:xfrm>
            <a:off x="2133600" y="3733800"/>
            <a:ext cx="1219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cs typeface="Arial" panose="020B0604020202020204" pitchFamily="34" charset="0"/>
              </a:defRPr>
            </a:lvl1pPr>
            <a:lvl2pPr marL="37931725" indent="-37474525">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9pPr>
          </a:lstStyle>
          <a:p>
            <a:pPr algn="ctr" eaLnBrk="1" hangingPunct="1">
              <a:spcBef>
                <a:spcPct val="0"/>
              </a:spcBef>
              <a:buClrTx/>
              <a:buSzTx/>
              <a:buFontTx/>
              <a:buNone/>
            </a:pPr>
            <a:r>
              <a:rPr lang="en-US" altLang="en-US" sz="1800" b="1">
                <a:latin typeface="Arial" panose="020B0604020202020204" pitchFamily="34" charset="0"/>
              </a:rPr>
              <a:t>Moses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routes">
            <a:extLst>
              <a:ext uri="{FF2B5EF4-FFF2-40B4-BE49-F238E27FC236}">
                <a16:creationId xmlns:a16="http://schemas.microsoft.com/office/drawing/2014/main" id="{58859605-2E71-49ED-A9CB-9A33CA0CE6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0"/>
            <a:ext cx="9677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07" name="Text Box 3">
            <a:extLst>
              <a:ext uri="{FF2B5EF4-FFF2-40B4-BE49-F238E27FC236}">
                <a16:creationId xmlns:a16="http://schemas.microsoft.com/office/drawing/2014/main" id="{345C9900-F6EC-454B-AF39-76FF1EE3DF09}"/>
              </a:ext>
            </a:extLst>
          </p:cNvPr>
          <p:cNvSpPr txBox="1">
            <a:spLocks noChangeArrowheads="1"/>
          </p:cNvSpPr>
          <p:nvPr/>
        </p:nvSpPr>
        <p:spPr bwMode="auto">
          <a:xfrm>
            <a:off x="6172200" y="304800"/>
            <a:ext cx="1143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cs typeface="Arial" panose="020B0604020202020204" pitchFamily="34" charset="0"/>
              </a:defRPr>
            </a:lvl1pPr>
            <a:lvl2pPr marL="37931725" indent="-37474525">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9pPr>
          </a:lstStyle>
          <a:p>
            <a:pPr>
              <a:spcBef>
                <a:spcPct val="50000"/>
              </a:spcBef>
              <a:buClrTx/>
              <a:buSzTx/>
              <a:buFontTx/>
              <a:buNone/>
            </a:pPr>
            <a:r>
              <a:rPr lang="en-US" altLang="en-US" sz="2400">
                <a:latin typeface="Tahoma" panose="020B0604030504040204" pitchFamily="34" charset="0"/>
              </a:rPr>
              <a:t>God</a:t>
            </a:r>
          </a:p>
        </p:txBody>
      </p:sp>
      <p:sp>
        <p:nvSpPr>
          <p:cNvPr id="72708" name="Text Box 4">
            <a:extLst>
              <a:ext uri="{FF2B5EF4-FFF2-40B4-BE49-F238E27FC236}">
                <a16:creationId xmlns:a16="http://schemas.microsoft.com/office/drawing/2014/main" id="{9AD4E167-012E-4D33-9DC5-86BB70ED527E}"/>
              </a:ext>
            </a:extLst>
          </p:cNvPr>
          <p:cNvSpPr txBox="1">
            <a:spLocks noChangeArrowheads="1"/>
          </p:cNvSpPr>
          <p:nvPr/>
        </p:nvSpPr>
        <p:spPr bwMode="auto">
          <a:xfrm>
            <a:off x="3946525" y="1860551"/>
            <a:ext cx="736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cs typeface="Arial" panose="020B0604020202020204" pitchFamily="34" charset="0"/>
              </a:defRPr>
            </a:lvl1pPr>
            <a:lvl2pPr marL="37931725" indent="-37474525">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9pPr>
          </a:lstStyle>
          <a:p>
            <a:pPr>
              <a:spcBef>
                <a:spcPct val="0"/>
              </a:spcBef>
              <a:buClrTx/>
              <a:buSzTx/>
              <a:buFontTx/>
              <a:buNone/>
            </a:pPr>
            <a:r>
              <a:rPr lang="en-US" altLang="en-US" sz="1800">
                <a:latin typeface="Tahoma" panose="020B0604030504040204" pitchFamily="34" charset="0"/>
              </a:rPr>
              <a:t>Islam</a:t>
            </a:r>
          </a:p>
        </p:txBody>
      </p:sp>
      <p:sp>
        <p:nvSpPr>
          <p:cNvPr id="72709" name="Text Box 5">
            <a:extLst>
              <a:ext uri="{FF2B5EF4-FFF2-40B4-BE49-F238E27FC236}">
                <a16:creationId xmlns:a16="http://schemas.microsoft.com/office/drawing/2014/main" id="{FAE7D496-B97A-415A-9A76-A4C834C4BA17}"/>
              </a:ext>
            </a:extLst>
          </p:cNvPr>
          <p:cNvSpPr txBox="1">
            <a:spLocks noChangeArrowheads="1"/>
          </p:cNvSpPr>
          <p:nvPr/>
        </p:nvSpPr>
        <p:spPr bwMode="auto">
          <a:xfrm>
            <a:off x="8442326" y="4191001"/>
            <a:ext cx="11731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cs typeface="Arial" panose="020B0604020202020204" pitchFamily="34" charset="0"/>
              </a:defRPr>
            </a:lvl1pPr>
            <a:lvl2pPr marL="37931725" indent="-37474525">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9pPr>
          </a:lstStyle>
          <a:p>
            <a:pPr>
              <a:spcBef>
                <a:spcPct val="0"/>
              </a:spcBef>
              <a:buClrTx/>
              <a:buSzTx/>
              <a:buFontTx/>
              <a:buNone/>
            </a:pPr>
            <a:r>
              <a:rPr lang="en-US" altLang="en-US" sz="1800">
                <a:latin typeface="Tahoma" panose="020B0604030504040204" pitchFamily="34" charset="0"/>
              </a:rPr>
              <a:t>Buddhism</a:t>
            </a:r>
          </a:p>
        </p:txBody>
      </p:sp>
      <p:sp>
        <p:nvSpPr>
          <p:cNvPr id="72710" name="Text Box 6">
            <a:extLst>
              <a:ext uri="{FF2B5EF4-FFF2-40B4-BE49-F238E27FC236}">
                <a16:creationId xmlns:a16="http://schemas.microsoft.com/office/drawing/2014/main" id="{7C710841-B2B8-4F12-96E8-112D8AB4CBA4}"/>
              </a:ext>
            </a:extLst>
          </p:cNvPr>
          <p:cNvSpPr txBox="1">
            <a:spLocks noChangeArrowheads="1"/>
          </p:cNvSpPr>
          <p:nvPr/>
        </p:nvSpPr>
        <p:spPr bwMode="auto">
          <a:xfrm>
            <a:off x="4267200" y="4117976"/>
            <a:ext cx="1295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cs typeface="Arial" panose="020B0604020202020204" pitchFamily="34" charset="0"/>
              </a:defRPr>
            </a:lvl1pPr>
            <a:lvl2pPr marL="37931725" indent="-37474525">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9pPr>
          </a:lstStyle>
          <a:p>
            <a:pPr>
              <a:spcBef>
                <a:spcPct val="50000"/>
              </a:spcBef>
              <a:buClrTx/>
              <a:buSzTx/>
              <a:buFontTx/>
              <a:buNone/>
            </a:pPr>
            <a:r>
              <a:rPr lang="en-US" altLang="en-US" sz="1800">
                <a:latin typeface="Tahoma" panose="020B0604030504040204" pitchFamily="34" charset="0"/>
              </a:rPr>
              <a:t>Mysticism</a:t>
            </a:r>
          </a:p>
        </p:txBody>
      </p:sp>
      <p:sp>
        <p:nvSpPr>
          <p:cNvPr id="72711" name="Text Box 7">
            <a:extLst>
              <a:ext uri="{FF2B5EF4-FFF2-40B4-BE49-F238E27FC236}">
                <a16:creationId xmlns:a16="http://schemas.microsoft.com/office/drawing/2014/main" id="{D2094DC5-710C-4F1C-804E-204EA8829F50}"/>
              </a:ext>
            </a:extLst>
          </p:cNvPr>
          <p:cNvSpPr txBox="1">
            <a:spLocks noChangeArrowheads="1"/>
          </p:cNvSpPr>
          <p:nvPr/>
        </p:nvSpPr>
        <p:spPr bwMode="auto">
          <a:xfrm>
            <a:off x="8077200" y="2057401"/>
            <a:ext cx="914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cs typeface="Arial" panose="020B0604020202020204" pitchFamily="34" charset="0"/>
              </a:defRPr>
            </a:lvl1pPr>
            <a:lvl2pPr marL="37931725" indent="-37474525">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9pPr>
          </a:lstStyle>
          <a:p>
            <a:pPr>
              <a:spcBef>
                <a:spcPct val="50000"/>
              </a:spcBef>
              <a:buClrTx/>
              <a:buSzTx/>
              <a:buFontTx/>
              <a:buNone/>
            </a:pPr>
            <a:r>
              <a:rPr lang="en-US" altLang="en-US" sz="1800">
                <a:latin typeface="Tahoma" panose="020B0604030504040204" pitchFamily="34" charset="0"/>
              </a:rPr>
              <a:t>Ba’hai</a:t>
            </a:r>
          </a:p>
        </p:txBody>
      </p:sp>
      <p:sp>
        <p:nvSpPr>
          <p:cNvPr id="72712" name="Text Box 8">
            <a:extLst>
              <a:ext uri="{FF2B5EF4-FFF2-40B4-BE49-F238E27FC236}">
                <a16:creationId xmlns:a16="http://schemas.microsoft.com/office/drawing/2014/main" id="{0A00F3EA-6512-4689-B42C-731EB1C6D249}"/>
              </a:ext>
            </a:extLst>
          </p:cNvPr>
          <p:cNvSpPr txBox="1">
            <a:spLocks noChangeArrowheads="1"/>
          </p:cNvSpPr>
          <p:nvPr/>
        </p:nvSpPr>
        <p:spPr bwMode="auto">
          <a:xfrm>
            <a:off x="1524000" y="533401"/>
            <a:ext cx="2590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cs typeface="Arial" panose="020B0604020202020204" pitchFamily="34" charset="0"/>
              </a:defRPr>
            </a:lvl1pPr>
            <a:lvl2pPr marL="37931725" indent="-37474525">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9pPr>
          </a:lstStyle>
          <a:p>
            <a:pPr>
              <a:spcBef>
                <a:spcPct val="50000"/>
              </a:spcBef>
              <a:buClrTx/>
              <a:buSzTx/>
              <a:buFontTx/>
              <a:buNone/>
            </a:pPr>
            <a:endParaRPr lang="en-US" altLang="en-US" sz="1800">
              <a:latin typeface="Tahoma" panose="020B0604030504040204" pitchFamily="34" charset="0"/>
            </a:endParaRPr>
          </a:p>
        </p:txBody>
      </p:sp>
      <p:sp>
        <p:nvSpPr>
          <p:cNvPr id="72713" name="Text Box 9">
            <a:extLst>
              <a:ext uri="{FF2B5EF4-FFF2-40B4-BE49-F238E27FC236}">
                <a16:creationId xmlns:a16="http://schemas.microsoft.com/office/drawing/2014/main" id="{7C09A413-4B6C-4760-A826-3C421C44457C}"/>
              </a:ext>
            </a:extLst>
          </p:cNvPr>
          <p:cNvSpPr txBox="1">
            <a:spLocks noChangeArrowheads="1"/>
          </p:cNvSpPr>
          <p:nvPr/>
        </p:nvSpPr>
        <p:spPr bwMode="auto">
          <a:xfrm>
            <a:off x="1524000" y="228601"/>
            <a:ext cx="2286000"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cs typeface="Arial" panose="020B0604020202020204" pitchFamily="34" charset="0"/>
              </a:defRPr>
            </a:lvl1pPr>
            <a:lvl2pPr marL="37931725" indent="-37474525">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9pPr>
          </a:lstStyle>
          <a:p>
            <a:pPr>
              <a:spcBef>
                <a:spcPct val="50000"/>
              </a:spcBef>
              <a:buClrTx/>
              <a:buSzTx/>
              <a:buFontTx/>
              <a:buNone/>
            </a:pPr>
            <a:r>
              <a:rPr lang="en-US" altLang="en-US" sz="2000">
                <a:solidFill>
                  <a:schemeClr val="tx2"/>
                </a:solidFill>
                <a:latin typeface="Tahoma" panose="020B0604030504040204" pitchFamily="34" charset="0"/>
              </a:rPr>
              <a:t>Another Point of View:  Different Paths to the Same Goal?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650DD-D1A4-45D8-94FB-22E2255DDFF4}"/>
              </a:ext>
            </a:extLst>
          </p:cNvPr>
          <p:cNvSpPr>
            <a:spLocks noGrp="1"/>
          </p:cNvSpPr>
          <p:nvPr>
            <p:ph type="title"/>
          </p:nvPr>
        </p:nvSpPr>
        <p:spPr/>
        <p:txBody>
          <a:bodyPr/>
          <a:lstStyle/>
          <a:p>
            <a:pPr>
              <a:defRPr/>
            </a:pPr>
            <a:r>
              <a:rPr lang="en-US" sz="3600" b="1" dirty="0"/>
              <a:t>Our Outline</a:t>
            </a:r>
          </a:p>
        </p:txBody>
      </p:sp>
      <p:sp>
        <p:nvSpPr>
          <p:cNvPr id="3" name="Content Placeholder 2">
            <a:extLst>
              <a:ext uri="{FF2B5EF4-FFF2-40B4-BE49-F238E27FC236}">
                <a16:creationId xmlns:a16="http://schemas.microsoft.com/office/drawing/2014/main" id="{0214D9BF-9EDA-48D0-9BA8-1FDF13B980FF}"/>
              </a:ext>
            </a:extLst>
          </p:cNvPr>
          <p:cNvSpPr>
            <a:spLocks noGrp="1"/>
          </p:cNvSpPr>
          <p:nvPr>
            <p:ph idx="1"/>
          </p:nvPr>
        </p:nvSpPr>
        <p:spPr>
          <a:xfrm>
            <a:off x="1981200" y="1981201"/>
            <a:ext cx="8229600" cy="4149725"/>
          </a:xfrm>
        </p:spPr>
        <p:txBody>
          <a:bodyPr/>
          <a:lstStyle/>
          <a:p>
            <a:pPr marL="0" indent="0">
              <a:buNone/>
              <a:defRPr/>
            </a:pPr>
            <a:r>
              <a:rPr lang="en-US" b="1" dirty="0">
                <a:solidFill>
                  <a:srgbClr val="FFFF00"/>
                </a:solidFill>
              </a:rPr>
              <a:t>I. The Claims of Jesus</a:t>
            </a:r>
          </a:p>
          <a:p>
            <a:pPr marL="0" indent="0">
              <a:buNone/>
              <a:defRPr/>
            </a:pPr>
            <a:endParaRPr lang="en-US" b="1" dirty="0">
              <a:solidFill>
                <a:srgbClr val="FFFF00"/>
              </a:solidFill>
            </a:endParaRPr>
          </a:p>
          <a:p>
            <a:pPr marL="0" indent="0">
              <a:buNone/>
              <a:defRPr/>
            </a:pPr>
            <a:r>
              <a:rPr lang="en-US" b="1" dirty="0">
                <a:solidFill>
                  <a:srgbClr val="FFFF00"/>
                </a:solidFill>
              </a:rPr>
              <a:t>II. Messianic Prophecies</a:t>
            </a:r>
          </a:p>
          <a:p>
            <a:pPr marL="0" indent="0">
              <a:buNone/>
              <a:defRPr/>
            </a:pPr>
            <a:endParaRPr lang="en-US" b="1" dirty="0">
              <a:solidFill>
                <a:srgbClr val="FFFF00"/>
              </a:solidFill>
            </a:endParaRPr>
          </a:p>
          <a:p>
            <a:pPr marL="0" indent="0">
              <a:buNone/>
              <a:defRPr/>
            </a:pPr>
            <a:r>
              <a:rPr lang="en-US" b="1" dirty="0">
                <a:solidFill>
                  <a:srgbClr val="FFFF00"/>
                </a:solidFill>
              </a:rPr>
              <a:t>III. The Resurrection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5FD04A3E-F59A-40CA-9031-1A0382730FA5}"/>
              </a:ext>
            </a:extLst>
          </p:cNvPr>
          <p:cNvSpPr>
            <a:spLocks noGrp="1" noChangeArrowheads="1"/>
          </p:cNvSpPr>
          <p:nvPr>
            <p:ph type="title"/>
          </p:nvPr>
        </p:nvSpPr>
        <p:spPr/>
        <p:txBody>
          <a:bodyPr/>
          <a:lstStyle/>
          <a:p>
            <a:pPr eaLnBrk="1" hangingPunct="1">
              <a:defRPr/>
            </a:pPr>
            <a:r>
              <a:rPr lang="en-US" altLang="en-US" sz="3500" b="1" dirty="0"/>
              <a:t>II.  The Claims of Jesus</a:t>
            </a:r>
          </a:p>
        </p:txBody>
      </p:sp>
      <p:sp>
        <p:nvSpPr>
          <p:cNvPr id="60419" name="Rectangle 3">
            <a:extLst>
              <a:ext uri="{FF2B5EF4-FFF2-40B4-BE49-F238E27FC236}">
                <a16:creationId xmlns:a16="http://schemas.microsoft.com/office/drawing/2014/main" id="{B1676BC5-D663-421C-9727-2B118C1F3BC7}"/>
              </a:ext>
            </a:extLst>
          </p:cNvPr>
          <p:cNvSpPr>
            <a:spLocks noGrp="1" noChangeArrowheads="1"/>
          </p:cNvSpPr>
          <p:nvPr>
            <p:ph type="body" idx="1"/>
          </p:nvPr>
        </p:nvSpPr>
        <p:spPr/>
        <p:txBody>
          <a:bodyPr/>
          <a:lstStyle/>
          <a:p>
            <a:pPr eaLnBrk="1" hangingPunct="1">
              <a:lnSpc>
                <a:spcPct val="90000"/>
              </a:lnSpc>
              <a:defRPr/>
            </a:pPr>
            <a:r>
              <a:rPr lang="en-US" altLang="en-US" sz="2400" b="1" dirty="0"/>
              <a:t>If we can assume the gospels faithfully record the claims of Jesus then he is either:</a:t>
            </a:r>
          </a:p>
          <a:p>
            <a:pPr eaLnBrk="1" hangingPunct="1">
              <a:lnSpc>
                <a:spcPct val="90000"/>
              </a:lnSpc>
              <a:defRPr/>
            </a:pPr>
            <a:endParaRPr lang="en-US" altLang="en-US" sz="2400" b="1" dirty="0"/>
          </a:p>
          <a:p>
            <a:pPr lvl="1" eaLnBrk="1" hangingPunct="1">
              <a:lnSpc>
                <a:spcPct val="90000"/>
              </a:lnSpc>
              <a:defRPr/>
            </a:pPr>
            <a:r>
              <a:rPr lang="en-US" altLang="en-US" sz="2400" b="1" dirty="0"/>
              <a:t>Crazy</a:t>
            </a:r>
          </a:p>
          <a:p>
            <a:pPr lvl="1" eaLnBrk="1" hangingPunct="1">
              <a:lnSpc>
                <a:spcPct val="90000"/>
              </a:lnSpc>
              <a:defRPr/>
            </a:pPr>
            <a:endParaRPr lang="en-US" altLang="en-US" sz="2400" b="1" dirty="0"/>
          </a:p>
          <a:p>
            <a:pPr lvl="1" eaLnBrk="1" hangingPunct="1">
              <a:lnSpc>
                <a:spcPct val="90000"/>
              </a:lnSpc>
              <a:defRPr/>
            </a:pPr>
            <a:r>
              <a:rPr lang="en-US" altLang="en-US" sz="2400" b="1" dirty="0"/>
              <a:t>A manipulative liar       Or</a:t>
            </a:r>
          </a:p>
          <a:p>
            <a:pPr lvl="1" eaLnBrk="1" hangingPunct="1">
              <a:lnSpc>
                <a:spcPct val="90000"/>
              </a:lnSpc>
              <a:defRPr/>
            </a:pPr>
            <a:endParaRPr lang="en-US" altLang="en-US" sz="2400" b="1" dirty="0"/>
          </a:p>
          <a:p>
            <a:pPr lvl="1" eaLnBrk="1" hangingPunct="1">
              <a:lnSpc>
                <a:spcPct val="90000"/>
              </a:lnSpc>
              <a:defRPr/>
            </a:pPr>
            <a:r>
              <a:rPr lang="en-US" altLang="en-US" sz="2400" b="1" dirty="0"/>
              <a:t>The Messiah and Son of God.</a:t>
            </a:r>
          </a:p>
          <a:p>
            <a:pPr lvl="1" eaLnBrk="1" hangingPunct="1">
              <a:lnSpc>
                <a:spcPct val="90000"/>
              </a:lnSpc>
              <a:defRPr/>
            </a:pPr>
            <a:endParaRPr lang="en-US" altLang="en-US" sz="2400" b="1" dirty="0"/>
          </a:p>
          <a:p>
            <a:pPr lvl="1" eaLnBrk="1" hangingPunct="1">
              <a:lnSpc>
                <a:spcPct val="90000"/>
              </a:lnSpc>
              <a:defRPr/>
            </a:pPr>
            <a:endParaRPr lang="en-US" altLang="en-US" sz="2400"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extBox 1">
            <a:extLst>
              <a:ext uri="{FF2B5EF4-FFF2-40B4-BE49-F238E27FC236}">
                <a16:creationId xmlns:a16="http://schemas.microsoft.com/office/drawing/2014/main" id="{E1323C91-8080-4A0C-8461-0876989FBC13}"/>
              </a:ext>
            </a:extLst>
          </p:cNvPr>
          <p:cNvSpPr txBox="1">
            <a:spLocks noChangeArrowheads="1"/>
          </p:cNvSpPr>
          <p:nvPr/>
        </p:nvSpPr>
        <p:spPr bwMode="auto">
          <a:xfrm>
            <a:off x="2286000" y="1981200"/>
            <a:ext cx="8534400"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cs typeface="Arial" panose="020B0604020202020204" pitchFamily="34" charset="0"/>
              </a:defRPr>
            </a:lvl1pPr>
            <a:lvl2pPr marL="37931725" indent="-37474525">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9pPr>
          </a:lstStyle>
          <a:p>
            <a:pPr eaLnBrk="1" hangingPunct="1">
              <a:spcBef>
                <a:spcPct val="0"/>
              </a:spcBef>
              <a:buClrTx/>
              <a:buSzTx/>
              <a:buFontTx/>
              <a:buNone/>
            </a:pPr>
            <a:r>
              <a:rPr lang="en-US" altLang="en-US" sz="3600" b="1" dirty="0">
                <a:latin typeface="Arial" panose="020B0604020202020204" pitchFamily="34" charset="0"/>
              </a:rPr>
              <a:t>Jesus: </a:t>
            </a:r>
          </a:p>
          <a:p>
            <a:pPr eaLnBrk="1" hangingPunct="1">
              <a:spcBef>
                <a:spcPct val="0"/>
              </a:spcBef>
              <a:buClrTx/>
              <a:buSzTx/>
              <a:buFontTx/>
              <a:buNone/>
            </a:pPr>
            <a:endParaRPr lang="en-US" altLang="en-US" sz="3600" b="1" dirty="0">
              <a:latin typeface="Arial" panose="020B0604020202020204" pitchFamily="34" charset="0"/>
            </a:endParaRPr>
          </a:p>
          <a:p>
            <a:pPr eaLnBrk="1" hangingPunct="1">
              <a:spcBef>
                <a:spcPct val="0"/>
              </a:spcBef>
              <a:buClrTx/>
              <a:buSzTx/>
              <a:buFontTx/>
              <a:buNone/>
            </a:pPr>
            <a:r>
              <a:rPr lang="en-US" altLang="en-US" sz="3600" b="1" dirty="0">
                <a:latin typeface="Arial" panose="020B0604020202020204" pitchFamily="34" charset="0"/>
              </a:rPr>
              <a:t> “ These are the scriptures that testify about me”                            </a:t>
            </a:r>
            <a:r>
              <a:rPr lang="en-US" altLang="en-US" sz="3600" b="1" dirty="0">
                <a:solidFill>
                  <a:srgbClr val="FFFF00"/>
                </a:solidFill>
                <a:latin typeface="Arial" panose="020B0604020202020204" pitchFamily="34" charset="0"/>
              </a:rPr>
              <a:t>John 5:39</a:t>
            </a:r>
          </a:p>
          <a:p>
            <a:pPr eaLnBrk="1" hangingPunct="1">
              <a:spcBef>
                <a:spcPct val="0"/>
              </a:spcBef>
              <a:buClrTx/>
              <a:buSzTx/>
              <a:buFontTx/>
              <a:buNone/>
            </a:pPr>
            <a:endParaRPr lang="en-US" altLang="en-US" sz="3600" b="1" dirty="0">
              <a:latin typeface="Arial" panose="020B0604020202020204" pitchFamily="34" charset="0"/>
            </a:endParaRPr>
          </a:p>
          <a:p>
            <a:pPr algn="r" eaLnBrk="1" hangingPunct="1">
              <a:spcBef>
                <a:spcPct val="0"/>
              </a:spcBef>
              <a:buClrTx/>
              <a:buSzTx/>
              <a:buFontTx/>
              <a:buNone/>
            </a:pPr>
            <a:r>
              <a:rPr lang="en-US" altLang="en-US" sz="3600" b="1" dirty="0">
                <a:latin typeface="Arial" panose="020B0604020202020204" pitchFamily="34" charset="0"/>
              </a:rPr>
              <a:t>Imagine the audacity!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FBE68-004E-48BD-896B-8C984CAE5F26}"/>
              </a:ext>
            </a:extLst>
          </p:cNvPr>
          <p:cNvSpPr>
            <a:spLocks noGrp="1"/>
          </p:cNvSpPr>
          <p:nvPr>
            <p:ph type="title"/>
          </p:nvPr>
        </p:nvSpPr>
        <p:spPr/>
        <p:txBody>
          <a:bodyPr/>
          <a:lstStyle/>
          <a:p>
            <a:pPr algn="ctr">
              <a:defRPr/>
            </a:pPr>
            <a:r>
              <a:rPr lang="en-US" sz="3200" b="1" dirty="0"/>
              <a:t>Who Does This Man Think He Is?</a:t>
            </a:r>
            <a:br>
              <a:rPr lang="en-US" sz="3200" b="1" dirty="0"/>
            </a:br>
            <a:r>
              <a:rPr lang="en-US" sz="3200" b="1" dirty="0"/>
              <a:t>The Claims of Jesus</a:t>
            </a:r>
          </a:p>
        </p:txBody>
      </p:sp>
      <p:sp>
        <p:nvSpPr>
          <p:cNvPr id="79875" name="Content Placeholder 2">
            <a:extLst>
              <a:ext uri="{FF2B5EF4-FFF2-40B4-BE49-F238E27FC236}">
                <a16:creationId xmlns:a16="http://schemas.microsoft.com/office/drawing/2014/main" id="{A3666A33-4F06-4FA8-A751-30CBCC45F8DE}"/>
              </a:ext>
            </a:extLst>
          </p:cNvPr>
          <p:cNvSpPr>
            <a:spLocks noGrp="1"/>
          </p:cNvSpPr>
          <p:nvPr>
            <p:ph idx="1"/>
          </p:nvPr>
        </p:nvSpPr>
        <p:spPr>
          <a:xfrm>
            <a:off x="1295400" y="1752600"/>
            <a:ext cx="10287000" cy="4419600"/>
          </a:xfrm>
        </p:spPr>
        <p:txBody>
          <a:bodyPr/>
          <a:lstStyle/>
          <a:p>
            <a:pPr marL="0" indent="0">
              <a:buNone/>
            </a:pPr>
            <a:r>
              <a:rPr lang="en-US" altLang="en-US" sz="2800" b="1" dirty="0">
                <a:solidFill>
                  <a:srgbClr val="FFFF00"/>
                </a:solidFill>
              </a:rPr>
              <a:t>John 6:35, 51  I am the bread of life</a:t>
            </a:r>
          </a:p>
          <a:p>
            <a:pPr marL="0" indent="0">
              <a:buNone/>
            </a:pPr>
            <a:r>
              <a:rPr lang="en-US" altLang="en-US" sz="2800" b="1" dirty="0">
                <a:solidFill>
                  <a:srgbClr val="FFFF00"/>
                </a:solidFill>
              </a:rPr>
              <a:t>         Response: They argued among themselves</a:t>
            </a:r>
          </a:p>
          <a:p>
            <a:pPr marL="0" indent="0">
              <a:buNone/>
            </a:pPr>
            <a:endParaRPr lang="en-US" altLang="en-US" sz="1400" b="1" dirty="0">
              <a:solidFill>
                <a:srgbClr val="FFFF00"/>
              </a:solidFill>
            </a:endParaRPr>
          </a:p>
          <a:p>
            <a:pPr marL="0" indent="0">
              <a:buNone/>
            </a:pPr>
            <a:r>
              <a:rPr lang="en-US" altLang="en-US" sz="2800" b="1" dirty="0">
                <a:solidFill>
                  <a:srgbClr val="FFFF00"/>
                </a:solidFill>
              </a:rPr>
              <a:t>John 8:46  Can anyone prove me guilty of sin?</a:t>
            </a:r>
          </a:p>
          <a:p>
            <a:pPr marL="0" indent="0">
              <a:buNone/>
            </a:pPr>
            <a:r>
              <a:rPr lang="en-US" altLang="en-US" sz="2800" b="1" dirty="0">
                <a:solidFill>
                  <a:srgbClr val="FFFF00"/>
                </a:solidFill>
              </a:rPr>
              <a:t>         Response: Is this guy crazy?</a:t>
            </a:r>
          </a:p>
          <a:p>
            <a:pPr marL="0" indent="0">
              <a:buNone/>
            </a:pPr>
            <a:endParaRPr lang="en-US" altLang="en-US" sz="1400" b="1" dirty="0">
              <a:solidFill>
                <a:srgbClr val="FFFF00"/>
              </a:solidFill>
            </a:endParaRPr>
          </a:p>
          <a:p>
            <a:pPr marL="0" indent="0">
              <a:buNone/>
            </a:pPr>
            <a:r>
              <a:rPr lang="en-US" altLang="en-US" sz="2800" b="1" dirty="0">
                <a:solidFill>
                  <a:srgbClr val="FFFF00"/>
                </a:solidFill>
              </a:rPr>
              <a:t>John 8:58  Before Abraham was born, I AM         </a:t>
            </a:r>
          </a:p>
          <a:p>
            <a:pPr marL="0" indent="0">
              <a:buNone/>
            </a:pPr>
            <a:r>
              <a:rPr lang="en-US" altLang="en-US" sz="2800" b="1" dirty="0">
                <a:solidFill>
                  <a:srgbClr val="FFFF00"/>
                </a:solidFill>
              </a:rPr>
              <a:t>         Response:     Picked up stones to stone him.</a:t>
            </a:r>
          </a:p>
          <a:p>
            <a:pPr marL="0" indent="0">
              <a:buNone/>
            </a:pPr>
            <a:endParaRPr lang="en-US" altLang="en-US" sz="1400" b="1" dirty="0">
              <a:solidFill>
                <a:srgbClr val="FFFF00"/>
              </a:solidFill>
            </a:endParaRPr>
          </a:p>
          <a:p>
            <a:pPr marL="0" indent="0">
              <a:buNone/>
            </a:pPr>
            <a:r>
              <a:rPr lang="en-US" altLang="en-US" sz="2800" b="1" dirty="0">
                <a:solidFill>
                  <a:srgbClr val="FFFF00"/>
                </a:solidFill>
              </a:rPr>
              <a:t>John 10:30  I and the Father are one.</a:t>
            </a:r>
          </a:p>
          <a:p>
            <a:pPr marL="0" indent="0">
              <a:buNone/>
            </a:pPr>
            <a:r>
              <a:rPr lang="en-US" altLang="en-US" sz="2800" b="1" dirty="0">
                <a:solidFill>
                  <a:srgbClr val="FFFF00"/>
                </a:solidFill>
              </a:rPr>
              <a:t>          Response:  Picked up stones to stone him.</a:t>
            </a:r>
          </a:p>
          <a:p>
            <a:endParaRPr lang="en-US" altLang="en-US" sz="2400" b="1" dirty="0">
              <a:solidFill>
                <a:srgbClr val="FFFF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530E3-D9AA-43C4-A916-F14ABEBEE427}"/>
              </a:ext>
            </a:extLst>
          </p:cNvPr>
          <p:cNvSpPr>
            <a:spLocks noGrp="1"/>
          </p:cNvSpPr>
          <p:nvPr>
            <p:ph type="title"/>
          </p:nvPr>
        </p:nvSpPr>
        <p:spPr/>
        <p:txBody>
          <a:bodyPr/>
          <a:lstStyle/>
          <a:p>
            <a:pPr algn="ctr">
              <a:defRPr/>
            </a:pPr>
            <a:r>
              <a:rPr lang="en-US" sz="3600" b="1" dirty="0"/>
              <a:t>The Claims of Jesus</a:t>
            </a:r>
          </a:p>
        </p:txBody>
      </p:sp>
      <p:sp>
        <p:nvSpPr>
          <p:cNvPr id="81923" name="Content Placeholder 2">
            <a:extLst>
              <a:ext uri="{FF2B5EF4-FFF2-40B4-BE49-F238E27FC236}">
                <a16:creationId xmlns:a16="http://schemas.microsoft.com/office/drawing/2014/main" id="{51273507-BF48-43A5-883A-A12290C2B977}"/>
              </a:ext>
            </a:extLst>
          </p:cNvPr>
          <p:cNvSpPr>
            <a:spLocks noGrp="1"/>
          </p:cNvSpPr>
          <p:nvPr>
            <p:ph idx="1"/>
          </p:nvPr>
        </p:nvSpPr>
        <p:spPr/>
        <p:txBody>
          <a:bodyPr/>
          <a:lstStyle/>
          <a:p>
            <a:endParaRPr lang="en-US" altLang="en-US" dirty="0"/>
          </a:p>
          <a:p>
            <a:r>
              <a:rPr lang="en-US" altLang="en-US" b="1" dirty="0">
                <a:solidFill>
                  <a:srgbClr val="FFFF00"/>
                </a:solidFill>
              </a:rPr>
              <a:t>John 11:25-26 I am the resurrection and the life</a:t>
            </a:r>
          </a:p>
          <a:p>
            <a:r>
              <a:rPr lang="en-US" altLang="en-US" b="1" dirty="0">
                <a:solidFill>
                  <a:srgbClr val="FFFF00"/>
                </a:solidFill>
              </a:rPr>
              <a:t>         Response (v.45-47, 53) Killed him.</a:t>
            </a:r>
          </a:p>
          <a:p>
            <a:endParaRPr lang="en-US" altLang="en-US" b="1" dirty="0">
              <a:solidFill>
                <a:srgbClr val="FFFF00"/>
              </a:solidFill>
            </a:endParaRPr>
          </a:p>
          <a:p>
            <a:endParaRPr lang="en-US" altLang="en-US" b="1" dirty="0">
              <a:solidFill>
                <a:srgbClr val="FFFF00"/>
              </a:solidFill>
            </a:endParaRPr>
          </a:p>
          <a:p>
            <a:r>
              <a:rPr lang="en-US" altLang="en-US" b="1" dirty="0">
                <a:solidFill>
                  <a:srgbClr val="FFFF00"/>
                </a:solidFill>
              </a:rPr>
              <a:t>Matthew 28:18  All authority in heaven and earth  has been given to me.</a:t>
            </a:r>
          </a:p>
          <a:p>
            <a:endParaRPr lang="en-US" alt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extBox 1">
            <a:extLst>
              <a:ext uri="{FF2B5EF4-FFF2-40B4-BE49-F238E27FC236}">
                <a16:creationId xmlns:a16="http://schemas.microsoft.com/office/drawing/2014/main" id="{AAAC7E57-479B-4F17-9207-A212FAF49DEE}"/>
              </a:ext>
            </a:extLst>
          </p:cNvPr>
          <p:cNvSpPr txBox="1">
            <a:spLocks noChangeArrowheads="1"/>
          </p:cNvSpPr>
          <p:nvPr/>
        </p:nvSpPr>
        <p:spPr bwMode="auto">
          <a:xfrm>
            <a:off x="2209800" y="1752600"/>
            <a:ext cx="807720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cs typeface="Arial" panose="020B0604020202020204" pitchFamily="34" charset="0"/>
              </a:defRPr>
            </a:lvl1pPr>
            <a:lvl2pPr marL="37931725" indent="-37474525">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9pPr>
          </a:lstStyle>
          <a:p>
            <a:pPr eaLnBrk="1" hangingPunct="1">
              <a:spcBef>
                <a:spcPct val="0"/>
              </a:spcBef>
              <a:buClrTx/>
              <a:buSzTx/>
              <a:buFontTx/>
              <a:buNone/>
            </a:pPr>
            <a:r>
              <a:rPr lang="en-US" altLang="en-US" sz="2800" b="1">
                <a:solidFill>
                  <a:srgbClr val="FFFF00"/>
                </a:solidFill>
                <a:latin typeface="Arial" panose="020B0604020202020204" pitchFamily="34" charset="0"/>
              </a:rPr>
              <a:t>Mark 3:20-30  </a:t>
            </a:r>
          </a:p>
          <a:p>
            <a:pPr eaLnBrk="1" hangingPunct="1">
              <a:spcBef>
                <a:spcPct val="0"/>
              </a:spcBef>
              <a:buClrTx/>
              <a:buSzTx/>
              <a:buFontTx/>
              <a:buNone/>
            </a:pPr>
            <a:endParaRPr lang="en-US" altLang="en-US" sz="2800" b="1">
              <a:solidFill>
                <a:srgbClr val="FFFF00"/>
              </a:solidFill>
              <a:latin typeface="Arial" panose="020B0604020202020204" pitchFamily="34" charset="0"/>
            </a:endParaRPr>
          </a:p>
          <a:p>
            <a:pPr eaLnBrk="1" hangingPunct="1">
              <a:spcBef>
                <a:spcPct val="0"/>
              </a:spcBef>
              <a:buClrTx/>
              <a:buSzTx/>
              <a:buFontTx/>
              <a:buNone/>
            </a:pPr>
            <a:r>
              <a:rPr lang="en-US" altLang="en-US" sz="2800" b="1">
                <a:solidFill>
                  <a:srgbClr val="FFFF00"/>
                </a:solidFill>
                <a:latin typeface="Arial" panose="020B0604020202020204" pitchFamily="34" charset="0"/>
              </a:rPr>
              <a:t>His family: “He is out of his mind.” (v. 21)</a:t>
            </a:r>
          </a:p>
          <a:p>
            <a:pPr eaLnBrk="1" hangingPunct="1">
              <a:spcBef>
                <a:spcPct val="0"/>
              </a:spcBef>
              <a:buClrTx/>
              <a:buSzTx/>
              <a:buFontTx/>
              <a:buNone/>
            </a:pPr>
            <a:endParaRPr lang="en-US" altLang="en-US" sz="2800" b="1">
              <a:solidFill>
                <a:srgbClr val="FFFF00"/>
              </a:solidFill>
              <a:latin typeface="Arial" panose="020B0604020202020204" pitchFamily="34" charset="0"/>
            </a:endParaRPr>
          </a:p>
          <a:p>
            <a:pPr eaLnBrk="1" hangingPunct="1">
              <a:spcBef>
                <a:spcPct val="0"/>
              </a:spcBef>
              <a:buClrTx/>
              <a:buSzTx/>
              <a:buFontTx/>
              <a:buNone/>
            </a:pPr>
            <a:r>
              <a:rPr lang="en-US" altLang="en-US" sz="2800" b="1">
                <a:solidFill>
                  <a:srgbClr val="FFFF00"/>
                </a:solidFill>
                <a:latin typeface="Arial" panose="020B0604020202020204" pitchFamily="34" charset="0"/>
              </a:rPr>
              <a:t>Rabbis: “He is possessed by a demon.” (v. 22)</a:t>
            </a:r>
          </a:p>
          <a:p>
            <a:pPr eaLnBrk="1" hangingPunct="1">
              <a:spcBef>
                <a:spcPct val="0"/>
              </a:spcBef>
              <a:buClrTx/>
              <a:buSzTx/>
              <a:buFontTx/>
              <a:buNone/>
            </a:pPr>
            <a:r>
              <a:rPr lang="en-US" altLang="en-US" sz="2800" b="1">
                <a:solidFill>
                  <a:srgbClr val="FFFF00"/>
                </a:solidFill>
                <a:latin typeface="Arial" panose="020B0604020202020204" pitchFamily="34" charset="0"/>
              </a:rPr>
              <a:t>                        </a:t>
            </a:r>
          </a:p>
          <a:p>
            <a:pPr eaLnBrk="1" hangingPunct="1">
              <a:spcBef>
                <a:spcPct val="0"/>
              </a:spcBef>
              <a:buClrTx/>
              <a:buSzTx/>
              <a:buFontTx/>
              <a:buNone/>
            </a:pPr>
            <a:r>
              <a:rPr lang="en-US" altLang="en-US" sz="2800" b="1">
                <a:solidFill>
                  <a:srgbClr val="FFFF00"/>
                </a:solidFill>
                <a:latin typeface="Arial" panose="020B0604020202020204" pitchFamily="34" charset="0"/>
              </a:rPr>
              <a:t>Jesus:  This is totally illogical</a:t>
            </a:r>
          </a:p>
          <a:p>
            <a:pPr eaLnBrk="1" hangingPunct="1">
              <a:spcBef>
                <a:spcPct val="0"/>
              </a:spcBef>
              <a:buClrTx/>
              <a:buSzTx/>
              <a:buFontTx/>
              <a:buNone/>
            </a:pPr>
            <a:endParaRPr lang="en-US" altLang="en-US" sz="2800" b="1">
              <a:solidFill>
                <a:srgbClr val="FFFF00"/>
              </a:solidFill>
              <a:latin typeface="Arial" panose="020B0604020202020204" pitchFamily="34" charset="0"/>
            </a:endParaRPr>
          </a:p>
          <a:p>
            <a:pPr eaLnBrk="1" hangingPunct="1">
              <a:spcBef>
                <a:spcPct val="0"/>
              </a:spcBef>
              <a:buClrTx/>
              <a:buSzTx/>
              <a:buFontTx/>
              <a:buNone/>
            </a:pPr>
            <a:r>
              <a:rPr lang="en-US" altLang="en-US" sz="2800" b="1">
                <a:solidFill>
                  <a:srgbClr val="FFFF00"/>
                </a:solidFill>
                <a:latin typeface="Arial" panose="020B0604020202020204" pitchFamily="34" charset="0"/>
              </a:rPr>
              <a:t>Question:  How do crazy people act?  Did Jesus act this way?</a:t>
            </a:r>
          </a:p>
        </p:txBody>
      </p:sp>
      <p:sp>
        <p:nvSpPr>
          <p:cNvPr id="82947" name="TextBox 2">
            <a:extLst>
              <a:ext uri="{FF2B5EF4-FFF2-40B4-BE49-F238E27FC236}">
                <a16:creationId xmlns:a16="http://schemas.microsoft.com/office/drawing/2014/main" id="{B266E25A-8ADF-452D-B286-9E0950CA70D5}"/>
              </a:ext>
            </a:extLst>
          </p:cNvPr>
          <p:cNvSpPr txBox="1">
            <a:spLocks noChangeArrowheads="1"/>
          </p:cNvSpPr>
          <p:nvPr/>
        </p:nvSpPr>
        <p:spPr bwMode="auto">
          <a:xfrm>
            <a:off x="3048000" y="762000"/>
            <a:ext cx="6324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cs typeface="Arial" panose="020B0604020202020204" pitchFamily="34" charset="0"/>
              </a:defRPr>
            </a:lvl1pPr>
            <a:lvl2pPr marL="37931725" indent="-37474525">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9pPr>
          </a:lstStyle>
          <a:p>
            <a:pPr algn="ctr" eaLnBrk="1" hangingPunct="1">
              <a:spcBef>
                <a:spcPct val="0"/>
              </a:spcBef>
              <a:buClrTx/>
              <a:buSzTx/>
              <a:buFontTx/>
              <a:buNone/>
            </a:pPr>
            <a:r>
              <a:rPr lang="en-US" altLang="en-US">
                <a:latin typeface="Arial" panose="020B0604020202020204" pitchFamily="34" charset="0"/>
              </a:rPr>
              <a:t>Was Jesus Insane?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extBox 1">
            <a:extLst>
              <a:ext uri="{FF2B5EF4-FFF2-40B4-BE49-F238E27FC236}">
                <a16:creationId xmlns:a16="http://schemas.microsoft.com/office/drawing/2014/main" id="{672DFCCA-6227-4952-B63F-0FF96922E869}"/>
              </a:ext>
            </a:extLst>
          </p:cNvPr>
          <p:cNvSpPr txBox="1">
            <a:spLocks noChangeArrowheads="1"/>
          </p:cNvSpPr>
          <p:nvPr/>
        </p:nvSpPr>
        <p:spPr bwMode="auto">
          <a:xfrm>
            <a:off x="1905000" y="990600"/>
            <a:ext cx="47244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cs typeface="Arial" panose="020B0604020202020204" pitchFamily="34" charset="0"/>
              </a:defRPr>
            </a:lvl1pPr>
            <a:lvl2pPr marL="37931725" indent="-37474525">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9pPr>
          </a:lstStyle>
          <a:p>
            <a:pPr eaLnBrk="1" hangingPunct="1">
              <a:spcBef>
                <a:spcPct val="0"/>
              </a:spcBef>
              <a:buClrTx/>
              <a:buSzTx/>
              <a:buFontTx/>
              <a:buNone/>
            </a:pPr>
            <a:r>
              <a:rPr lang="en-US" altLang="en-US" b="1">
                <a:solidFill>
                  <a:srgbClr val="FFFF00"/>
                </a:solidFill>
                <a:latin typeface="Arial" panose="020B0604020202020204" pitchFamily="34" charset="0"/>
              </a:rPr>
              <a:t>Was Jesus a Liar?</a:t>
            </a:r>
          </a:p>
          <a:p>
            <a:pPr eaLnBrk="1" hangingPunct="1">
              <a:spcBef>
                <a:spcPct val="0"/>
              </a:spcBef>
              <a:buClrTx/>
              <a:buSzTx/>
              <a:buFontTx/>
              <a:buNone/>
            </a:pPr>
            <a:endParaRPr lang="en-US" altLang="en-US">
              <a:latin typeface="Arial" panose="020B0604020202020204" pitchFamily="34" charset="0"/>
            </a:endParaRPr>
          </a:p>
          <a:p>
            <a:pPr eaLnBrk="1" hangingPunct="1">
              <a:spcBef>
                <a:spcPct val="0"/>
              </a:spcBef>
              <a:buClrTx/>
              <a:buSzTx/>
              <a:buFontTx/>
              <a:buNone/>
            </a:pPr>
            <a:r>
              <a:rPr lang="en-US" altLang="en-US" b="1">
                <a:latin typeface="Arial" panose="020B0604020202020204" pitchFamily="34" charset="0"/>
              </a:rPr>
              <a:t>What do liars do?</a:t>
            </a:r>
          </a:p>
        </p:txBody>
      </p:sp>
      <p:pic>
        <p:nvPicPr>
          <p:cNvPr id="84995" name="Picture 2">
            <a:extLst>
              <a:ext uri="{FF2B5EF4-FFF2-40B4-BE49-F238E27FC236}">
                <a16:creationId xmlns:a16="http://schemas.microsoft.com/office/drawing/2014/main" id="{BA5D5BF1-8621-48FD-BA05-787ADD3F26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2895600"/>
            <a:ext cx="3810000" cy="371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996" name="Picture 4">
            <a:extLst>
              <a:ext uri="{FF2B5EF4-FFF2-40B4-BE49-F238E27FC236}">
                <a16:creationId xmlns:a16="http://schemas.microsoft.com/office/drawing/2014/main" id="{5501E49E-A739-47EE-B865-1CE6024DCEB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62801" y="457201"/>
            <a:ext cx="3228975" cy="561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3">
            <a:extLst>
              <a:ext uri="{FF2B5EF4-FFF2-40B4-BE49-F238E27FC236}">
                <a16:creationId xmlns:a16="http://schemas.microsoft.com/office/drawing/2014/main" id="{E6EC6BBA-5F05-4DA8-8625-C630E9AD027A}"/>
              </a:ext>
            </a:extLst>
          </p:cNvPr>
          <p:cNvSpPr>
            <a:spLocks noGrp="1"/>
          </p:cNvSpPr>
          <p:nvPr>
            <p:ph idx="1"/>
          </p:nvPr>
        </p:nvSpPr>
        <p:spPr>
          <a:xfrm>
            <a:off x="1981200" y="1219201"/>
            <a:ext cx="8229600" cy="4906963"/>
          </a:xfrm>
        </p:spPr>
        <p:txBody>
          <a:bodyPr/>
          <a:lstStyle/>
          <a:p>
            <a:pPr eaLnBrk="1" hangingPunct="1">
              <a:buFontTx/>
              <a:buNone/>
            </a:pPr>
            <a:r>
              <a:rPr lang="en-US" altLang="en-US" sz="2800" b="1">
                <a:solidFill>
                  <a:srgbClr val="FFFF66"/>
                </a:solidFill>
              </a:rPr>
              <a:t>Luke 24:44</a:t>
            </a:r>
          </a:p>
          <a:p>
            <a:pPr eaLnBrk="1" hangingPunct="1">
              <a:buFontTx/>
              <a:buNone/>
            </a:pPr>
            <a:r>
              <a:rPr lang="en-US" altLang="en-US" sz="2800" b="1">
                <a:solidFill>
                  <a:srgbClr val="FFFF66"/>
                </a:solidFill>
              </a:rPr>
              <a:t>   He said to them, “This is what I told you while I was still with you: Everything must be fulfilled that is written about me in the Law of Moses, the Prophets and the Psalms. </a:t>
            </a:r>
          </a:p>
          <a:p>
            <a:pPr eaLnBrk="1" hangingPunct="1">
              <a:buFontTx/>
              <a:buNone/>
            </a:pPr>
            <a:endParaRPr lang="en-US" altLang="en-US" sz="1400" b="1">
              <a:solidFill>
                <a:srgbClr val="FFFF66"/>
              </a:solidFill>
            </a:endParaRPr>
          </a:p>
          <a:p>
            <a:pPr eaLnBrk="1" hangingPunct="1">
              <a:buFontTx/>
              <a:buNone/>
            </a:pPr>
            <a:r>
              <a:rPr lang="en-US" altLang="en-US" sz="2800" b="1">
                <a:solidFill>
                  <a:srgbClr val="FFFF66"/>
                </a:solidFill>
              </a:rPr>
              <a:t>John 5:39-40  </a:t>
            </a:r>
          </a:p>
          <a:p>
            <a:pPr eaLnBrk="1" hangingPunct="1">
              <a:buFontTx/>
              <a:buNone/>
            </a:pPr>
            <a:r>
              <a:rPr lang="en-US" altLang="en-US" sz="2800" b="1">
                <a:solidFill>
                  <a:srgbClr val="FFFF66"/>
                </a:solidFill>
              </a:rPr>
              <a:t>    You diligently study the Scriptures because you think that by them you possess eternal life.  These are the Scriptures that testify about me,  yet you refuse to come to me to have life.</a:t>
            </a:r>
          </a:p>
        </p:txBody>
      </p:sp>
      <p:sp>
        <p:nvSpPr>
          <p:cNvPr id="22531" name="Text Box 6">
            <a:extLst>
              <a:ext uri="{FF2B5EF4-FFF2-40B4-BE49-F238E27FC236}">
                <a16:creationId xmlns:a16="http://schemas.microsoft.com/office/drawing/2014/main" id="{6669BBC7-632B-47FF-8129-859A2F1DA692}"/>
              </a:ext>
            </a:extLst>
          </p:cNvPr>
          <p:cNvSpPr txBox="1">
            <a:spLocks noChangeArrowheads="1"/>
          </p:cNvSpPr>
          <p:nvPr/>
        </p:nvSpPr>
        <p:spPr bwMode="auto">
          <a:xfrm>
            <a:off x="2286000" y="533401"/>
            <a:ext cx="8001000" cy="523875"/>
          </a:xfrm>
          <a:prstGeom prst="rect">
            <a:avLst/>
          </a:prstGeom>
          <a:noFill/>
          <a:ln>
            <a:noFill/>
          </a:ln>
          <a:effectLst/>
        </p:spPr>
        <p:txBody>
          <a:bodyPr>
            <a:spAutoFit/>
          </a:bodyPr>
          <a:lstStyle>
            <a:lvl1pPr eaLnBrk="0" hangingPunct="0">
              <a:buClr>
                <a:schemeClr val="accent1"/>
              </a:buClr>
              <a:buSzPct val="70000"/>
              <a:buFont typeface="Wingdings 2" pitchFamily="18" charset="2"/>
              <a:buChar char=""/>
              <a:defRPr sz="3200">
                <a:solidFill>
                  <a:schemeClr val="tx1"/>
                </a:solidFill>
                <a:latin typeface="Rockwell" pitchFamily="18" charset="0"/>
              </a:defRPr>
            </a:lvl1pPr>
            <a:lvl2pPr marL="742950" indent="-285750" eaLnBrk="0" hangingPunct="0">
              <a:spcBef>
                <a:spcPts val="400"/>
              </a:spcBef>
              <a:buClr>
                <a:schemeClr val="accent2"/>
              </a:buClr>
              <a:buSzPct val="90000"/>
              <a:buChar char="•"/>
              <a:defRPr sz="2600">
                <a:solidFill>
                  <a:schemeClr val="tx1"/>
                </a:solidFill>
                <a:latin typeface="Rockwell" pitchFamily="18" charset="0"/>
              </a:defRPr>
            </a:lvl2pPr>
            <a:lvl3pPr marL="1143000" indent="-228600" eaLnBrk="0" hangingPunct="0">
              <a:spcBef>
                <a:spcPts val="400"/>
              </a:spcBef>
              <a:buClr>
                <a:srgbClr val="A8CDD7"/>
              </a:buClr>
              <a:buSzPct val="100000"/>
              <a:buFont typeface="Wingdings 2" pitchFamily="18" charset="2"/>
              <a:buChar char=""/>
              <a:defRPr sz="2300">
                <a:solidFill>
                  <a:schemeClr val="tx1"/>
                </a:solidFill>
                <a:latin typeface="Rockwell" pitchFamily="18" charset="0"/>
              </a:defRPr>
            </a:lvl3pPr>
            <a:lvl4pPr marL="1600200" indent="-228600" eaLnBrk="0" hangingPunct="0">
              <a:spcBef>
                <a:spcPts val="400"/>
              </a:spcBef>
              <a:buClr>
                <a:srgbClr val="A8CDD7"/>
              </a:buClr>
              <a:buSzPct val="100000"/>
              <a:buFont typeface="Wingdings 2" pitchFamily="18" charset="2"/>
              <a:buChar char=""/>
              <a:defRPr sz="2000">
                <a:solidFill>
                  <a:schemeClr val="tx1"/>
                </a:solidFill>
                <a:latin typeface="Rockwell" pitchFamily="18" charset="0"/>
              </a:defRPr>
            </a:lvl4pPr>
            <a:lvl5pPr marL="2057400" indent="-228600" eaLnBrk="0" hangingPunct="0">
              <a:spcBef>
                <a:spcPts val="400"/>
              </a:spcBef>
              <a:buClr>
                <a:srgbClr val="A8CDD7"/>
              </a:buClr>
              <a:buSzPct val="100000"/>
              <a:buFont typeface="Wingdings 2" pitchFamily="18" charset="2"/>
              <a:buChar char=""/>
              <a:defRPr sz="1900">
                <a:solidFill>
                  <a:schemeClr val="tx1"/>
                </a:solidFill>
                <a:latin typeface="Rockwell" pitchFamily="18" charset="0"/>
              </a:defRPr>
            </a:lvl5pPr>
            <a:lvl6pPr marL="2514600" indent="-228600" eaLnBrk="0" fontAlgn="base" hangingPunct="0">
              <a:spcBef>
                <a:spcPts val="400"/>
              </a:spcBef>
              <a:spcAft>
                <a:spcPct val="0"/>
              </a:spcAft>
              <a:buClr>
                <a:srgbClr val="A8CDD7"/>
              </a:buClr>
              <a:buSzPct val="100000"/>
              <a:buFont typeface="Wingdings 2" pitchFamily="18" charset="2"/>
              <a:buChar char=""/>
              <a:defRPr sz="1900">
                <a:solidFill>
                  <a:schemeClr val="tx1"/>
                </a:solidFill>
                <a:latin typeface="Rockwell" pitchFamily="18" charset="0"/>
              </a:defRPr>
            </a:lvl6pPr>
            <a:lvl7pPr marL="2971800" indent="-228600" eaLnBrk="0" fontAlgn="base" hangingPunct="0">
              <a:spcBef>
                <a:spcPts val="400"/>
              </a:spcBef>
              <a:spcAft>
                <a:spcPct val="0"/>
              </a:spcAft>
              <a:buClr>
                <a:srgbClr val="A8CDD7"/>
              </a:buClr>
              <a:buSzPct val="100000"/>
              <a:buFont typeface="Wingdings 2" pitchFamily="18" charset="2"/>
              <a:buChar char=""/>
              <a:defRPr sz="1900">
                <a:solidFill>
                  <a:schemeClr val="tx1"/>
                </a:solidFill>
                <a:latin typeface="Rockwell" pitchFamily="18" charset="0"/>
              </a:defRPr>
            </a:lvl7pPr>
            <a:lvl8pPr marL="3429000" indent="-228600" eaLnBrk="0" fontAlgn="base" hangingPunct="0">
              <a:spcBef>
                <a:spcPts val="400"/>
              </a:spcBef>
              <a:spcAft>
                <a:spcPct val="0"/>
              </a:spcAft>
              <a:buClr>
                <a:srgbClr val="A8CDD7"/>
              </a:buClr>
              <a:buSzPct val="100000"/>
              <a:buFont typeface="Wingdings 2" pitchFamily="18" charset="2"/>
              <a:buChar char=""/>
              <a:defRPr sz="1900">
                <a:solidFill>
                  <a:schemeClr val="tx1"/>
                </a:solidFill>
                <a:latin typeface="Rockwell" pitchFamily="18" charset="0"/>
              </a:defRPr>
            </a:lvl8pPr>
            <a:lvl9pPr marL="3886200" indent="-228600" eaLnBrk="0" fontAlgn="base" hangingPunct="0">
              <a:spcBef>
                <a:spcPts val="400"/>
              </a:spcBef>
              <a:spcAft>
                <a:spcPct val="0"/>
              </a:spcAft>
              <a:buClr>
                <a:srgbClr val="A8CDD7"/>
              </a:buClr>
              <a:buSzPct val="100000"/>
              <a:buFont typeface="Wingdings 2" pitchFamily="18" charset="2"/>
              <a:buChar char=""/>
              <a:defRPr sz="1900">
                <a:solidFill>
                  <a:schemeClr val="tx1"/>
                </a:solidFill>
                <a:latin typeface="Rockwell" pitchFamily="18" charset="0"/>
              </a:defRPr>
            </a:lvl9pPr>
          </a:lstStyle>
          <a:p>
            <a:pPr algn="ctr" eaLnBrk="1" hangingPunct="1">
              <a:spcBef>
                <a:spcPct val="50000"/>
              </a:spcBef>
              <a:buClrTx/>
              <a:buSzTx/>
              <a:buFontTx/>
              <a:buNone/>
              <a:defRPr/>
            </a:pPr>
            <a:r>
              <a:rPr lang="en-US" altLang="en-US" sz="2800" b="1" dirty="0">
                <a:solidFill>
                  <a:srgbClr val="FFFF66"/>
                </a:solidFill>
                <a:latin typeface="Arial" charset="0"/>
                <a:cs typeface="+mn-cs"/>
              </a:rPr>
              <a:t>VIII. Messianic Prophecies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a:extLst>
              <a:ext uri="{FF2B5EF4-FFF2-40B4-BE49-F238E27FC236}">
                <a16:creationId xmlns:a16="http://schemas.microsoft.com/office/drawing/2014/main" id="{6510CB6B-FAFE-47A0-9E85-210BC250C550}"/>
              </a:ext>
            </a:extLst>
          </p:cNvPr>
          <p:cNvSpPr>
            <a:spLocks noGrp="1"/>
          </p:cNvSpPr>
          <p:nvPr>
            <p:ph type="title" idx="4294967295"/>
          </p:nvPr>
        </p:nvSpPr>
        <p:spPr bwMode="auto"/>
        <p:txBody>
          <a:bodyPr vert="horz" wrap="square" lIns="91440" tIns="45720" rIns="91440" bIns="45720" numCol="1" anchor="b" anchorCtr="0" compatLnSpc="1">
            <a:prstTxWarp prst="textNoShape">
              <a:avLst/>
            </a:prstTxWarp>
            <a:noAutofit/>
            <a:scene3d>
              <a:camera prst="orthographicFront"/>
              <a:lightRig rig="soft" dir="t">
                <a:rot lat="0" lon="0" rev="2400000"/>
              </a:lightRig>
            </a:scene3d>
            <a:sp3d>
              <a:bevelT w="19050" h="12700"/>
            </a:sp3d>
          </a:bodyPr>
          <a:lstStyle/>
          <a:p>
            <a:pPr algn="l">
              <a:defRPr/>
            </a:pPr>
            <a:r>
              <a:rPr lang="en-US" sz="2800" b="1" dirty="0">
                <a:solidFill>
                  <a:srgbClr val="FFFF00"/>
                </a:solidFill>
                <a:effectLst/>
              </a:rPr>
              <a:t>Question #1:  Were these prophecies really written hundreds of years before the events?</a:t>
            </a:r>
          </a:p>
        </p:txBody>
      </p:sp>
      <p:sp>
        <p:nvSpPr>
          <p:cNvPr id="89091" name="Rectangle 3">
            <a:extLst>
              <a:ext uri="{FF2B5EF4-FFF2-40B4-BE49-F238E27FC236}">
                <a16:creationId xmlns:a16="http://schemas.microsoft.com/office/drawing/2014/main" id="{4E089995-F0E4-40FC-997B-C9D59D5FD0E2}"/>
              </a:ext>
            </a:extLst>
          </p:cNvPr>
          <p:cNvSpPr>
            <a:spLocks noGrp="1"/>
          </p:cNvSpPr>
          <p:nvPr>
            <p:ph type="body" idx="4294967295"/>
          </p:nvPr>
        </p:nvSpPr>
        <p:spPr>
          <a:xfrm>
            <a:off x="1905000" y="1828800"/>
            <a:ext cx="3581400" cy="4343400"/>
          </a:xfrm>
        </p:spPr>
        <p:txBody>
          <a:bodyPr/>
          <a:lstStyle/>
          <a:p>
            <a:r>
              <a:rPr lang="en-US" altLang="en-US" sz="2800" b="1">
                <a:solidFill>
                  <a:srgbClr val="FFFF66"/>
                </a:solidFill>
              </a:rPr>
              <a:t>Septuagint translation of the Old Testament into Greek 220-150 BC</a:t>
            </a:r>
          </a:p>
          <a:p>
            <a:endParaRPr lang="en-US" altLang="en-US" sz="2800" b="1">
              <a:solidFill>
                <a:srgbClr val="FFFF66"/>
              </a:solidFill>
            </a:endParaRPr>
          </a:p>
          <a:p>
            <a:endParaRPr lang="en-US" altLang="en-US" sz="2800" b="1">
              <a:solidFill>
                <a:srgbClr val="FFFF66"/>
              </a:solidFill>
            </a:endParaRPr>
          </a:p>
          <a:p>
            <a:r>
              <a:rPr lang="en-US" altLang="en-US" sz="2800" b="1">
                <a:solidFill>
                  <a:srgbClr val="FFFF66"/>
                </a:solidFill>
              </a:rPr>
              <a:t>Dead Sea Scrolls.250-50 BC</a:t>
            </a:r>
          </a:p>
        </p:txBody>
      </p:sp>
      <p:pic>
        <p:nvPicPr>
          <p:cNvPr id="89092" name="Picture 4">
            <a:extLst>
              <a:ext uri="{FF2B5EF4-FFF2-40B4-BE49-F238E27FC236}">
                <a16:creationId xmlns:a16="http://schemas.microsoft.com/office/drawing/2014/main" id="{30CAD9B8-EAF5-4375-B423-5B4BFDB6CA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1" y="1524001"/>
            <a:ext cx="4062413" cy="5675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a:extLst>
              <a:ext uri="{FF2B5EF4-FFF2-40B4-BE49-F238E27FC236}">
                <a16:creationId xmlns:a16="http://schemas.microsoft.com/office/drawing/2014/main" id="{A2F97BD4-FC32-4BC9-97DD-C583B74C2216}"/>
              </a:ext>
            </a:extLst>
          </p:cNvPr>
          <p:cNvSpPr>
            <a:spLocks noChangeArrowheads="1"/>
          </p:cNvSpPr>
          <p:nvPr/>
        </p:nvSpPr>
        <p:spPr bwMode="auto">
          <a:xfrm>
            <a:off x="7467600" y="2286001"/>
            <a:ext cx="2286000" cy="2154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90440" rIns="0" bIns="114264">
            <a:spAutoFit/>
          </a:bodyPr>
          <a:lstStyle>
            <a:lvl1pPr>
              <a:buClr>
                <a:schemeClr val="accent1"/>
              </a:buClr>
              <a:buSzPct val="70000"/>
              <a:buFont typeface="Wingdings 2" panose="05020102010507070707" pitchFamily="18" charset="2"/>
              <a:buChar char=""/>
              <a:defRPr sz="3200">
                <a:solidFill>
                  <a:schemeClr val="tx1"/>
                </a:solidFill>
                <a:latin typeface="Rockwell" panose="02060603020205020403" pitchFamily="18" charset="0"/>
              </a:defRPr>
            </a:lvl1pPr>
            <a:lvl2pPr marL="742950" indent="-285750">
              <a:spcBef>
                <a:spcPts val="400"/>
              </a:spcBef>
              <a:buClr>
                <a:schemeClr val="accent2"/>
              </a:buClr>
              <a:buSzPct val="90000"/>
              <a:buChar char="•"/>
              <a:defRPr sz="2600">
                <a:solidFill>
                  <a:schemeClr val="tx1"/>
                </a:solidFill>
                <a:latin typeface="Rockwell" panose="02060603020205020403" pitchFamily="18" charset="0"/>
              </a:defRPr>
            </a:lvl2pPr>
            <a:lvl3pPr marL="1143000" indent="-228600">
              <a:spcBef>
                <a:spcPts val="400"/>
              </a:spcBef>
              <a:buClr>
                <a:srgbClr val="A8CDD7"/>
              </a:buClr>
              <a:buSzPct val="100000"/>
              <a:buFont typeface="Wingdings 2" panose="05020102010507070707" pitchFamily="18" charset="2"/>
              <a:buChar char=""/>
              <a:defRPr sz="2300">
                <a:solidFill>
                  <a:schemeClr val="tx1"/>
                </a:solidFill>
                <a:latin typeface="Rockwell" panose="02060603020205020403" pitchFamily="18" charset="0"/>
              </a:defRPr>
            </a:lvl3pPr>
            <a:lvl4pPr marL="1600200" indent="-228600">
              <a:spcBef>
                <a:spcPts val="400"/>
              </a:spcBef>
              <a:buClr>
                <a:srgbClr val="A8CDD7"/>
              </a:buClr>
              <a:buSzPct val="100000"/>
              <a:buFont typeface="Wingdings 2" panose="05020102010507070707" pitchFamily="18" charset="2"/>
              <a:buChar char=""/>
              <a:defRPr sz="2000">
                <a:solidFill>
                  <a:schemeClr val="tx1"/>
                </a:solidFill>
                <a:latin typeface="Rockwell" panose="02060603020205020403" pitchFamily="18" charset="0"/>
              </a:defRPr>
            </a:lvl4pPr>
            <a:lvl5pPr marL="2057400" indent="-228600">
              <a:spcBef>
                <a:spcPts val="400"/>
              </a:spcBef>
              <a:buClr>
                <a:srgbClr val="A8CDD7"/>
              </a:buClr>
              <a:buSzPct val="100000"/>
              <a:buFont typeface="Wingdings 2" panose="05020102010507070707" pitchFamily="18" charset="2"/>
              <a:buChar char=""/>
              <a:defRPr sz="1900">
                <a:solidFill>
                  <a:schemeClr val="tx1"/>
                </a:solidFill>
                <a:latin typeface="Rockwell" panose="02060603020205020403" pitchFamily="18" charset="0"/>
              </a:defRPr>
            </a:lvl5pPr>
            <a:lvl6pPr marL="25146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Rockwell" panose="02060603020205020403" pitchFamily="18" charset="0"/>
              </a:defRPr>
            </a:lvl6pPr>
            <a:lvl7pPr marL="29718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Rockwell" panose="02060603020205020403" pitchFamily="18" charset="0"/>
              </a:defRPr>
            </a:lvl7pPr>
            <a:lvl8pPr marL="34290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Rockwell" panose="02060603020205020403" pitchFamily="18" charset="0"/>
              </a:defRPr>
            </a:lvl8pPr>
            <a:lvl9pPr marL="38862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Rockwell" panose="02060603020205020403" pitchFamily="18" charset="0"/>
              </a:defRPr>
            </a:lvl9pPr>
          </a:lstStyle>
          <a:p>
            <a:pPr algn="ctr" eaLnBrk="1" hangingPunct="1">
              <a:buClrTx/>
              <a:buSzTx/>
              <a:buFontTx/>
              <a:buNone/>
            </a:pPr>
            <a:r>
              <a:rPr lang="en-US" altLang="en-US" sz="2400" b="1">
                <a:solidFill>
                  <a:srgbClr val="FFFF66"/>
                </a:solidFill>
                <a:latin typeface="Times New Roman" panose="02020603050405020304" pitchFamily="18" charset="0"/>
                <a:ea typeface="Arial" panose="020B0604020202020204" pitchFamily="34" charset="0"/>
                <a:cs typeface="Times New Roman" panose="02020603050405020304" pitchFamily="18" charset="0"/>
              </a:rPr>
              <a:t>Column I </a:t>
            </a:r>
          </a:p>
          <a:p>
            <a:pPr algn="ctr">
              <a:buClrTx/>
              <a:buSzTx/>
              <a:buFontTx/>
              <a:buNone/>
            </a:pPr>
            <a:r>
              <a:rPr lang="en-US" altLang="en-US" sz="2400" b="1">
                <a:solidFill>
                  <a:srgbClr val="FFFF66"/>
                </a:solidFill>
                <a:latin typeface="Times New Roman" panose="02020603050405020304" pitchFamily="18" charset="0"/>
                <a:ea typeface="Arial" panose="020B0604020202020204" pitchFamily="34" charset="0"/>
                <a:cs typeface="Times New Roman" panose="02020603050405020304" pitchFamily="18" charset="0"/>
              </a:rPr>
              <a:t>The Great Qumran Isaiah Scroll</a:t>
            </a:r>
          </a:p>
          <a:p>
            <a:pPr algn="ctr">
              <a:buClrTx/>
              <a:buSzTx/>
              <a:buFontTx/>
              <a:buNone/>
            </a:pPr>
            <a:r>
              <a:rPr lang="en-US" altLang="en-US" sz="2400" b="1">
                <a:solidFill>
                  <a:srgbClr val="FFFF66"/>
                </a:solidFill>
                <a:latin typeface="Times New Roman" panose="02020603050405020304" pitchFamily="18" charset="0"/>
                <a:ea typeface="Arial" panose="020B0604020202020204" pitchFamily="34" charset="0"/>
                <a:cs typeface="Times New Roman" panose="02020603050405020304" pitchFamily="18" charset="0"/>
              </a:rPr>
              <a:t>150 BC</a:t>
            </a:r>
          </a:p>
        </p:txBody>
      </p:sp>
      <p:pic>
        <p:nvPicPr>
          <p:cNvPr id="91139" name="Picture 3">
            <a:extLst>
              <a:ext uri="{FF2B5EF4-FFF2-40B4-BE49-F238E27FC236}">
                <a16:creationId xmlns:a16="http://schemas.microsoft.com/office/drawing/2014/main" id="{5E0987A4-9D63-4340-9212-897BC5E04E7C}"/>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1905000" y="228600"/>
            <a:ext cx="4800600" cy="662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810" name="Rectangle 2">
            <a:extLst>
              <a:ext uri="{FF2B5EF4-FFF2-40B4-BE49-F238E27FC236}">
                <a16:creationId xmlns:a16="http://schemas.microsoft.com/office/drawing/2014/main" id="{1F39F25D-A361-4393-9F49-C1F46CD54234}"/>
              </a:ext>
            </a:extLst>
          </p:cNvPr>
          <p:cNvSpPr>
            <a:spLocks noGrp="1" noChangeArrowheads="1"/>
          </p:cNvSpPr>
          <p:nvPr>
            <p:ph type="title"/>
          </p:nvPr>
        </p:nvSpPr>
        <p:spPr>
          <a:xfrm>
            <a:off x="1987550" y="199374"/>
            <a:ext cx="8229600" cy="1085589"/>
          </a:xfrm>
        </p:spPr>
        <p:txBody>
          <a:bodyPr/>
          <a:lstStyle/>
          <a:p>
            <a:pPr marL="54864" indent="0" eaLnBrk="1" fontAlgn="auto" hangingPunct="1">
              <a:spcAft>
                <a:spcPts val="0"/>
              </a:spcAft>
              <a:defRPr/>
            </a:pPr>
            <a:r>
              <a:rPr lang="en-US" sz="2800" b="1" dirty="0">
                <a:solidFill>
                  <a:srgbClr val="FFFF66"/>
                </a:solidFill>
              </a:rPr>
              <a:t>Question #2:  How do I know these things really happened?</a:t>
            </a:r>
          </a:p>
        </p:txBody>
      </p:sp>
      <p:sp>
        <p:nvSpPr>
          <p:cNvPr id="93187" name="Rectangle 3">
            <a:extLst>
              <a:ext uri="{FF2B5EF4-FFF2-40B4-BE49-F238E27FC236}">
                <a16:creationId xmlns:a16="http://schemas.microsoft.com/office/drawing/2014/main" id="{26E1A19B-ED4A-4034-8796-FAF689D86A30}"/>
              </a:ext>
            </a:extLst>
          </p:cNvPr>
          <p:cNvSpPr>
            <a:spLocks noGrp="1"/>
          </p:cNvSpPr>
          <p:nvPr>
            <p:ph idx="1"/>
          </p:nvPr>
        </p:nvSpPr>
        <p:spPr>
          <a:xfrm>
            <a:off x="1981200" y="1676400"/>
            <a:ext cx="8229600" cy="4876800"/>
          </a:xfrm>
        </p:spPr>
        <p:txBody>
          <a:bodyPr/>
          <a:lstStyle/>
          <a:p>
            <a:pPr eaLnBrk="1" hangingPunct="1"/>
            <a:r>
              <a:rPr lang="en-US" altLang="en-US" sz="2000" b="1">
                <a:solidFill>
                  <a:srgbClr val="FFFF66"/>
                </a:solidFill>
              </a:rPr>
              <a:t>Josephus:   “</a:t>
            </a:r>
            <a:r>
              <a:rPr lang="en-US" altLang="en-US" sz="2000" b="1"/>
              <a:t>When Pilate, at the suggestion of the principal men among us, had condemned him to the cross</a:t>
            </a:r>
            <a:r>
              <a:rPr lang="en-US" altLang="en-US" sz="2000" b="1">
                <a:solidFill>
                  <a:srgbClr val="FFFF66"/>
                </a:solidFill>
              </a:rPr>
              <a:t>, those that loved him at the first did not forsake him… And the tribe of Christians so named from him are not extinct to this day.”</a:t>
            </a:r>
          </a:p>
          <a:p>
            <a:pPr eaLnBrk="1" hangingPunct="1">
              <a:buFontTx/>
              <a:buNone/>
            </a:pPr>
            <a:r>
              <a:rPr lang="en-US" altLang="en-US" sz="2000" b="1">
                <a:solidFill>
                  <a:srgbClr val="FFFF66"/>
                </a:solidFill>
              </a:rPr>
              <a:t> </a:t>
            </a:r>
          </a:p>
          <a:p>
            <a:pPr eaLnBrk="1" hangingPunct="1"/>
            <a:r>
              <a:rPr lang="en-US" altLang="en-US" sz="2000" b="1">
                <a:solidFill>
                  <a:srgbClr val="FFFF66"/>
                </a:solidFill>
              </a:rPr>
              <a:t>Cornelius Tacitus:  “Hence, to suppress the rumor, [Nero] falsely charged with the guilt and punished with the most exquisite tortures, the persons commonly called Christians, who were hated for their enormities.   </a:t>
            </a:r>
            <a:r>
              <a:rPr lang="en-US" altLang="en-US" sz="2000" b="1"/>
              <a:t>Christus, the founder of the name, was put to death by Pontius Pilate, procurator of Judea in the reign of Tiberius…</a:t>
            </a:r>
          </a:p>
          <a:p>
            <a:pPr eaLnBrk="1" hangingPunct="1">
              <a:buFontTx/>
              <a:buNone/>
            </a:pPr>
            <a:endParaRPr lang="en-US" altLang="en-US" sz="2000" b="1">
              <a:solidFill>
                <a:srgbClr val="FFFF66"/>
              </a:solidFill>
            </a:endParaRPr>
          </a:p>
          <a:p>
            <a:pPr eaLnBrk="1" hangingPunct="1"/>
            <a:r>
              <a:rPr lang="en-US" altLang="en-US" sz="2000" b="1">
                <a:solidFill>
                  <a:srgbClr val="FFFF66"/>
                </a:solidFill>
              </a:rPr>
              <a:t>Jewish Talmud  “</a:t>
            </a:r>
            <a:r>
              <a:rPr lang="en-US" altLang="en-US" sz="2000" b="1"/>
              <a:t>On the eve of the Passover they hanged Yeshu </a:t>
            </a:r>
            <a:r>
              <a:rPr lang="en-US" altLang="en-US" sz="2000" b="1">
                <a:solidFill>
                  <a:srgbClr val="FFFF66"/>
                </a:solidFill>
              </a:rPr>
              <a:t>and the herald went before him for forty days saying Yeshu… has practiced sorcery and beguiled and led astray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5" descr="CaesareaMaritimaPilateInscription">
            <a:extLst>
              <a:ext uri="{FF2B5EF4-FFF2-40B4-BE49-F238E27FC236}">
                <a16:creationId xmlns:a16="http://schemas.microsoft.com/office/drawing/2014/main" id="{36F462A1-A586-4263-B915-0DAC7FC7D0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304800"/>
            <a:ext cx="8439150" cy="552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1" name="TextBox 1">
            <a:extLst>
              <a:ext uri="{FF2B5EF4-FFF2-40B4-BE49-F238E27FC236}">
                <a16:creationId xmlns:a16="http://schemas.microsoft.com/office/drawing/2014/main" id="{46B24237-70AB-4223-AA01-07166463B579}"/>
              </a:ext>
            </a:extLst>
          </p:cNvPr>
          <p:cNvSpPr txBox="1">
            <a:spLocks noChangeArrowheads="1"/>
          </p:cNvSpPr>
          <p:nvPr/>
        </p:nvSpPr>
        <p:spPr bwMode="auto">
          <a:xfrm>
            <a:off x="2362200" y="5943601"/>
            <a:ext cx="7543800" cy="523875"/>
          </a:xfrm>
          <a:prstGeom prst="rect">
            <a:avLst/>
          </a:prstGeom>
          <a:noFill/>
          <a:ln>
            <a:noFill/>
          </a:ln>
        </p:spPr>
        <p:txBody>
          <a:bodyPr>
            <a:spAutoFit/>
          </a:bodyPr>
          <a:lstStyle>
            <a:lvl1pPr eaLnBrk="0" hangingPunct="0">
              <a:buClr>
                <a:schemeClr val="accent1"/>
              </a:buClr>
              <a:buSzPct val="70000"/>
              <a:buFont typeface="Wingdings 2" pitchFamily="18" charset="2"/>
              <a:buChar char=""/>
              <a:defRPr sz="3200">
                <a:solidFill>
                  <a:schemeClr val="tx1"/>
                </a:solidFill>
                <a:latin typeface="Rockwell" pitchFamily="18" charset="0"/>
              </a:defRPr>
            </a:lvl1pPr>
            <a:lvl2pPr marL="742950" indent="-285750" eaLnBrk="0" hangingPunct="0">
              <a:spcBef>
                <a:spcPts val="400"/>
              </a:spcBef>
              <a:buClr>
                <a:schemeClr val="accent2"/>
              </a:buClr>
              <a:buSzPct val="90000"/>
              <a:buChar char="•"/>
              <a:defRPr sz="2600">
                <a:solidFill>
                  <a:schemeClr val="tx1"/>
                </a:solidFill>
                <a:latin typeface="Rockwell" pitchFamily="18" charset="0"/>
              </a:defRPr>
            </a:lvl2pPr>
            <a:lvl3pPr marL="1143000" indent="-228600" eaLnBrk="0" hangingPunct="0">
              <a:spcBef>
                <a:spcPts val="400"/>
              </a:spcBef>
              <a:buClr>
                <a:srgbClr val="A8CDD7"/>
              </a:buClr>
              <a:buSzPct val="100000"/>
              <a:buFont typeface="Wingdings 2" pitchFamily="18" charset="2"/>
              <a:buChar char=""/>
              <a:defRPr sz="2300">
                <a:solidFill>
                  <a:schemeClr val="tx1"/>
                </a:solidFill>
                <a:latin typeface="Rockwell" pitchFamily="18" charset="0"/>
              </a:defRPr>
            </a:lvl3pPr>
            <a:lvl4pPr marL="1600200" indent="-228600" eaLnBrk="0" hangingPunct="0">
              <a:spcBef>
                <a:spcPts val="400"/>
              </a:spcBef>
              <a:buClr>
                <a:srgbClr val="A8CDD7"/>
              </a:buClr>
              <a:buSzPct val="100000"/>
              <a:buFont typeface="Wingdings 2" pitchFamily="18" charset="2"/>
              <a:buChar char=""/>
              <a:defRPr sz="2000">
                <a:solidFill>
                  <a:schemeClr val="tx1"/>
                </a:solidFill>
                <a:latin typeface="Rockwell" pitchFamily="18" charset="0"/>
              </a:defRPr>
            </a:lvl4pPr>
            <a:lvl5pPr marL="2057400" indent="-228600" eaLnBrk="0" hangingPunct="0">
              <a:spcBef>
                <a:spcPts val="400"/>
              </a:spcBef>
              <a:buClr>
                <a:srgbClr val="A8CDD7"/>
              </a:buClr>
              <a:buSzPct val="100000"/>
              <a:buFont typeface="Wingdings 2" pitchFamily="18" charset="2"/>
              <a:buChar char=""/>
              <a:defRPr sz="1900">
                <a:solidFill>
                  <a:schemeClr val="tx1"/>
                </a:solidFill>
                <a:latin typeface="Rockwell" pitchFamily="18" charset="0"/>
              </a:defRPr>
            </a:lvl5pPr>
            <a:lvl6pPr marL="2514600" indent="-228600" eaLnBrk="0" fontAlgn="base" hangingPunct="0">
              <a:spcBef>
                <a:spcPts val="400"/>
              </a:spcBef>
              <a:spcAft>
                <a:spcPct val="0"/>
              </a:spcAft>
              <a:buClr>
                <a:srgbClr val="A8CDD7"/>
              </a:buClr>
              <a:buSzPct val="100000"/>
              <a:buFont typeface="Wingdings 2" pitchFamily="18" charset="2"/>
              <a:buChar char=""/>
              <a:defRPr sz="1900">
                <a:solidFill>
                  <a:schemeClr val="tx1"/>
                </a:solidFill>
                <a:latin typeface="Rockwell" pitchFamily="18" charset="0"/>
              </a:defRPr>
            </a:lvl6pPr>
            <a:lvl7pPr marL="2971800" indent="-228600" eaLnBrk="0" fontAlgn="base" hangingPunct="0">
              <a:spcBef>
                <a:spcPts val="400"/>
              </a:spcBef>
              <a:spcAft>
                <a:spcPct val="0"/>
              </a:spcAft>
              <a:buClr>
                <a:srgbClr val="A8CDD7"/>
              </a:buClr>
              <a:buSzPct val="100000"/>
              <a:buFont typeface="Wingdings 2" pitchFamily="18" charset="2"/>
              <a:buChar char=""/>
              <a:defRPr sz="1900">
                <a:solidFill>
                  <a:schemeClr val="tx1"/>
                </a:solidFill>
                <a:latin typeface="Rockwell" pitchFamily="18" charset="0"/>
              </a:defRPr>
            </a:lvl7pPr>
            <a:lvl8pPr marL="3429000" indent="-228600" eaLnBrk="0" fontAlgn="base" hangingPunct="0">
              <a:spcBef>
                <a:spcPts val="400"/>
              </a:spcBef>
              <a:spcAft>
                <a:spcPct val="0"/>
              </a:spcAft>
              <a:buClr>
                <a:srgbClr val="A8CDD7"/>
              </a:buClr>
              <a:buSzPct val="100000"/>
              <a:buFont typeface="Wingdings 2" pitchFamily="18" charset="2"/>
              <a:buChar char=""/>
              <a:defRPr sz="1900">
                <a:solidFill>
                  <a:schemeClr val="tx1"/>
                </a:solidFill>
                <a:latin typeface="Rockwell" pitchFamily="18" charset="0"/>
              </a:defRPr>
            </a:lvl8pPr>
            <a:lvl9pPr marL="3886200" indent="-228600" eaLnBrk="0" fontAlgn="base" hangingPunct="0">
              <a:spcBef>
                <a:spcPts val="400"/>
              </a:spcBef>
              <a:spcAft>
                <a:spcPct val="0"/>
              </a:spcAft>
              <a:buClr>
                <a:srgbClr val="A8CDD7"/>
              </a:buClr>
              <a:buSzPct val="100000"/>
              <a:buFont typeface="Wingdings 2" pitchFamily="18" charset="2"/>
              <a:buChar char=""/>
              <a:defRPr sz="1900">
                <a:solidFill>
                  <a:schemeClr val="tx1"/>
                </a:solidFill>
                <a:latin typeface="Rockwell" pitchFamily="18" charset="0"/>
              </a:defRPr>
            </a:lvl9pPr>
          </a:lstStyle>
          <a:p>
            <a:pPr eaLnBrk="1" hangingPunct="1">
              <a:buClrTx/>
              <a:buSzTx/>
              <a:buFontTx/>
              <a:buNone/>
              <a:defRPr/>
            </a:pPr>
            <a:r>
              <a:rPr lang="en-US" altLang="en-US" sz="2800">
                <a:solidFill>
                  <a:srgbClr val="FFFF66"/>
                </a:solidFill>
                <a:latin typeface="Arial" charset="0"/>
                <a:cs typeface="+mn-cs"/>
              </a:rPr>
              <a:t>Tiberius  Pontius Pilatus Procurator Judea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4">
            <a:extLst>
              <a:ext uri="{FF2B5EF4-FFF2-40B4-BE49-F238E27FC236}">
                <a16:creationId xmlns:a16="http://schemas.microsoft.com/office/drawing/2014/main" id="{E5123645-E6E9-4622-9A6E-1E59A4179887}"/>
              </a:ext>
            </a:extLst>
          </p:cNvPr>
          <p:cNvSpPr txBox="1">
            <a:spLocks noChangeArrowheads="1"/>
          </p:cNvSpPr>
          <p:nvPr/>
        </p:nvSpPr>
        <p:spPr bwMode="auto">
          <a:xfrm>
            <a:off x="609600" y="1676401"/>
            <a:ext cx="6400800" cy="519113"/>
          </a:xfrm>
          <a:prstGeom prst="rect">
            <a:avLst/>
          </a:prstGeom>
          <a:noFill/>
          <a:ln>
            <a:noFill/>
          </a:ln>
          <a:effectLst/>
        </p:spPr>
        <p:txBody>
          <a:bodyPr>
            <a:spAutoFit/>
          </a:bodyPr>
          <a:lstStyle>
            <a:lvl1pPr eaLnBrk="0" hangingPunct="0">
              <a:buClr>
                <a:schemeClr val="accent1"/>
              </a:buClr>
              <a:buSzPct val="70000"/>
              <a:buFont typeface="Wingdings 2" pitchFamily="18" charset="2"/>
              <a:buChar char=""/>
              <a:defRPr sz="3200">
                <a:solidFill>
                  <a:schemeClr val="tx1"/>
                </a:solidFill>
                <a:latin typeface="Rockwell" pitchFamily="18" charset="0"/>
              </a:defRPr>
            </a:lvl1pPr>
            <a:lvl2pPr marL="742950" indent="-285750" eaLnBrk="0" hangingPunct="0">
              <a:spcBef>
                <a:spcPts val="400"/>
              </a:spcBef>
              <a:buClr>
                <a:schemeClr val="accent2"/>
              </a:buClr>
              <a:buSzPct val="90000"/>
              <a:buChar char="•"/>
              <a:defRPr sz="2600">
                <a:solidFill>
                  <a:schemeClr val="tx1"/>
                </a:solidFill>
                <a:latin typeface="Rockwell" pitchFamily="18" charset="0"/>
              </a:defRPr>
            </a:lvl2pPr>
            <a:lvl3pPr marL="1143000" indent="-228600" eaLnBrk="0" hangingPunct="0">
              <a:spcBef>
                <a:spcPts val="400"/>
              </a:spcBef>
              <a:buClr>
                <a:srgbClr val="A8CDD7"/>
              </a:buClr>
              <a:buSzPct val="100000"/>
              <a:buFont typeface="Wingdings 2" pitchFamily="18" charset="2"/>
              <a:buChar char=""/>
              <a:defRPr sz="2300">
                <a:solidFill>
                  <a:schemeClr val="tx1"/>
                </a:solidFill>
                <a:latin typeface="Rockwell" pitchFamily="18" charset="0"/>
              </a:defRPr>
            </a:lvl3pPr>
            <a:lvl4pPr marL="1600200" indent="-228600" eaLnBrk="0" hangingPunct="0">
              <a:spcBef>
                <a:spcPts val="400"/>
              </a:spcBef>
              <a:buClr>
                <a:srgbClr val="A8CDD7"/>
              </a:buClr>
              <a:buSzPct val="100000"/>
              <a:buFont typeface="Wingdings 2" pitchFamily="18" charset="2"/>
              <a:buChar char=""/>
              <a:defRPr sz="2000">
                <a:solidFill>
                  <a:schemeClr val="tx1"/>
                </a:solidFill>
                <a:latin typeface="Rockwell" pitchFamily="18" charset="0"/>
              </a:defRPr>
            </a:lvl4pPr>
            <a:lvl5pPr marL="2057400" indent="-228600" eaLnBrk="0" hangingPunct="0">
              <a:spcBef>
                <a:spcPts val="400"/>
              </a:spcBef>
              <a:buClr>
                <a:srgbClr val="A8CDD7"/>
              </a:buClr>
              <a:buSzPct val="100000"/>
              <a:buFont typeface="Wingdings 2" pitchFamily="18" charset="2"/>
              <a:buChar char=""/>
              <a:defRPr sz="1900">
                <a:solidFill>
                  <a:schemeClr val="tx1"/>
                </a:solidFill>
                <a:latin typeface="Rockwell" pitchFamily="18" charset="0"/>
              </a:defRPr>
            </a:lvl5pPr>
            <a:lvl6pPr marL="2514600" indent="-228600" eaLnBrk="0" fontAlgn="base" hangingPunct="0">
              <a:spcBef>
                <a:spcPts val="400"/>
              </a:spcBef>
              <a:spcAft>
                <a:spcPct val="0"/>
              </a:spcAft>
              <a:buClr>
                <a:srgbClr val="A8CDD7"/>
              </a:buClr>
              <a:buSzPct val="100000"/>
              <a:buFont typeface="Wingdings 2" pitchFamily="18" charset="2"/>
              <a:buChar char=""/>
              <a:defRPr sz="1900">
                <a:solidFill>
                  <a:schemeClr val="tx1"/>
                </a:solidFill>
                <a:latin typeface="Rockwell" pitchFamily="18" charset="0"/>
              </a:defRPr>
            </a:lvl6pPr>
            <a:lvl7pPr marL="2971800" indent="-228600" eaLnBrk="0" fontAlgn="base" hangingPunct="0">
              <a:spcBef>
                <a:spcPts val="400"/>
              </a:spcBef>
              <a:spcAft>
                <a:spcPct val="0"/>
              </a:spcAft>
              <a:buClr>
                <a:srgbClr val="A8CDD7"/>
              </a:buClr>
              <a:buSzPct val="100000"/>
              <a:buFont typeface="Wingdings 2" pitchFamily="18" charset="2"/>
              <a:buChar char=""/>
              <a:defRPr sz="1900">
                <a:solidFill>
                  <a:schemeClr val="tx1"/>
                </a:solidFill>
                <a:latin typeface="Rockwell" pitchFamily="18" charset="0"/>
              </a:defRPr>
            </a:lvl7pPr>
            <a:lvl8pPr marL="3429000" indent="-228600" eaLnBrk="0" fontAlgn="base" hangingPunct="0">
              <a:spcBef>
                <a:spcPts val="400"/>
              </a:spcBef>
              <a:spcAft>
                <a:spcPct val="0"/>
              </a:spcAft>
              <a:buClr>
                <a:srgbClr val="A8CDD7"/>
              </a:buClr>
              <a:buSzPct val="100000"/>
              <a:buFont typeface="Wingdings 2" pitchFamily="18" charset="2"/>
              <a:buChar char=""/>
              <a:defRPr sz="1900">
                <a:solidFill>
                  <a:schemeClr val="tx1"/>
                </a:solidFill>
                <a:latin typeface="Rockwell" pitchFamily="18" charset="0"/>
              </a:defRPr>
            </a:lvl8pPr>
            <a:lvl9pPr marL="3886200" indent="-228600" eaLnBrk="0" fontAlgn="base" hangingPunct="0">
              <a:spcBef>
                <a:spcPts val="400"/>
              </a:spcBef>
              <a:spcAft>
                <a:spcPct val="0"/>
              </a:spcAft>
              <a:buClr>
                <a:srgbClr val="A8CDD7"/>
              </a:buClr>
              <a:buSzPct val="100000"/>
              <a:buFont typeface="Wingdings 2" pitchFamily="18" charset="2"/>
              <a:buChar char=""/>
              <a:defRPr sz="1900">
                <a:solidFill>
                  <a:schemeClr val="tx1"/>
                </a:solidFill>
                <a:latin typeface="Rockwell" pitchFamily="18" charset="0"/>
              </a:defRPr>
            </a:lvl9pPr>
          </a:lstStyle>
          <a:p>
            <a:pPr eaLnBrk="1" hangingPunct="1">
              <a:spcBef>
                <a:spcPct val="50000"/>
              </a:spcBef>
              <a:buClrTx/>
              <a:buSzTx/>
              <a:buFontTx/>
              <a:buNone/>
              <a:defRPr/>
            </a:pPr>
            <a:endParaRPr lang="en-US" altLang="en-US" sz="2800">
              <a:solidFill>
                <a:srgbClr val="FFFF66"/>
              </a:solidFill>
              <a:latin typeface="Arial" charset="0"/>
              <a:cs typeface="+mn-cs"/>
            </a:endParaRPr>
          </a:p>
        </p:txBody>
      </p:sp>
      <p:sp>
        <p:nvSpPr>
          <p:cNvPr id="28675" name="Text Box 5">
            <a:extLst>
              <a:ext uri="{FF2B5EF4-FFF2-40B4-BE49-F238E27FC236}">
                <a16:creationId xmlns:a16="http://schemas.microsoft.com/office/drawing/2014/main" id="{6229B538-6540-4D25-B40F-1B976C2388F8}"/>
              </a:ext>
            </a:extLst>
          </p:cNvPr>
          <p:cNvSpPr txBox="1">
            <a:spLocks noChangeArrowheads="1"/>
          </p:cNvSpPr>
          <p:nvPr/>
        </p:nvSpPr>
        <p:spPr bwMode="auto">
          <a:xfrm>
            <a:off x="2438400" y="1219201"/>
            <a:ext cx="7543800" cy="3509963"/>
          </a:xfrm>
          <a:prstGeom prst="rect">
            <a:avLst/>
          </a:prstGeom>
          <a:noFill/>
          <a:ln>
            <a:noFill/>
          </a:ln>
          <a:effectLst/>
        </p:spPr>
        <p:txBody>
          <a:bodyPr>
            <a:spAutoFit/>
          </a:bodyPr>
          <a:lstStyle>
            <a:lvl1pPr eaLnBrk="0" hangingPunct="0">
              <a:buClr>
                <a:schemeClr val="accent1"/>
              </a:buClr>
              <a:buSzPct val="70000"/>
              <a:buFont typeface="Wingdings 2" pitchFamily="18" charset="2"/>
              <a:buChar char=""/>
              <a:defRPr sz="3200">
                <a:solidFill>
                  <a:schemeClr val="tx1"/>
                </a:solidFill>
                <a:latin typeface="Rockwell" pitchFamily="18" charset="0"/>
              </a:defRPr>
            </a:lvl1pPr>
            <a:lvl2pPr marL="742950" indent="-285750" eaLnBrk="0" hangingPunct="0">
              <a:spcBef>
                <a:spcPts val="400"/>
              </a:spcBef>
              <a:buClr>
                <a:schemeClr val="accent2"/>
              </a:buClr>
              <a:buSzPct val="90000"/>
              <a:buChar char="•"/>
              <a:defRPr sz="2600">
                <a:solidFill>
                  <a:schemeClr val="tx1"/>
                </a:solidFill>
                <a:latin typeface="Rockwell" pitchFamily="18" charset="0"/>
              </a:defRPr>
            </a:lvl2pPr>
            <a:lvl3pPr marL="1143000" indent="-228600" eaLnBrk="0" hangingPunct="0">
              <a:spcBef>
                <a:spcPts val="400"/>
              </a:spcBef>
              <a:buClr>
                <a:srgbClr val="A8CDD7"/>
              </a:buClr>
              <a:buSzPct val="100000"/>
              <a:buFont typeface="Wingdings 2" pitchFamily="18" charset="2"/>
              <a:buChar char=""/>
              <a:defRPr sz="2300">
                <a:solidFill>
                  <a:schemeClr val="tx1"/>
                </a:solidFill>
                <a:latin typeface="Rockwell" pitchFamily="18" charset="0"/>
              </a:defRPr>
            </a:lvl3pPr>
            <a:lvl4pPr marL="1600200" indent="-228600" eaLnBrk="0" hangingPunct="0">
              <a:spcBef>
                <a:spcPts val="400"/>
              </a:spcBef>
              <a:buClr>
                <a:srgbClr val="A8CDD7"/>
              </a:buClr>
              <a:buSzPct val="100000"/>
              <a:buFont typeface="Wingdings 2" pitchFamily="18" charset="2"/>
              <a:buChar char=""/>
              <a:defRPr sz="2000">
                <a:solidFill>
                  <a:schemeClr val="tx1"/>
                </a:solidFill>
                <a:latin typeface="Rockwell" pitchFamily="18" charset="0"/>
              </a:defRPr>
            </a:lvl4pPr>
            <a:lvl5pPr marL="2057400" indent="-228600" eaLnBrk="0" hangingPunct="0">
              <a:spcBef>
                <a:spcPts val="400"/>
              </a:spcBef>
              <a:buClr>
                <a:srgbClr val="A8CDD7"/>
              </a:buClr>
              <a:buSzPct val="100000"/>
              <a:buFont typeface="Wingdings 2" pitchFamily="18" charset="2"/>
              <a:buChar char=""/>
              <a:defRPr sz="1900">
                <a:solidFill>
                  <a:schemeClr val="tx1"/>
                </a:solidFill>
                <a:latin typeface="Rockwell" pitchFamily="18" charset="0"/>
              </a:defRPr>
            </a:lvl5pPr>
            <a:lvl6pPr marL="2514600" indent="-228600" eaLnBrk="0" fontAlgn="base" hangingPunct="0">
              <a:spcBef>
                <a:spcPts val="400"/>
              </a:spcBef>
              <a:spcAft>
                <a:spcPct val="0"/>
              </a:spcAft>
              <a:buClr>
                <a:srgbClr val="A8CDD7"/>
              </a:buClr>
              <a:buSzPct val="100000"/>
              <a:buFont typeface="Wingdings 2" pitchFamily="18" charset="2"/>
              <a:buChar char=""/>
              <a:defRPr sz="1900">
                <a:solidFill>
                  <a:schemeClr val="tx1"/>
                </a:solidFill>
                <a:latin typeface="Rockwell" pitchFamily="18" charset="0"/>
              </a:defRPr>
            </a:lvl6pPr>
            <a:lvl7pPr marL="2971800" indent="-228600" eaLnBrk="0" fontAlgn="base" hangingPunct="0">
              <a:spcBef>
                <a:spcPts val="400"/>
              </a:spcBef>
              <a:spcAft>
                <a:spcPct val="0"/>
              </a:spcAft>
              <a:buClr>
                <a:srgbClr val="A8CDD7"/>
              </a:buClr>
              <a:buSzPct val="100000"/>
              <a:buFont typeface="Wingdings 2" pitchFamily="18" charset="2"/>
              <a:buChar char=""/>
              <a:defRPr sz="1900">
                <a:solidFill>
                  <a:schemeClr val="tx1"/>
                </a:solidFill>
                <a:latin typeface="Rockwell" pitchFamily="18" charset="0"/>
              </a:defRPr>
            </a:lvl7pPr>
            <a:lvl8pPr marL="3429000" indent="-228600" eaLnBrk="0" fontAlgn="base" hangingPunct="0">
              <a:spcBef>
                <a:spcPts val="400"/>
              </a:spcBef>
              <a:spcAft>
                <a:spcPct val="0"/>
              </a:spcAft>
              <a:buClr>
                <a:srgbClr val="A8CDD7"/>
              </a:buClr>
              <a:buSzPct val="100000"/>
              <a:buFont typeface="Wingdings 2" pitchFamily="18" charset="2"/>
              <a:buChar char=""/>
              <a:defRPr sz="1900">
                <a:solidFill>
                  <a:schemeClr val="tx1"/>
                </a:solidFill>
                <a:latin typeface="Rockwell" pitchFamily="18" charset="0"/>
              </a:defRPr>
            </a:lvl8pPr>
            <a:lvl9pPr marL="3886200" indent="-228600" eaLnBrk="0" fontAlgn="base" hangingPunct="0">
              <a:spcBef>
                <a:spcPts val="400"/>
              </a:spcBef>
              <a:spcAft>
                <a:spcPct val="0"/>
              </a:spcAft>
              <a:buClr>
                <a:srgbClr val="A8CDD7"/>
              </a:buClr>
              <a:buSzPct val="100000"/>
              <a:buFont typeface="Wingdings 2" pitchFamily="18" charset="2"/>
              <a:buChar char=""/>
              <a:defRPr sz="1900">
                <a:solidFill>
                  <a:schemeClr val="tx1"/>
                </a:solidFill>
                <a:latin typeface="Rockwell" pitchFamily="18" charset="0"/>
              </a:defRPr>
            </a:lvl9pPr>
          </a:lstStyle>
          <a:p>
            <a:pPr eaLnBrk="1" hangingPunct="1">
              <a:spcBef>
                <a:spcPct val="50000"/>
              </a:spcBef>
              <a:buClrTx/>
              <a:buSzTx/>
              <a:buFontTx/>
              <a:buNone/>
              <a:defRPr/>
            </a:pPr>
            <a:r>
              <a:rPr lang="en-US" altLang="en-US" sz="2800" b="1" dirty="0">
                <a:solidFill>
                  <a:srgbClr val="FFFF00"/>
                </a:solidFill>
                <a:latin typeface="Arial" charset="0"/>
                <a:cs typeface="+mn-cs"/>
              </a:rPr>
              <a:t>Question #3   Are these, in fact, prophecies of the Messiah? (or are we taking them out of context)</a:t>
            </a:r>
          </a:p>
          <a:p>
            <a:pPr eaLnBrk="1" hangingPunct="1">
              <a:spcBef>
                <a:spcPct val="50000"/>
              </a:spcBef>
              <a:buClrTx/>
              <a:buSzTx/>
              <a:buFontTx/>
              <a:buNone/>
              <a:defRPr/>
            </a:pPr>
            <a:endParaRPr lang="en-US" altLang="en-US" sz="2800" b="1" dirty="0">
              <a:solidFill>
                <a:srgbClr val="FFFF00"/>
              </a:solidFill>
              <a:latin typeface="Arial" charset="0"/>
              <a:cs typeface="+mn-cs"/>
            </a:endParaRPr>
          </a:p>
          <a:p>
            <a:pPr eaLnBrk="1" hangingPunct="1">
              <a:spcBef>
                <a:spcPct val="50000"/>
              </a:spcBef>
              <a:buClrTx/>
              <a:buSzTx/>
              <a:buFontTx/>
              <a:buNone/>
              <a:defRPr/>
            </a:pPr>
            <a:r>
              <a:rPr lang="en-US" altLang="en-US" sz="2800" b="1" dirty="0">
                <a:solidFill>
                  <a:srgbClr val="FFFF66"/>
                </a:solidFill>
                <a:latin typeface="Arial" charset="0"/>
                <a:cs typeface="+mn-cs"/>
              </a:rPr>
              <a:t>Hint:  If the Jews themselves acknowledged them to be messianic, that is very strong evidence.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3">
            <a:extLst>
              <a:ext uri="{FF2B5EF4-FFF2-40B4-BE49-F238E27FC236}">
                <a16:creationId xmlns:a16="http://schemas.microsoft.com/office/drawing/2014/main" id="{603B0087-C7AB-47B7-8FD2-2E96F093D8A4}"/>
              </a:ext>
            </a:extLst>
          </p:cNvPr>
          <p:cNvSpPr>
            <a:spLocks noGrp="1"/>
          </p:cNvSpPr>
          <p:nvPr>
            <p:ph idx="1"/>
          </p:nvPr>
        </p:nvSpPr>
        <p:spPr/>
        <p:txBody>
          <a:bodyPr/>
          <a:lstStyle/>
          <a:p>
            <a:pPr eaLnBrk="1" hangingPunct="1"/>
            <a:r>
              <a:rPr lang="en-US" altLang="en-US" b="1">
                <a:solidFill>
                  <a:srgbClr val="FFFF66"/>
                </a:solidFill>
              </a:rPr>
              <a:t>Question #4  Could Jesus, planning on deceiving the people into believing he was the Messiah, have read the Old Testament and tried to fulfill all the prophecies?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7" descr="img_passion_f">
            <a:extLst>
              <a:ext uri="{FF2B5EF4-FFF2-40B4-BE49-F238E27FC236}">
                <a16:creationId xmlns:a16="http://schemas.microsoft.com/office/drawing/2014/main" id="{5E194A70-3F90-4574-8CFA-ECBE1F4EE761}"/>
              </a:ext>
            </a:extLst>
          </p:cNvPr>
          <p:cNvPicPr>
            <a:picLocks noGrp="1" noChangeAspect="1" noChangeArrowheads="1"/>
          </p:cNvPicPr>
          <p:nvPr>
            <p:ph/>
          </p:nvPr>
        </p:nvPicPr>
        <p:blipFill>
          <a:blip r:embed="rId3">
            <a:extLst>
              <a:ext uri="{28A0092B-C50C-407E-A947-70E740481C1C}">
                <a14:useLocalDpi xmlns:a14="http://schemas.microsoft.com/office/drawing/2010/main" val="0"/>
              </a:ext>
            </a:extLst>
          </a:blip>
          <a:srcRect/>
          <a:stretch>
            <a:fillRect/>
          </a:stretch>
        </p:blipFill>
        <p:spPr>
          <a:xfrm>
            <a:off x="1752600" y="474664"/>
            <a:ext cx="8534400" cy="5870575"/>
          </a:xfr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6">
            <a:extLst>
              <a:ext uri="{FF2B5EF4-FFF2-40B4-BE49-F238E27FC236}">
                <a16:creationId xmlns:a16="http://schemas.microsoft.com/office/drawing/2014/main" id="{724AB0AB-4F0A-4135-9691-4CF3B28D8AC8}"/>
              </a:ext>
            </a:extLst>
          </p:cNvPr>
          <p:cNvSpPr txBox="1">
            <a:spLocks noChangeArrowheads="1"/>
          </p:cNvSpPr>
          <p:nvPr/>
        </p:nvSpPr>
        <p:spPr bwMode="auto">
          <a:xfrm>
            <a:off x="2438400" y="228600"/>
            <a:ext cx="7543800" cy="5786438"/>
          </a:xfrm>
          <a:prstGeom prst="rect">
            <a:avLst/>
          </a:prstGeom>
          <a:noFill/>
          <a:ln>
            <a:noFill/>
          </a:ln>
        </p:spPr>
        <p:txBody>
          <a:bodyPr>
            <a:spAutoFit/>
          </a:bodyPr>
          <a:lstStyle>
            <a:lvl1pPr eaLnBrk="0" hangingPunct="0">
              <a:buClr>
                <a:schemeClr val="accent1"/>
              </a:buClr>
              <a:buSzPct val="70000"/>
              <a:buFont typeface="Wingdings 2" pitchFamily="18" charset="2"/>
              <a:buChar char=""/>
              <a:defRPr sz="3200">
                <a:solidFill>
                  <a:schemeClr val="tx1"/>
                </a:solidFill>
                <a:latin typeface="Rockwell" pitchFamily="18" charset="0"/>
              </a:defRPr>
            </a:lvl1pPr>
            <a:lvl2pPr marL="742950" indent="-285750" eaLnBrk="0" hangingPunct="0">
              <a:spcBef>
                <a:spcPts val="400"/>
              </a:spcBef>
              <a:buClr>
                <a:schemeClr val="accent2"/>
              </a:buClr>
              <a:buSzPct val="90000"/>
              <a:buChar char="•"/>
              <a:defRPr sz="2600">
                <a:solidFill>
                  <a:schemeClr val="tx1"/>
                </a:solidFill>
                <a:latin typeface="Rockwell" pitchFamily="18" charset="0"/>
              </a:defRPr>
            </a:lvl2pPr>
            <a:lvl3pPr marL="1143000" indent="-228600" eaLnBrk="0" hangingPunct="0">
              <a:spcBef>
                <a:spcPts val="400"/>
              </a:spcBef>
              <a:buClr>
                <a:srgbClr val="A8CDD7"/>
              </a:buClr>
              <a:buSzPct val="100000"/>
              <a:buFont typeface="Wingdings 2" pitchFamily="18" charset="2"/>
              <a:buChar char=""/>
              <a:defRPr sz="2300">
                <a:solidFill>
                  <a:schemeClr val="tx1"/>
                </a:solidFill>
                <a:latin typeface="Rockwell" pitchFamily="18" charset="0"/>
              </a:defRPr>
            </a:lvl3pPr>
            <a:lvl4pPr marL="1600200" indent="-228600" eaLnBrk="0" hangingPunct="0">
              <a:spcBef>
                <a:spcPts val="400"/>
              </a:spcBef>
              <a:buClr>
                <a:srgbClr val="A8CDD7"/>
              </a:buClr>
              <a:buSzPct val="100000"/>
              <a:buFont typeface="Wingdings 2" pitchFamily="18" charset="2"/>
              <a:buChar char=""/>
              <a:defRPr sz="2000">
                <a:solidFill>
                  <a:schemeClr val="tx1"/>
                </a:solidFill>
                <a:latin typeface="Rockwell" pitchFamily="18" charset="0"/>
              </a:defRPr>
            </a:lvl4pPr>
            <a:lvl5pPr marL="2057400" indent="-228600" eaLnBrk="0" hangingPunct="0">
              <a:spcBef>
                <a:spcPts val="400"/>
              </a:spcBef>
              <a:buClr>
                <a:srgbClr val="A8CDD7"/>
              </a:buClr>
              <a:buSzPct val="100000"/>
              <a:buFont typeface="Wingdings 2" pitchFamily="18" charset="2"/>
              <a:buChar char=""/>
              <a:defRPr sz="1900">
                <a:solidFill>
                  <a:schemeClr val="tx1"/>
                </a:solidFill>
                <a:latin typeface="Rockwell" pitchFamily="18" charset="0"/>
              </a:defRPr>
            </a:lvl5pPr>
            <a:lvl6pPr marL="2514600" indent="-228600" eaLnBrk="0" fontAlgn="base" hangingPunct="0">
              <a:spcBef>
                <a:spcPts val="400"/>
              </a:spcBef>
              <a:spcAft>
                <a:spcPct val="0"/>
              </a:spcAft>
              <a:buClr>
                <a:srgbClr val="A8CDD7"/>
              </a:buClr>
              <a:buSzPct val="100000"/>
              <a:buFont typeface="Wingdings 2" pitchFamily="18" charset="2"/>
              <a:buChar char=""/>
              <a:defRPr sz="1900">
                <a:solidFill>
                  <a:schemeClr val="tx1"/>
                </a:solidFill>
                <a:latin typeface="Rockwell" pitchFamily="18" charset="0"/>
              </a:defRPr>
            </a:lvl6pPr>
            <a:lvl7pPr marL="2971800" indent="-228600" eaLnBrk="0" fontAlgn="base" hangingPunct="0">
              <a:spcBef>
                <a:spcPts val="400"/>
              </a:spcBef>
              <a:spcAft>
                <a:spcPct val="0"/>
              </a:spcAft>
              <a:buClr>
                <a:srgbClr val="A8CDD7"/>
              </a:buClr>
              <a:buSzPct val="100000"/>
              <a:buFont typeface="Wingdings 2" pitchFamily="18" charset="2"/>
              <a:buChar char=""/>
              <a:defRPr sz="1900">
                <a:solidFill>
                  <a:schemeClr val="tx1"/>
                </a:solidFill>
                <a:latin typeface="Rockwell" pitchFamily="18" charset="0"/>
              </a:defRPr>
            </a:lvl7pPr>
            <a:lvl8pPr marL="3429000" indent="-228600" eaLnBrk="0" fontAlgn="base" hangingPunct="0">
              <a:spcBef>
                <a:spcPts val="400"/>
              </a:spcBef>
              <a:spcAft>
                <a:spcPct val="0"/>
              </a:spcAft>
              <a:buClr>
                <a:srgbClr val="A8CDD7"/>
              </a:buClr>
              <a:buSzPct val="100000"/>
              <a:buFont typeface="Wingdings 2" pitchFamily="18" charset="2"/>
              <a:buChar char=""/>
              <a:defRPr sz="1900">
                <a:solidFill>
                  <a:schemeClr val="tx1"/>
                </a:solidFill>
                <a:latin typeface="Rockwell" pitchFamily="18" charset="0"/>
              </a:defRPr>
            </a:lvl8pPr>
            <a:lvl9pPr marL="3886200" indent="-228600" eaLnBrk="0" fontAlgn="base" hangingPunct="0">
              <a:spcBef>
                <a:spcPts val="400"/>
              </a:spcBef>
              <a:spcAft>
                <a:spcPct val="0"/>
              </a:spcAft>
              <a:buClr>
                <a:srgbClr val="A8CDD7"/>
              </a:buClr>
              <a:buSzPct val="100000"/>
              <a:buFont typeface="Wingdings 2" pitchFamily="18" charset="2"/>
              <a:buChar char=""/>
              <a:defRPr sz="1900">
                <a:solidFill>
                  <a:schemeClr val="tx1"/>
                </a:solidFill>
                <a:latin typeface="Rockwell" pitchFamily="18" charset="0"/>
              </a:defRPr>
            </a:lvl9pPr>
          </a:lstStyle>
          <a:p>
            <a:pPr algn="ctr" eaLnBrk="1" hangingPunct="1">
              <a:spcBef>
                <a:spcPct val="50000"/>
              </a:spcBef>
              <a:buClrTx/>
              <a:buSzTx/>
              <a:buFontTx/>
              <a:buNone/>
              <a:defRPr/>
            </a:pPr>
            <a:r>
              <a:rPr lang="en-US" altLang="en-US" sz="2800" dirty="0">
                <a:solidFill>
                  <a:srgbClr val="FFFF66"/>
                </a:solidFill>
                <a:latin typeface="Arial" charset="0"/>
                <a:cs typeface="+mn-cs"/>
              </a:rPr>
              <a:t>Isaiah 53:1-13:</a:t>
            </a:r>
          </a:p>
          <a:p>
            <a:pPr algn="ctr" eaLnBrk="1" hangingPunct="1">
              <a:spcBef>
                <a:spcPct val="50000"/>
              </a:spcBef>
              <a:buClrTx/>
              <a:buSzTx/>
              <a:buFontTx/>
              <a:buNone/>
              <a:defRPr/>
            </a:pPr>
            <a:endParaRPr lang="en-US" altLang="en-US" sz="2000" dirty="0">
              <a:solidFill>
                <a:srgbClr val="FFFF66"/>
              </a:solidFill>
              <a:latin typeface="Arial" charset="0"/>
              <a:cs typeface="+mn-cs"/>
            </a:endParaRPr>
          </a:p>
          <a:p>
            <a:pPr eaLnBrk="1" hangingPunct="1">
              <a:spcBef>
                <a:spcPct val="50000"/>
              </a:spcBef>
              <a:buClrTx/>
              <a:buSzTx/>
              <a:buFontTx/>
              <a:buNone/>
              <a:defRPr/>
            </a:pPr>
            <a:r>
              <a:rPr lang="en-US" altLang="en-US" sz="2400" b="1" dirty="0">
                <a:solidFill>
                  <a:srgbClr val="FFFF66"/>
                </a:solidFill>
                <a:latin typeface="Arial" charset="0"/>
                <a:cs typeface="+mn-cs"/>
              </a:rPr>
              <a:t>He was despised and rejected by men, a man of sorrows, familiar with suffering. (v. 3)</a:t>
            </a:r>
          </a:p>
          <a:p>
            <a:pPr eaLnBrk="1" hangingPunct="1">
              <a:spcBef>
                <a:spcPct val="50000"/>
              </a:spcBef>
              <a:buClrTx/>
              <a:buSzTx/>
              <a:buFontTx/>
              <a:buNone/>
              <a:defRPr/>
            </a:pPr>
            <a:endParaRPr lang="en-US" altLang="en-US" sz="1200" b="1" dirty="0">
              <a:solidFill>
                <a:srgbClr val="FFFF66"/>
              </a:solidFill>
              <a:latin typeface="Arial" charset="0"/>
              <a:cs typeface="+mn-cs"/>
            </a:endParaRPr>
          </a:p>
          <a:p>
            <a:pPr eaLnBrk="1" hangingPunct="1">
              <a:spcBef>
                <a:spcPct val="50000"/>
              </a:spcBef>
              <a:buClrTx/>
              <a:buSzTx/>
              <a:buFontTx/>
              <a:buNone/>
              <a:defRPr/>
            </a:pPr>
            <a:r>
              <a:rPr lang="en-US" altLang="en-US" sz="2400" b="1" dirty="0">
                <a:solidFill>
                  <a:srgbClr val="FFFF66"/>
                </a:solidFill>
                <a:latin typeface="Arial" charset="0"/>
                <a:cs typeface="+mn-cs"/>
              </a:rPr>
              <a:t>But he was pierced for our transgressions, he was crushed for our iniquities; the punishment that brought us peace was upon him, and by his wounds we are healed. (v. 5)  (John 19:31-37)</a:t>
            </a:r>
          </a:p>
          <a:p>
            <a:pPr eaLnBrk="1" hangingPunct="1">
              <a:spcBef>
                <a:spcPct val="50000"/>
              </a:spcBef>
              <a:buClrTx/>
              <a:buSzTx/>
              <a:buFontTx/>
              <a:buNone/>
              <a:defRPr/>
            </a:pPr>
            <a:endParaRPr lang="en-US" altLang="en-US" sz="1200" b="1" dirty="0">
              <a:solidFill>
                <a:srgbClr val="FFFF66"/>
              </a:solidFill>
              <a:latin typeface="Arial" charset="0"/>
              <a:cs typeface="+mn-cs"/>
            </a:endParaRPr>
          </a:p>
          <a:p>
            <a:pPr eaLnBrk="1" hangingPunct="1">
              <a:spcBef>
                <a:spcPct val="50000"/>
              </a:spcBef>
              <a:buClrTx/>
              <a:buSzTx/>
              <a:buFontTx/>
              <a:buNone/>
              <a:defRPr/>
            </a:pPr>
            <a:r>
              <a:rPr lang="en-US" altLang="en-US" sz="2400" b="1" dirty="0">
                <a:solidFill>
                  <a:srgbClr val="FFFF66"/>
                </a:solidFill>
                <a:latin typeface="Arial" charset="0"/>
                <a:cs typeface="+mn-cs"/>
              </a:rPr>
              <a:t>He was oppressed and afflicted, yet he did not open his mouth; he was led like a lamb to the slaughter and as a sheep before her shearers is silent, so he did not open his mouth. (v. 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5" descr="68_sm">
            <a:extLst>
              <a:ext uri="{FF2B5EF4-FFF2-40B4-BE49-F238E27FC236}">
                <a16:creationId xmlns:a16="http://schemas.microsoft.com/office/drawing/2014/main" id="{ED462FCF-C6FC-41C1-BEA4-5EF6AE26A538}"/>
              </a:ext>
            </a:extLst>
          </p:cNvPr>
          <p:cNvPicPr>
            <a:picLocks noGrp="1" noChangeAspect="1" noChangeArrowheads="1"/>
          </p:cNvPicPr>
          <p:nvPr>
            <p:ph/>
          </p:nvPr>
        </p:nvPicPr>
        <p:blipFill>
          <a:blip r:embed="rId3">
            <a:extLst>
              <a:ext uri="{28A0092B-C50C-407E-A947-70E740481C1C}">
                <a14:useLocalDpi xmlns:a14="http://schemas.microsoft.com/office/drawing/2010/main" val="0"/>
              </a:ext>
            </a:extLst>
          </a:blip>
          <a:srcRect/>
          <a:stretch>
            <a:fillRect/>
          </a:stretch>
        </p:blipFill>
        <p:spPr>
          <a:xfrm>
            <a:off x="3951289" y="304800"/>
            <a:ext cx="4046537" cy="6324600"/>
          </a:xfr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4">
            <a:extLst>
              <a:ext uri="{FF2B5EF4-FFF2-40B4-BE49-F238E27FC236}">
                <a16:creationId xmlns:a16="http://schemas.microsoft.com/office/drawing/2014/main" id="{8A7D68CF-60D4-4792-8893-AA78885B7EB7}"/>
              </a:ext>
            </a:extLst>
          </p:cNvPr>
          <p:cNvSpPr txBox="1">
            <a:spLocks noChangeArrowheads="1"/>
          </p:cNvSpPr>
          <p:nvPr/>
        </p:nvSpPr>
        <p:spPr bwMode="auto">
          <a:xfrm>
            <a:off x="2133600" y="228601"/>
            <a:ext cx="7620000" cy="519113"/>
          </a:xfrm>
          <a:prstGeom prst="rect">
            <a:avLst/>
          </a:prstGeom>
          <a:noFill/>
          <a:ln>
            <a:noFill/>
          </a:ln>
        </p:spPr>
        <p:txBody>
          <a:bodyPr>
            <a:spAutoFit/>
          </a:bodyPr>
          <a:lstStyle>
            <a:lvl1pPr eaLnBrk="0" hangingPunct="0">
              <a:buClr>
                <a:schemeClr val="accent1"/>
              </a:buClr>
              <a:buSzPct val="70000"/>
              <a:buFont typeface="Wingdings 2" pitchFamily="18" charset="2"/>
              <a:buChar char=""/>
              <a:defRPr sz="3200">
                <a:solidFill>
                  <a:schemeClr val="tx1"/>
                </a:solidFill>
                <a:latin typeface="Rockwell" pitchFamily="18" charset="0"/>
              </a:defRPr>
            </a:lvl1pPr>
            <a:lvl2pPr marL="742950" indent="-285750" eaLnBrk="0" hangingPunct="0">
              <a:spcBef>
                <a:spcPts val="400"/>
              </a:spcBef>
              <a:buClr>
                <a:schemeClr val="accent2"/>
              </a:buClr>
              <a:buSzPct val="90000"/>
              <a:buChar char="•"/>
              <a:defRPr sz="2600">
                <a:solidFill>
                  <a:schemeClr val="tx1"/>
                </a:solidFill>
                <a:latin typeface="Rockwell" pitchFamily="18" charset="0"/>
              </a:defRPr>
            </a:lvl2pPr>
            <a:lvl3pPr marL="1143000" indent="-228600" eaLnBrk="0" hangingPunct="0">
              <a:spcBef>
                <a:spcPts val="400"/>
              </a:spcBef>
              <a:buClr>
                <a:srgbClr val="A8CDD7"/>
              </a:buClr>
              <a:buSzPct val="100000"/>
              <a:buFont typeface="Wingdings 2" pitchFamily="18" charset="2"/>
              <a:buChar char=""/>
              <a:defRPr sz="2300">
                <a:solidFill>
                  <a:schemeClr val="tx1"/>
                </a:solidFill>
                <a:latin typeface="Rockwell" pitchFamily="18" charset="0"/>
              </a:defRPr>
            </a:lvl3pPr>
            <a:lvl4pPr marL="1600200" indent="-228600" eaLnBrk="0" hangingPunct="0">
              <a:spcBef>
                <a:spcPts val="400"/>
              </a:spcBef>
              <a:buClr>
                <a:srgbClr val="A8CDD7"/>
              </a:buClr>
              <a:buSzPct val="100000"/>
              <a:buFont typeface="Wingdings 2" pitchFamily="18" charset="2"/>
              <a:buChar char=""/>
              <a:defRPr sz="2000">
                <a:solidFill>
                  <a:schemeClr val="tx1"/>
                </a:solidFill>
                <a:latin typeface="Rockwell" pitchFamily="18" charset="0"/>
              </a:defRPr>
            </a:lvl4pPr>
            <a:lvl5pPr marL="2057400" indent="-228600" eaLnBrk="0" hangingPunct="0">
              <a:spcBef>
                <a:spcPts val="400"/>
              </a:spcBef>
              <a:buClr>
                <a:srgbClr val="A8CDD7"/>
              </a:buClr>
              <a:buSzPct val="100000"/>
              <a:buFont typeface="Wingdings 2" pitchFamily="18" charset="2"/>
              <a:buChar char=""/>
              <a:defRPr sz="1900">
                <a:solidFill>
                  <a:schemeClr val="tx1"/>
                </a:solidFill>
                <a:latin typeface="Rockwell" pitchFamily="18" charset="0"/>
              </a:defRPr>
            </a:lvl5pPr>
            <a:lvl6pPr marL="2514600" indent="-228600" eaLnBrk="0" fontAlgn="base" hangingPunct="0">
              <a:spcBef>
                <a:spcPts val="400"/>
              </a:spcBef>
              <a:spcAft>
                <a:spcPct val="0"/>
              </a:spcAft>
              <a:buClr>
                <a:srgbClr val="A8CDD7"/>
              </a:buClr>
              <a:buSzPct val="100000"/>
              <a:buFont typeface="Wingdings 2" pitchFamily="18" charset="2"/>
              <a:buChar char=""/>
              <a:defRPr sz="1900">
                <a:solidFill>
                  <a:schemeClr val="tx1"/>
                </a:solidFill>
                <a:latin typeface="Rockwell" pitchFamily="18" charset="0"/>
              </a:defRPr>
            </a:lvl6pPr>
            <a:lvl7pPr marL="2971800" indent="-228600" eaLnBrk="0" fontAlgn="base" hangingPunct="0">
              <a:spcBef>
                <a:spcPts val="400"/>
              </a:spcBef>
              <a:spcAft>
                <a:spcPct val="0"/>
              </a:spcAft>
              <a:buClr>
                <a:srgbClr val="A8CDD7"/>
              </a:buClr>
              <a:buSzPct val="100000"/>
              <a:buFont typeface="Wingdings 2" pitchFamily="18" charset="2"/>
              <a:buChar char=""/>
              <a:defRPr sz="1900">
                <a:solidFill>
                  <a:schemeClr val="tx1"/>
                </a:solidFill>
                <a:latin typeface="Rockwell" pitchFamily="18" charset="0"/>
              </a:defRPr>
            </a:lvl7pPr>
            <a:lvl8pPr marL="3429000" indent="-228600" eaLnBrk="0" fontAlgn="base" hangingPunct="0">
              <a:spcBef>
                <a:spcPts val="400"/>
              </a:spcBef>
              <a:spcAft>
                <a:spcPct val="0"/>
              </a:spcAft>
              <a:buClr>
                <a:srgbClr val="A8CDD7"/>
              </a:buClr>
              <a:buSzPct val="100000"/>
              <a:buFont typeface="Wingdings 2" pitchFamily="18" charset="2"/>
              <a:buChar char=""/>
              <a:defRPr sz="1900">
                <a:solidFill>
                  <a:schemeClr val="tx1"/>
                </a:solidFill>
                <a:latin typeface="Rockwell" pitchFamily="18" charset="0"/>
              </a:defRPr>
            </a:lvl8pPr>
            <a:lvl9pPr marL="3886200" indent="-228600" eaLnBrk="0" fontAlgn="base" hangingPunct="0">
              <a:spcBef>
                <a:spcPts val="400"/>
              </a:spcBef>
              <a:spcAft>
                <a:spcPct val="0"/>
              </a:spcAft>
              <a:buClr>
                <a:srgbClr val="A8CDD7"/>
              </a:buClr>
              <a:buSzPct val="100000"/>
              <a:buFont typeface="Wingdings 2" pitchFamily="18" charset="2"/>
              <a:buChar char=""/>
              <a:defRPr sz="1900">
                <a:solidFill>
                  <a:schemeClr val="tx1"/>
                </a:solidFill>
                <a:latin typeface="Rockwell" pitchFamily="18" charset="0"/>
              </a:defRPr>
            </a:lvl9pPr>
          </a:lstStyle>
          <a:p>
            <a:pPr eaLnBrk="1" hangingPunct="1">
              <a:spcBef>
                <a:spcPct val="50000"/>
              </a:spcBef>
              <a:buClrTx/>
              <a:buSzTx/>
              <a:buFontTx/>
              <a:buNone/>
              <a:defRPr/>
            </a:pPr>
            <a:endParaRPr lang="en-US" altLang="en-US" sz="2800">
              <a:solidFill>
                <a:srgbClr val="FFFF66"/>
              </a:solidFill>
              <a:latin typeface="Arial" charset="0"/>
              <a:cs typeface="+mn-cs"/>
            </a:endParaRPr>
          </a:p>
        </p:txBody>
      </p:sp>
      <p:sp>
        <p:nvSpPr>
          <p:cNvPr id="34819" name="Text Box 5">
            <a:extLst>
              <a:ext uri="{FF2B5EF4-FFF2-40B4-BE49-F238E27FC236}">
                <a16:creationId xmlns:a16="http://schemas.microsoft.com/office/drawing/2014/main" id="{5EDB5330-2F99-497B-9252-E8DEBC3D55FF}"/>
              </a:ext>
            </a:extLst>
          </p:cNvPr>
          <p:cNvSpPr txBox="1">
            <a:spLocks noChangeArrowheads="1"/>
          </p:cNvSpPr>
          <p:nvPr/>
        </p:nvSpPr>
        <p:spPr bwMode="auto">
          <a:xfrm>
            <a:off x="2209800" y="838200"/>
            <a:ext cx="8229600" cy="5232400"/>
          </a:xfrm>
          <a:prstGeom prst="rect">
            <a:avLst/>
          </a:prstGeom>
          <a:noFill/>
          <a:ln>
            <a:noFill/>
          </a:ln>
        </p:spPr>
        <p:txBody>
          <a:bodyPr>
            <a:spAutoFit/>
          </a:bodyPr>
          <a:lstStyle>
            <a:lvl1pPr eaLnBrk="0" hangingPunct="0">
              <a:buClr>
                <a:schemeClr val="accent1"/>
              </a:buClr>
              <a:buSzPct val="70000"/>
              <a:buFont typeface="Wingdings 2" pitchFamily="18" charset="2"/>
              <a:buChar char=""/>
              <a:defRPr sz="3200">
                <a:solidFill>
                  <a:schemeClr val="tx1"/>
                </a:solidFill>
                <a:latin typeface="Rockwell" pitchFamily="18" charset="0"/>
              </a:defRPr>
            </a:lvl1pPr>
            <a:lvl2pPr marL="742950" indent="-285750" eaLnBrk="0" hangingPunct="0">
              <a:spcBef>
                <a:spcPts val="400"/>
              </a:spcBef>
              <a:buClr>
                <a:schemeClr val="accent2"/>
              </a:buClr>
              <a:buSzPct val="90000"/>
              <a:buChar char="•"/>
              <a:defRPr sz="2600">
                <a:solidFill>
                  <a:schemeClr val="tx1"/>
                </a:solidFill>
                <a:latin typeface="Rockwell" pitchFamily="18" charset="0"/>
              </a:defRPr>
            </a:lvl2pPr>
            <a:lvl3pPr marL="1143000" indent="-228600" eaLnBrk="0" hangingPunct="0">
              <a:spcBef>
                <a:spcPts val="400"/>
              </a:spcBef>
              <a:buClr>
                <a:srgbClr val="A8CDD7"/>
              </a:buClr>
              <a:buSzPct val="100000"/>
              <a:buFont typeface="Wingdings 2" pitchFamily="18" charset="2"/>
              <a:buChar char=""/>
              <a:defRPr sz="2300">
                <a:solidFill>
                  <a:schemeClr val="tx1"/>
                </a:solidFill>
                <a:latin typeface="Rockwell" pitchFamily="18" charset="0"/>
              </a:defRPr>
            </a:lvl3pPr>
            <a:lvl4pPr marL="1600200" indent="-228600" eaLnBrk="0" hangingPunct="0">
              <a:spcBef>
                <a:spcPts val="400"/>
              </a:spcBef>
              <a:buClr>
                <a:srgbClr val="A8CDD7"/>
              </a:buClr>
              <a:buSzPct val="100000"/>
              <a:buFont typeface="Wingdings 2" pitchFamily="18" charset="2"/>
              <a:buChar char=""/>
              <a:defRPr sz="2000">
                <a:solidFill>
                  <a:schemeClr val="tx1"/>
                </a:solidFill>
                <a:latin typeface="Rockwell" pitchFamily="18" charset="0"/>
              </a:defRPr>
            </a:lvl4pPr>
            <a:lvl5pPr marL="2057400" indent="-228600" eaLnBrk="0" hangingPunct="0">
              <a:spcBef>
                <a:spcPts val="400"/>
              </a:spcBef>
              <a:buClr>
                <a:srgbClr val="A8CDD7"/>
              </a:buClr>
              <a:buSzPct val="100000"/>
              <a:buFont typeface="Wingdings 2" pitchFamily="18" charset="2"/>
              <a:buChar char=""/>
              <a:defRPr sz="1900">
                <a:solidFill>
                  <a:schemeClr val="tx1"/>
                </a:solidFill>
                <a:latin typeface="Rockwell" pitchFamily="18" charset="0"/>
              </a:defRPr>
            </a:lvl5pPr>
            <a:lvl6pPr marL="2514600" indent="-228600" eaLnBrk="0" fontAlgn="base" hangingPunct="0">
              <a:spcBef>
                <a:spcPts val="400"/>
              </a:spcBef>
              <a:spcAft>
                <a:spcPct val="0"/>
              </a:spcAft>
              <a:buClr>
                <a:srgbClr val="A8CDD7"/>
              </a:buClr>
              <a:buSzPct val="100000"/>
              <a:buFont typeface="Wingdings 2" pitchFamily="18" charset="2"/>
              <a:buChar char=""/>
              <a:defRPr sz="1900">
                <a:solidFill>
                  <a:schemeClr val="tx1"/>
                </a:solidFill>
                <a:latin typeface="Rockwell" pitchFamily="18" charset="0"/>
              </a:defRPr>
            </a:lvl6pPr>
            <a:lvl7pPr marL="2971800" indent="-228600" eaLnBrk="0" fontAlgn="base" hangingPunct="0">
              <a:spcBef>
                <a:spcPts val="400"/>
              </a:spcBef>
              <a:spcAft>
                <a:spcPct val="0"/>
              </a:spcAft>
              <a:buClr>
                <a:srgbClr val="A8CDD7"/>
              </a:buClr>
              <a:buSzPct val="100000"/>
              <a:buFont typeface="Wingdings 2" pitchFamily="18" charset="2"/>
              <a:buChar char=""/>
              <a:defRPr sz="1900">
                <a:solidFill>
                  <a:schemeClr val="tx1"/>
                </a:solidFill>
                <a:latin typeface="Rockwell" pitchFamily="18" charset="0"/>
              </a:defRPr>
            </a:lvl7pPr>
            <a:lvl8pPr marL="3429000" indent="-228600" eaLnBrk="0" fontAlgn="base" hangingPunct="0">
              <a:spcBef>
                <a:spcPts val="400"/>
              </a:spcBef>
              <a:spcAft>
                <a:spcPct val="0"/>
              </a:spcAft>
              <a:buClr>
                <a:srgbClr val="A8CDD7"/>
              </a:buClr>
              <a:buSzPct val="100000"/>
              <a:buFont typeface="Wingdings 2" pitchFamily="18" charset="2"/>
              <a:buChar char=""/>
              <a:defRPr sz="1900">
                <a:solidFill>
                  <a:schemeClr val="tx1"/>
                </a:solidFill>
                <a:latin typeface="Rockwell" pitchFamily="18" charset="0"/>
              </a:defRPr>
            </a:lvl8pPr>
            <a:lvl9pPr marL="3886200" indent="-228600" eaLnBrk="0" fontAlgn="base" hangingPunct="0">
              <a:spcBef>
                <a:spcPts val="400"/>
              </a:spcBef>
              <a:spcAft>
                <a:spcPct val="0"/>
              </a:spcAft>
              <a:buClr>
                <a:srgbClr val="A8CDD7"/>
              </a:buClr>
              <a:buSzPct val="100000"/>
              <a:buFont typeface="Wingdings 2" pitchFamily="18" charset="2"/>
              <a:buChar char=""/>
              <a:defRPr sz="1900">
                <a:solidFill>
                  <a:schemeClr val="tx1"/>
                </a:solidFill>
                <a:latin typeface="Rockwell" pitchFamily="18" charset="0"/>
              </a:defRPr>
            </a:lvl9pPr>
          </a:lstStyle>
          <a:p>
            <a:pPr algn="ctr" eaLnBrk="1" hangingPunct="1">
              <a:spcBef>
                <a:spcPct val="50000"/>
              </a:spcBef>
              <a:buClrTx/>
              <a:buSzTx/>
              <a:buFontTx/>
              <a:buNone/>
              <a:defRPr/>
            </a:pPr>
            <a:r>
              <a:rPr lang="en-US" altLang="en-US" sz="2800">
                <a:solidFill>
                  <a:srgbClr val="FFFF66"/>
                </a:solidFill>
                <a:latin typeface="Arial" charset="0"/>
                <a:cs typeface="+mn-cs"/>
              </a:rPr>
              <a:t>Micah 5:2</a:t>
            </a:r>
          </a:p>
          <a:p>
            <a:pPr eaLnBrk="1" hangingPunct="1">
              <a:spcBef>
                <a:spcPct val="50000"/>
              </a:spcBef>
              <a:buClrTx/>
              <a:buSzTx/>
              <a:buFontTx/>
              <a:buNone/>
              <a:defRPr/>
            </a:pPr>
            <a:r>
              <a:rPr lang="en-US" altLang="en-US" sz="2400" b="1">
                <a:solidFill>
                  <a:srgbClr val="FFFF66"/>
                </a:solidFill>
                <a:latin typeface="Arial" charset="0"/>
                <a:cs typeface="+mn-cs"/>
              </a:rPr>
              <a:t>But you, Bethlehem Ephrathrah, though you are small among the clans of Judah, out of you will come for me one who will be ruler over Israel, whose origins are from old, from ancient times.</a:t>
            </a:r>
          </a:p>
          <a:p>
            <a:pPr algn="ctr" eaLnBrk="1" hangingPunct="1">
              <a:spcBef>
                <a:spcPct val="50000"/>
              </a:spcBef>
              <a:buClrTx/>
              <a:buSzTx/>
              <a:buFontTx/>
              <a:buNone/>
              <a:defRPr/>
            </a:pPr>
            <a:r>
              <a:rPr lang="en-US" altLang="en-US" sz="2800">
                <a:solidFill>
                  <a:srgbClr val="FFFF66"/>
                </a:solidFill>
                <a:latin typeface="Arial" charset="0"/>
                <a:cs typeface="+mn-cs"/>
              </a:rPr>
              <a:t>Isaiah 9:1,6</a:t>
            </a:r>
          </a:p>
          <a:p>
            <a:pPr eaLnBrk="1" hangingPunct="1">
              <a:spcBef>
                <a:spcPct val="50000"/>
              </a:spcBef>
              <a:buClrTx/>
              <a:buSzTx/>
              <a:buFontTx/>
              <a:buNone/>
              <a:defRPr/>
            </a:pPr>
            <a:r>
              <a:rPr lang="en-US" altLang="en-US" sz="2400" b="1">
                <a:solidFill>
                  <a:srgbClr val="FFFF66"/>
                </a:solidFill>
                <a:latin typeface="Arial" charset="0"/>
                <a:cs typeface="+mn-cs"/>
              </a:rPr>
              <a:t>In the past he humbled the land of Zebulun and the land of Naphtali, but in the future he will honor Galilee of the Gentiles, by the way of the sea, along the Jordan….   For to us a child is born… And he will be called Wonderful Counselor, Mighty God, Everlasting Father, Prince of Peace.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5" descr="IsraelTribesL">
            <a:extLst>
              <a:ext uri="{FF2B5EF4-FFF2-40B4-BE49-F238E27FC236}">
                <a16:creationId xmlns:a16="http://schemas.microsoft.com/office/drawing/2014/main" id="{A9B664A7-E3F9-4E4D-B937-F90E2B1E70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7626" y="381000"/>
            <a:ext cx="4532313" cy="617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5" descr="maps-palestine-33AD">
            <a:extLst>
              <a:ext uri="{FF2B5EF4-FFF2-40B4-BE49-F238E27FC236}">
                <a16:creationId xmlns:a16="http://schemas.microsoft.com/office/drawing/2014/main" id="{D904FEF4-D973-4849-A9B6-313207AD9E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1143000"/>
            <a:ext cx="6021388" cy="944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4">
            <a:extLst>
              <a:ext uri="{FF2B5EF4-FFF2-40B4-BE49-F238E27FC236}">
                <a16:creationId xmlns:a16="http://schemas.microsoft.com/office/drawing/2014/main" id="{B96DB494-1FCA-4FD8-8605-3CFB87C0D492}"/>
              </a:ext>
            </a:extLst>
          </p:cNvPr>
          <p:cNvSpPr txBox="1">
            <a:spLocks noChangeArrowheads="1"/>
          </p:cNvSpPr>
          <p:nvPr/>
        </p:nvSpPr>
        <p:spPr bwMode="auto">
          <a:xfrm>
            <a:off x="1981200" y="1981201"/>
            <a:ext cx="8077200" cy="519113"/>
          </a:xfrm>
          <a:prstGeom prst="rect">
            <a:avLst/>
          </a:prstGeom>
          <a:noFill/>
          <a:ln>
            <a:noFill/>
          </a:ln>
        </p:spPr>
        <p:txBody>
          <a:bodyPr>
            <a:spAutoFit/>
          </a:bodyPr>
          <a:lstStyle>
            <a:lvl1pPr eaLnBrk="0" hangingPunct="0">
              <a:buClr>
                <a:schemeClr val="accent1"/>
              </a:buClr>
              <a:buSzPct val="70000"/>
              <a:buFont typeface="Wingdings 2" pitchFamily="18" charset="2"/>
              <a:buChar char=""/>
              <a:defRPr sz="3200">
                <a:solidFill>
                  <a:schemeClr val="tx1"/>
                </a:solidFill>
                <a:latin typeface="Rockwell" pitchFamily="18" charset="0"/>
              </a:defRPr>
            </a:lvl1pPr>
            <a:lvl2pPr marL="742950" indent="-285750" eaLnBrk="0" hangingPunct="0">
              <a:spcBef>
                <a:spcPts val="400"/>
              </a:spcBef>
              <a:buClr>
                <a:schemeClr val="accent2"/>
              </a:buClr>
              <a:buSzPct val="90000"/>
              <a:buChar char="•"/>
              <a:defRPr sz="2600">
                <a:solidFill>
                  <a:schemeClr val="tx1"/>
                </a:solidFill>
                <a:latin typeface="Rockwell" pitchFamily="18" charset="0"/>
              </a:defRPr>
            </a:lvl2pPr>
            <a:lvl3pPr marL="1143000" indent="-228600" eaLnBrk="0" hangingPunct="0">
              <a:spcBef>
                <a:spcPts val="400"/>
              </a:spcBef>
              <a:buClr>
                <a:srgbClr val="A8CDD7"/>
              </a:buClr>
              <a:buSzPct val="100000"/>
              <a:buFont typeface="Wingdings 2" pitchFamily="18" charset="2"/>
              <a:buChar char=""/>
              <a:defRPr sz="2300">
                <a:solidFill>
                  <a:schemeClr val="tx1"/>
                </a:solidFill>
                <a:latin typeface="Rockwell" pitchFamily="18" charset="0"/>
              </a:defRPr>
            </a:lvl3pPr>
            <a:lvl4pPr marL="1600200" indent="-228600" eaLnBrk="0" hangingPunct="0">
              <a:spcBef>
                <a:spcPts val="400"/>
              </a:spcBef>
              <a:buClr>
                <a:srgbClr val="A8CDD7"/>
              </a:buClr>
              <a:buSzPct val="100000"/>
              <a:buFont typeface="Wingdings 2" pitchFamily="18" charset="2"/>
              <a:buChar char=""/>
              <a:defRPr sz="2000">
                <a:solidFill>
                  <a:schemeClr val="tx1"/>
                </a:solidFill>
                <a:latin typeface="Rockwell" pitchFamily="18" charset="0"/>
              </a:defRPr>
            </a:lvl4pPr>
            <a:lvl5pPr marL="2057400" indent="-228600" eaLnBrk="0" hangingPunct="0">
              <a:spcBef>
                <a:spcPts val="400"/>
              </a:spcBef>
              <a:buClr>
                <a:srgbClr val="A8CDD7"/>
              </a:buClr>
              <a:buSzPct val="100000"/>
              <a:buFont typeface="Wingdings 2" pitchFamily="18" charset="2"/>
              <a:buChar char=""/>
              <a:defRPr sz="1900">
                <a:solidFill>
                  <a:schemeClr val="tx1"/>
                </a:solidFill>
                <a:latin typeface="Rockwell" pitchFamily="18" charset="0"/>
              </a:defRPr>
            </a:lvl5pPr>
            <a:lvl6pPr marL="2514600" indent="-228600" eaLnBrk="0" fontAlgn="base" hangingPunct="0">
              <a:spcBef>
                <a:spcPts val="400"/>
              </a:spcBef>
              <a:spcAft>
                <a:spcPct val="0"/>
              </a:spcAft>
              <a:buClr>
                <a:srgbClr val="A8CDD7"/>
              </a:buClr>
              <a:buSzPct val="100000"/>
              <a:buFont typeface="Wingdings 2" pitchFamily="18" charset="2"/>
              <a:buChar char=""/>
              <a:defRPr sz="1900">
                <a:solidFill>
                  <a:schemeClr val="tx1"/>
                </a:solidFill>
                <a:latin typeface="Rockwell" pitchFamily="18" charset="0"/>
              </a:defRPr>
            </a:lvl6pPr>
            <a:lvl7pPr marL="2971800" indent="-228600" eaLnBrk="0" fontAlgn="base" hangingPunct="0">
              <a:spcBef>
                <a:spcPts val="400"/>
              </a:spcBef>
              <a:spcAft>
                <a:spcPct val="0"/>
              </a:spcAft>
              <a:buClr>
                <a:srgbClr val="A8CDD7"/>
              </a:buClr>
              <a:buSzPct val="100000"/>
              <a:buFont typeface="Wingdings 2" pitchFamily="18" charset="2"/>
              <a:buChar char=""/>
              <a:defRPr sz="1900">
                <a:solidFill>
                  <a:schemeClr val="tx1"/>
                </a:solidFill>
                <a:latin typeface="Rockwell" pitchFamily="18" charset="0"/>
              </a:defRPr>
            </a:lvl7pPr>
            <a:lvl8pPr marL="3429000" indent="-228600" eaLnBrk="0" fontAlgn="base" hangingPunct="0">
              <a:spcBef>
                <a:spcPts val="400"/>
              </a:spcBef>
              <a:spcAft>
                <a:spcPct val="0"/>
              </a:spcAft>
              <a:buClr>
                <a:srgbClr val="A8CDD7"/>
              </a:buClr>
              <a:buSzPct val="100000"/>
              <a:buFont typeface="Wingdings 2" pitchFamily="18" charset="2"/>
              <a:buChar char=""/>
              <a:defRPr sz="1900">
                <a:solidFill>
                  <a:schemeClr val="tx1"/>
                </a:solidFill>
                <a:latin typeface="Rockwell" pitchFamily="18" charset="0"/>
              </a:defRPr>
            </a:lvl8pPr>
            <a:lvl9pPr marL="3886200" indent="-228600" eaLnBrk="0" fontAlgn="base" hangingPunct="0">
              <a:spcBef>
                <a:spcPts val="400"/>
              </a:spcBef>
              <a:spcAft>
                <a:spcPct val="0"/>
              </a:spcAft>
              <a:buClr>
                <a:srgbClr val="A8CDD7"/>
              </a:buClr>
              <a:buSzPct val="100000"/>
              <a:buFont typeface="Wingdings 2" pitchFamily="18" charset="2"/>
              <a:buChar char=""/>
              <a:defRPr sz="1900">
                <a:solidFill>
                  <a:schemeClr val="tx1"/>
                </a:solidFill>
                <a:latin typeface="Rockwell" pitchFamily="18" charset="0"/>
              </a:defRPr>
            </a:lvl9pPr>
          </a:lstStyle>
          <a:p>
            <a:pPr eaLnBrk="1" hangingPunct="1">
              <a:spcBef>
                <a:spcPct val="50000"/>
              </a:spcBef>
              <a:buClrTx/>
              <a:buSzTx/>
              <a:buFontTx/>
              <a:buNone/>
              <a:defRPr/>
            </a:pPr>
            <a:endParaRPr lang="en-US" altLang="en-US" sz="2800">
              <a:solidFill>
                <a:srgbClr val="FFFF66"/>
              </a:solidFill>
              <a:latin typeface="Arial" charset="0"/>
              <a:cs typeface="+mn-cs"/>
            </a:endParaRPr>
          </a:p>
        </p:txBody>
      </p:sp>
      <p:sp>
        <p:nvSpPr>
          <p:cNvPr id="37891" name="Text Box 5">
            <a:extLst>
              <a:ext uri="{FF2B5EF4-FFF2-40B4-BE49-F238E27FC236}">
                <a16:creationId xmlns:a16="http://schemas.microsoft.com/office/drawing/2014/main" id="{B5FDAF1A-6522-4C98-BA9B-DC2D37F0025B}"/>
              </a:ext>
            </a:extLst>
          </p:cNvPr>
          <p:cNvSpPr txBox="1">
            <a:spLocks noChangeArrowheads="1"/>
          </p:cNvSpPr>
          <p:nvPr/>
        </p:nvSpPr>
        <p:spPr bwMode="auto">
          <a:xfrm>
            <a:off x="2057400" y="2590801"/>
            <a:ext cx="8153400" cy="519113"/>
          </a:xfrm>
          <a:prstGeom prst="rect">
            <a:avLst/>
          </a:prstGeom>
          <a:noFill/>
          <a:ln>
            <a:noFill/>
          </a:ln>
        </p:spPr>
        <p:txBody>
          <a:bodyPr>
            <a:spAutoFit/>
          </a:bodyPr>
          <a:lstStyle>
            <a:lvl1pPr eaLnBrk="0" hangingPunct="0">
              <a:buClr>
                <a:schemeClr val="accent1"/>
              </a:buClr>
              <a:buSzPct val="70000"/>
              <a:buFont typeface="Wingdings 2" pitchFamily="18" charset="2"/>
              <a:buChar char=""/>
              <a:defRPr sz="3200">
                <a:solidFill>
                  <a:schemeClr val="tx1"/>
                </a:solidFill>
                <a:latin typeface="Rockwell" pitchFamily="18" charset="0"/>
              </a:defRPr>
            </a:lvl1pPr>
            <a:lvl2pPr marL="742950" indent="-285750" eaLnBrk="0" hangingPunct="0">
              <a:spcBef>
                <a:spcPts val="400"/>
              </a:spcBef>
              <a:buClr>
                <a:schemeClr val="accent2"/>
              </a:buClr>
              <a:buSzPct val="90000"/>
              <a:buChar char="•"/>
              <a:defRPr sz="2600">
                <a:solidFill>
                  <a:schemeClr val="tx1"/>
                </a:solidFill>
                <a:latin typeface="Rockwell" pitchFamily="18" charset="0"/>
              </a:defRPr>
            </a:lvl2pPr>
            <a:lvl3pPr marL="1143000" indent="-228600" eaLnBrk="0" hangingPunct="0">
              <a:spcBef>
                <a:spcPts val="400"/>
              </a:spcBef>
              <a:buClr>
                <a:srgbClr val="A8CDD7"/>
              </a:buClr>
              <a:buSzPct val="100000"/>
              <a:buFont typeface="Wingdings 2" pitchFamily="18" charset="2"/>
              <a:buChar char=""/>
              <a:defRPr sz="2300">
                <a:solidFill>
                  <a:schemeClr val="tx1"/>
                </a:solidFill>
                <a:latin typeface="Rockwell" pitchFamily="18" charset="0"/>
              </a:defRPr>
            </a:lvl3pPr>
            <a:lvl4pPr marL="1600200" indent="-228600" eaLnBrk="0" hangingPunct="0">
              <a:spcBef>
                <a:spcPts val="400"/>
              </a:spcBef>
              <a:buClr>
                <a:srgbClr val="A8CDD7"/>
              </a:buClr>
              <a:buSzPct val="100000"/>
              <a:buFont typeface="Wingdings 2" pitchFamily="18" charset="2"/>
              <a:buChar char=""/>
              <a:defRPr sz="2000">
                <a:solidFill>
                  <a:schemeClr val="tx1"/>
                </a:solidFill>
                <a:latin typeface="Rockwell" pitchFamily="18" charset="0"/>
              </a:defRPr>
            </a:lvl4pPr>
            <a:lvl5pPr marL="2057400" indent="-228600" eaLnBrk="0" hangingPunct="0">
              <a:spcBef>
                <a:spcPts val="400"/>
              </a:spcBef>
              <a:buClr>
                <a:srgbClr val="A8CDD7"/>
              </a:buClr>
              <a:buSzPct val="100000"/>
              <a:buFont typeface="Wingdings 2" pitchFamily="18" charset="2"/>
              <a:buChar char=""/>
              <a:defRPr sz="1900">
                <a:solidFill>
                  <a:schemeClr val="tx1"/>
                </a:solidFill>
                <a:latin typeface="Rockwell" pitchFamily="18" charset="0"/>
              </a:defRPr>
            </a:lvl5pPr>
            <a:lvl6pPr marL="2514600" indent="-228600" eaLnBrk="0" fontAlgn="base" hangingPunct="0">
              <a:spcBef>
                <a:spcPts val="400"/>
              </a:spcBef>
              <a:spcAft>
                <a:spcPct val="0"/>
              </a:spcAft>
              <a:buClr>
                <a:srgbClr val="A8CDD7"/>
              </a:buClr>
              <a:buSzPct val="100000"/>
              <a:buFont typeface="Wingdings 2" pitchFamily="18" charset="2"/>
              <a:buChar char=""/>
              <a:defRPr sz="1900">
                <a:solidFill>
                  <a:schemeClr val="tx1"/>
                </a:solidFill>
                <a:latin typeface="Rockwell" pitchFamily="18" charset="0"/>
              </a:defRPr>
            </a:lvl6pPr>
            <a:lvl7pPr marL="2971800" indent="-228600" eaLnBrk="0" fontAlgn="base" hangingPunct="0">
              <a:spcBef>
                <a:spcPts val="400"/>
              </a:spcBef>
              <a:spcAft>
                <a:spcPct val="0"/>
              </a:spcAft>
              <a:buClr>
                <a:srgbClr val="A8CDD7"/>
              </a:buClr>
              <a:buSzPct val="100000"/>
              <a:buFont typeface="Wingdings 2" pitchFamily="18" charset="2"/>
              <a:buChar char=""/>
              <a:defRPr sz="1900">
                <a:solidFill>
                  <a:schemeClr val="tx1"/>
                </a:solidFill>
                <a:latin typeface="Rockwell" pitchFamily="18" charset="0"/>
              </a:defRPr>
            </a:lvl7pPr>
            <a:lvl8pPr marL="3429000" indent="-228600" eaLnBrk="0" fontAlgn="base" hangingPunct="0">
              <a:spcBef>
                <a:spcPts val="400"/>
              </a:spcBef>
              <a:spcAft>
                <a:spcPct val="0"/>
              </a:spcAft>
              <a:buClr>
                <a:srgbClr val="A8CDD7"/>
              </a:buClr>
              <a:buSzPct val="100000"/>
              <a:buFont typeface="Wingdings 2" pitchFamily="18" charset="2"/>
              <a:buChar char=""/>
              <a:defRPr sz="1900">
                <a:solidFill>
                  <a:schemeClr val="tx1"/>
                </a:solidFill>
                <a:latin typeface="Rockwell" pitchFamily="18" charset="0"/>
              </a:defRPr>
            </a:lvl8pPr>
            <a:lvl9pPr marL="3886200" indent="-228600" eaLnBrk="0" fontAlgn="base" hangingPunct="0">
              <a:spcBef>
                <a:spcPts val="400"/>
              </a:spcBef>
              <a:spcAft>
                <a:spcPct val="0"/>
              </a:spcAft>
              <a:buClr>
                <a:srgbClr val="A8CDD7"/>
              </a:buClr>
              <a:buSzPct val="100000"/>
              <a:buFont typeface="Wingdings 2" pitchFamily="18" charset="2"/>
              <a:buChar char=""/>
              <a:defRPr sz="1900">
                <a:solidFill>
                  <a:schemeClr val="tx1"/>
                </a:solidFill>
                <a:latin typeface="Rockwell" pitchFamily="18" charset="0"/>
              </a:defRPr>
            </a:lvl9pPr>
          </a:lstStyle>
          <a:p>
            <a:pPr eaLnBrk="1" hangingPunct="1">
              <a:spcBef>
                <a:spcPct val="50000"/>
              </a:spcBef>
              <a:buClrTx/>
              <a:buSzTx/>
              <a:buFontTx/>
              <a:buNone/>
              <a:defRPr/>
            </a:pPr>
            <a:endParaRPr lang="en-US" altLang="en-US" sz="2800">
              <a:solidFill>
                <a:srgbClr val="FFFF66"/>
              </a:solidFill>
              <a:latin typeface="Arial" charset="0"/>
              <a:cs typeface="+mn-cs"/>
            </a:endParaRPr>
          </a:p>
        </p:txBody>
      </p:sp>
      <p:sp>
        <p:nvSpPr>
          <p:cNvPr id="37892" name="Text Box 6">
            <a:extLst>
              <a:ext uri="{FF2B5EF4-FFF2-40B4-BE49-F238E27FC236}">
                <a16:creationId xmlns:a16="http://schemas.microsoft.com/office/drawing/2014/main" id="{855AA225-55A9-48EF-97B3-D9A39D86C822}"/>
              </a:ext>
            </a:extLst>
          </p:cNvPr>
          <p:cNvSpPr txBox="1">
            <a:spLocks noChangeArrowheads="1"/>
          </p:cNvSpPr>
          <p:nvPr/>
        </p:nvSpPr>
        <p:spPr bwMode="auto">
          <a:xfrm>
            <a:off x="2362200" y="1143000"/>
            <a:ext cx="8077200" cy="4400550"/>
          </a:xfrm>
          <a:prstGeom prst="rect">
            <a:avLst/>
          </a:prstGeom>
          <a:noFill/>
          <a:ln>
            <a:noFill/>
          </a:ln>
        </p:spPr>
        <p:txBody>
          <a:bodyPr>
            <a:spAutoFit/>
          </a:bodyPr>
          <a:lstStyle>
            <a:lvl1pPr eaLnBrk="0" hangingPunct="0">
              <a:buClr>
                <a:schemeClr val="accent1"/>
              </a:buClr>
              <a:buSzPct val="70000"/>
              <a:buFont typeface="Wingdings 2" pitchFamily="18" charset="2"/>
              <a:buChar char=""/>
              <a:defRPr sz="3200">
                <a:solidFill>
                  <a:schemeClr val="tx1"/>
                </a:solidFill>
                <a:latin typeface="Rockwell" pitchFamily="18" charset="0"/>
              </a:defRPr>
            </a:lvl1pPr>
            <a:lvl2pPr marL="742950" indent="-285750" eaLnBrk="0" hangingPunct="0">
              <a:spcBef>
                <a:spcPts val="400"/>
              </a:spcBef>
              <a:buClr>
                <a:schemeClr val="accent2"/>
              </a:buClr>
              <a:buSzPct val="90000"/>
              <a:buChar char="•"/>
              <a:defRPr sz="2600">
                <a:solidFill>
                  <a:schemeClr val="tx1"/>
                </a:solidFill>
                <a:latin typeface="Rockwell" pitchFamily="18" charset="0"/>
              </a:defRPr>
            </a:lvl2pPr>
            <a:lvl3pPr marL="1143000" indent="-228600" eaLnBrk="0" hangingPunct="0">
              <a:spcBef>
                <a:spcPts val="400"/>
              </a:spcBef>
              <a:buClr>
                <a:srgbClr val="A8CDD7"/>
              </a:buClr>
              <a:buSzPct val="100000"/>
              <a:buFont typeface="Wingdings 2" pitchFamily="18" charset="2"/>
              <a:buChar char=""/>
              <a:defRPr sz="2300">
                <a:solidFill>
                  <a:schemeClr val="tx1"/>
                </a:solidFill>
                <a:latin typeface="Rockwell" pitchFamily="18" charset="0"/>
              </a:defRPr>
            </a:lvl3pPr>
            <a:lvl4pPr marL="1600200" indent="-228600" eaLnBrk="0" hangingPunct="0">
              <a:spcBef>
                <a:spcPts val="400"/>
              </a:spcBef>
              <a:buClr>
                <a:srgbClr val="A8CDD7"/>
              </a:buClr>
              <a:buSzPct val="100000"/>
              <a:buFont typeface="Wingdings 2" pitchFamily="18" charset="2"/>
              <a:buChar char=""/>
              <a:defRPr sz="2000">
                <a:solidFill>
                  <a:schemeClr val="tx1"/>
                </a:solidFill>
                <a:latin typeface="Rockwell" pitchFamily="18" charset="0"/>
              </a:defRPr>
            </a:lvl4pPr>
            <a:lvl5pPr marL="2057400" indent="-228600" eaLnBrk="0" hangingPunct="0">
              <a:spcBef>
                <a:spcPts val="400"/>
              </a:spcBef>
              <a:buClr>
                <a:srgbClr val="A8CDD7"/>
              </a:buClr>
              <a:buSzPct val="100000"/>
              <a:buFont typeface="Wingdings 2" pitchFamily="18" charset="2"/>
              <a:buChar char=""/>
              <a:defRPr sz="1900">
                <a:solidFill>
                  <a:schemeClr val="tx1"/>
                </a:solidFill>
                <a:latin typeface="Rockwell" pitchFamily="18" charset="0"/>
              </a:defRPr>
            </a:lvl5pPr>
            <a:lvl6pPr marL="2514600" indent="-228600" eaLnBrk="0" fontAlgn="base" hangingPunct="0">
              <a:spcBef>
                <a:spcPts val="400"/>
              </a:spcBef>
              <a:spcAft>
                <a:spcPct val="0"/>
              </a:spcAft>
              <a:buClr>
                <a:srgbClr val="A8CDD7"/>
              </a:buClr>
              <a:buSzPct val="100000"/>
              <a:buFont typeface="Wingdings 2" pitchFamily="18" charset="2"/>
              <a:buChar char=""/>
              <a:defRPr sz="1900">
                <a:solidFill>
                  <a:schemeClr val="tx1"/>
                </a:solidFill>
                <a:latin typeface="Rockwell" pitchFamily="18" charset="0"/>
              </a:defRPr>
            </a:lvl6pPr>
            <a:lvl7pPr marL="2971800" indent="-228600" eaLnBrk="0" fontAlgn="base" hangingPunct="0">
              <a:spcBef>
                <a:spcPts val="400"/>
              </a:spcBef>
              <a:spcAft>
                <a:spcPct val="0"/>
              </a:spcAft>
              <a:buClr>
                <a:srgbClr val="A8CDD7"/>
              </a:buClr>
              <a:buSzPct val="100000"/>
              <a:buFont typeface="Wingdings 2" pitchFamily="18" charset="2"/>
              <a:buChar char=""/>
              <a:defRPr sz="1900">
                <a:solidFill>
                  <a:schemeClr val="tx1"/>
                </a:solidFill>
                <a:latin typeface="Rockwell" pitchFamily="18" charset="0"/>
              </a:defRPr>
            </a:lvl7pPr>
            <a:lvl8pPr marL="3429000" indent="-228600" eaLnBrk="0" fontAlgn="base" hangingPunct="0">
              <a:spcBef>
                <a:spcPts val="400"/>
              </a:spcBef>
              <a:spcAft>
                <a:spcPct val="0"/>
              </a:spcAft>
              <a:buClr>
                <a:srgbClr val="A8CDD7"/>
              </a:buClr>
              <a:buSzPct val="100000"/>
              <a:buFont typeface="Wingdings 2" pitchFamily="18" charset="2"/>
              <a:buChar char=""/>
              <a:defRPr sz="1900">
                <a:solidFill>
                  <a:schemeClr val="tx1"/>
                </a:solidFill>
                <a:latin typeface="Rockwell" pitchFamily="18" charset="0"/>
              </a:defRPr>
            </a:lvl8pPr>
            <a:lvl9pPr marL="3886200" indent="-228600" eaLnBrk="0" fontAlgn="base" hangingPunct="0">
              <a:spcBef>
                <a:spcPts val="400"/>
              </a:spcBef>
              <a:spcAft>
                <a:spcPct val="0"/>
              </a:spcAft>
              <a:buClr>
                <a:srgbClr val="A8CDD7"/>
              </a:buClr>
              <a:buSzPct val="100000"/>
              <a:buFont typeface="Wingdings 2" pitchFamily="18" charset="2"/>
              <a:buChar char=""/>
              <a:defRPr sz="1900">
                <a:solidFill>
                  <a:schemeClr val="tx1"/>
                </a:solidFill>
                <a:latin typeface="Rockwell" pitchFamily="18" charset="0"/>
              </a:defRPr>
            </a:lvl9pPr>
          </a:lstStyle>
          <a:p>
            <a:pPr algn="ctr" eaLnBrk="1" hangingPunct="1">
              <a:spcBef>
                <a:spcPct val="50000"/>
              </a:spcBef>
              <a:buClrTx/>
              <a:buSzTx/>
              <a:buFontTx/>
              <a:buNone/>
              <a:defRPr/>
            </a:pPr>
            <a:r>
              <a:rPr lang="en-US" altLang="en-US" sz="2800">
                <a:solidFill>
                  <a:srgbClr val="FFFF66"/>
                </a:solidFill>
                <a:latin typeface="Arial" charset="0"/>
                <a:cs typeface="+mn-cs"/>
              </a:rPr>
              <a:t>Psalm 22:16-18</a:t>
            </a:r>
          </a:p>
          <a:p>
            <a:pPr eaLnBrk="1" hangingPunct="1">
              <a:spcBef>
                <a:spcPct val="50000"/>
              </a:spcBef>
              <a:buClrTx/>
              <a:buSzTx/>
              <a:buFontTx/>
              <a:buNone/>
              <a:defRPr/>
            </a:pPr>
            <a:r>
              <a:rPr lang="en-US" altLang="en-US" sz="2400" b="1">
                <a:solidFill>
                  <a:srgbClr val="FFFF66"/>
                </a:solidFill>
                <a:latin typeface="Arial" charset="0"/>
                <a:cs typeface="+mn-cs"/>
              </a:rPr>
              <a:t>Dogs have surrounded me;</a:t>
            </a:r>
          </a:p>
          <a:p>
            <a:pPr eaLnBrk="1" hangingPunct="1">
              <a:spcBef>
                <a:spcPct val="50000"/>
              </a:spcBef>
              <a:buClrTx/>
              <a:buSzTx/>
              <a:buFontTx/>
              <a:buNone/>
              <a:defRPr/>
            </a:pPr>
            <a:r>
              <a:rPr lang="en-US" altLang="en-US" sz="2400" b="1">
                <a:solidFill>
                  <a:srgbClr val="FFFF66"/>
                </a:solidFill>
                <a:latin typeface="Arial" charset="0"/>
                <a:cs typeface="+mn-cs"/>
              </a:rPr>
              <a:t>   a band of evil men have encircled me,</a:t>
            </a:r>
          </a:p>
          <a:p>
            <a:pPr eaLnBrk="1" hangingPunct="1">
              <a:spcBef>
                <a:spcPct val="50000"/>
              </a:spcBef>
              <a:buClrTx/>
              <a:buSzTx/>
              <a:buFontTx/>
              <a:buNone/>
              <a:defRPr/>
            </a:pPr>
            <a:r>
              <a:rPr lang="en-US" altLang="en-US" sz="2400" b="1">
                <a:solidFill>
                  <a:srgbClr val="FFFF66"/>
                </a:solidFill>
                <a:latin typeface="Arial" charset="0"/>
                <a:cs typeface="+mn-cs"/>
              </a:rPr>
              <a:t>   they have pierced my hands and my feet.</a:t>
            </a:r>
          </a:p>
          <a:p>
            <a:pPr eaLnBrk="1" hangingPunct="1">
              <a:spcBef>
                <a:spcPct val="50000"/>
              </a:spcBef>
              <a:buClrTx/>
              <a:buSzTx/>
              <a:buFontTx/>
              <a:buNone/>
              <a:defRPr/>
            </a:pPr>
            <a:r>
              <a:rPr lang="en-US" altLang="en-US" sz="2400" b="1">
                <a:solidFill>
                  <a:srgbClr val="FFFF66"/>
                </a:solidFill>
                <a:latin typeface="Arial" charset="0"/>
                <a:cs typeface="+mn-cs"/>
              </a:rPr>
              <a:t>I can count all my bones;    (John 19:3-37)</a:t>
            </a:r>
          </a:p>
          <a:p>
            <a:pPr eaLnBrk="1" hangingPunct="1">
              <a:spcBef>
                <a:spcPct val="50000"/>
              </a:spcBef>
              <a:buClrTx/>
              <a:buSzTx/>
              <a:buFontTx/>
              <a:buNone/>
              <a:defRPr/>
            </a:pPr>
            <a:r>
              <a:rPr lang="en-US" altLang="en-US" sz="2400" b="1">
                <a:solidFill>
                  <a:srgbClr val="FFFF66"/>
                </a:solidFill>
                <a:latin typeface="Arial" charset="0"/>
                <a:cs typeface="+mn-cs"/>
              </a:rPr>
              <a:t>   people stare and gloat over me.</a:t>
            </a:r>
          </a:p>
          <a:p>
            <a:pPr eaLnBrk="1" hangingPunct="1">
              <a:spcBef>
                <a:spcPct val="50000"/>
              </a:spcBef>
              <a:buClrTx/>
              <a:buSzTx/>
              <a:buFontTx/>
              <a:buNone/>
              <a:defRPr/>
            </a:pPr>
            <a:r>
              <a:rPr lang="en-US" altLang="en-US" sz="2400" b="1">
                <a:solidFill>
                  <a:srgbClr val="FFFF66"/>
                </a:solidFill>
                <a:latin typeface="Arial" charset="0"/>
                <a:cs typeface="+mn-cs"/>
              </a:rPr>
              <a:t>They divide my garments among them</a:t>
            </a:r>
          </a:p>
          <a:p>
            <a:pPr eaLnBrk="1" hangingPunct="1">
              <a:spcBef>
                <a:spcPct val="50000"/>
              </a:spcBef>
              <a:buClrTx/>
              <a:buSzTx/>
              <a:buFontTx/>
              <a:buNone/>
              <a:defRPr/>
            </a:pPr>
            <a:r>
              <a:rPr lang="en-US" altLang="en-US" sz="2400" b="1">
                <a:solidFill>
                  <a:srgbClr val="FFFF66"/>
                </a:solidFill>
                <a:latin typeface="Arial" charset="0"/>
                <a:cs typeface="+mn-cs"/>
              </a:rPr>
              <a:t>   and cast lots for my clothing.   (John 19:23,24)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5" descr="img_passion_h">
            <a:extLst>
              <a:ext uri="{FF2B5EF4-FFF2-40B4-BE49-F238E27FC236}">
                <a16:creationId xmlns:a16="http://schemas.microsoft.com/office/drawing/2014/main" id="{EE4B5E5F-EEEA-4F19-9212-C20AEB8F4FEC}"/>
              </a:ext>
            </a:extLst>
          </p:cNvPr>
          <p:cNvPicPr>
            <a:picLocks noGrp="1" noChangeAspect="1" noChangeArrowheads="1"/>
          </p:cNvPicPr>
          <p:nvPr>
            <p:ph/>
          </p:nvPr>
        </p:nvPicPr>
        <p:blipFill>
          <a:blip r:embed="rId3">
            <a:extLst>
              <a:ext uri="{28A0092B-C50C-407E-A947-70E740481C1C}">
                <a14:useLocalDpi xmlns:a14="http://schemas.microsoft.com/office/drawing/2010/main" val="0"/>
              </a:ext>
            </a:extLst>
          </a:blip>
          <a:srcRect/>
          <a:stretch>
            <a:fillRect/>
          </a:stretch>
        </p:blipFill>
        <p:spPr>
          <a:xfrm>
            <a:off x="3886200" y="2133600"/>
            <a:ext cx="3962400" cy="2725738"/>
          </a:xfr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4">
            <a:extLst>
              <a:ext uri="{FF2B5EF4-FFF2-40B4-BE49-F238E27FC236}">
                <a16:creationId xmlns:a16="http://schemas.microsoft.com/office/drawing/2014/main" id="{CB04F446-470F-4BA4-9A9F-25F99E084B65}"/>
              </a:ext>
            </a:extLst>
          </p:cNvPr>
          <p:cNvSpPr txBox="1">
            <a:spLocks noChangeArrowheads="1"/>
          </p:cNvSpPr>
          <p:nvPr/>
        </p:nvSpPr>
        <p:spPr bwMode="auto">
          <a:xfrm>
            <a:off x="1981200" y="304801"/>
            <a:ext cx="8305800" cy="3292475"/>
          </a:xfrm>
          <a:prstGeom prst="rect">
            <a:avLst/>
          </a:prstGeom>
          <a:noFill/>
          <a:ln>
            <a:noFill/>
          </a:ln>
        </p:spPr>
        <p:txBody>
          <a:bodyPr>
            <a:spAutoFit/>
          </a:bodyPr>
          <a:lstStyle>
            <a:lvl1pPr eaLnBrk="0" hangingPunct="0">
              <a:buClr>
                <a:schemeClr val="accent1"/>
              </a:buClr>
              <a:buSzPct val="70000"/>
              <a:buFont typeface="Wingdings 2" pitchFamily="18" charset="2"/>
              <a:buChar char=""/>
              <a:defRPr sz="3200">
                <a:solidFill>
                  <a:schemeClr val="tx1"/>
                </a:solidFill>
                <a:latin typeface="Rockwell" pitchFamily="18" charset="0"/>
              </a:defRPr>
            </a:lvl1pPr>
            <a:lvl2pPr marL="742950" indent="-285750" eaLnBrk="0" hangingPunct="0">
              <a:spcBef>
                <a:spcPts val="400"/>
              </a:spcBef>
              <a:buClr>
                <a:schemeClr val="accent2"/>
              </a:buClr>
              <a:buSzPct val="90000"/>
              <a:buChar char="•"/>
              <a:defRPr sz="2600">
                <a:solidFill>
                  <a:schemeClr val="tx1"/>
                </a:solidFill>
                <a:latin typeface="Rockwell" pitchFamily="18" charset="0"/>
              </a:defRPr>
            </a:lvl2pPr>
            <a:lvl3pPr marL="1143000" indent="-228600" eaLnBrk="0" hangingPunct="0">
              <a:spcBef>
                <a:spcPts val="400"/>
              </a:spcBef>
              <a:buClr>
                <a:srgbClr val="A8CDD7"/>
              </a:buClr>
              <a:buSzPct val="100000"/>
              <a:buFont typeface="Wingdings 2" pitchFamily="18" charset="2"/>
              <a:buChar char=""/>
              <a:defRPr sz="2300">
                <a:solidFill>
                  <a:schemeClr val="tx1"/>
                </a:solidFill>
                <a:latin typeface="Rockwell" pitchFamily="18" charset="0"/>
              </a:defRPr>
            </a:lvl3pPr>
            <a:lvl4pPr marL="1600200" indent="-228600" eaLnBrk="0" hangingPunct="0">
              <a:spcBef>
                <a:spcPts val="400"/>
              </a:spcBef>
              <a:buClr>
                <a:srgbClr val="A8CDD7"/>
              </a:buClr>
              <a:buSzPct val="100000"/>
              <a:buFont typeface="Wingdings 2" pitchFamily="18" charset="2"/>
              <a:buChar char=""/>
              <a:defRPr sz="2000">
                <a:solidFill>
                  <a:schemeClr val="tx1"/>
                </a:solidFill>
                <a:latin typeface="Rockwell" pitchFamily="18" charset="0"/>
              </a:defRPr>
            </a:lvl4pPr>
            <a:lvl5pPr marL="2057400" indent="-228600" eaLnBrk="0" hangingPunct="0">
              <a:spcBef>
                <a:spcPts val="400"/>
              </a:spcBef>
              <a:buClr>
                <a:srgbClr val="A8CDD7"/>
              </a:buClr>
              <a:buSzPct val="100000"/>
              <a:buFont typeface="Wingdings 2" pitchFamily="18" charset="2"/>
              <a:buChar char=""/>
              <a:defRPr sz="1900">
                <a:solidFill>
                  <a:schemeClr val="tx1"/>
                </a:solidFill>
                <a:latin typeface="Rockwell" pitchFamily="18" charset="0"/>
              </a:defRPr>
            </a:lvl5pPr>
            <a:lvl6pPr marL="2514600" indent="-228600" eaLnBrk="0" fontAlgn="base" hangingPunct="0">
              <a:spcBef>
                <a:spcPts val="400"/>
              </a:spcBef>
              <a:spcAft>
                <a:spcPct val="0"/>
              </a:spcAft>
              <a:buClr>
                <a:srgbClr val="A8CDD7"/>
              </a:buClr>
              <a:buSzPct val="100000"/>
              <a:buFont typeface="Wingdings 2" pitchFamily="18" charset="2"/>
              <a:buChar char=""/>
              <a:defRPr sz="1900">
                <a:solidFill>
                  <a:schemeClr val="tx1"/>
                </a:solidFill>
                <a:latin typeface="Rockwell" pitchFamily="18" charset="0"/>
              </a:defRPr>
            </a:lvl6pPr>
            <a:lvl7pPr marL="2971800" indent="-228600" eaLnBrk="0" fontAlgn="base" hangingPunct="0">
              <a:spcBef>
                <a:spcPts val="400"/>
              </a:spcBef>
              <a:spcAft>
                <a:spcPct val="0"/>
              </a:spcAft>
              <a:buClr>
                <a:srgbClr val="A8CDD7"/>
              </a:buClr>
              <a:buSzPct val="100000"/>
              <a:buFont typeface="Wingdings 2" pitchFamily="18" charset="2"/>
              <a:buChar char=""/>
              <a:defRPr sz="1900">
                <a:solidFill>
                  <a:schemeClr val="tx1"/>
                </a:solidFill>
                <a:latin typeface="Rockwell" pitchFamily="18" charset="0"/>
              </a:defRPr>
            </a:lvl7pPr>
            <a:lvl8pPr marL="3429000" indent="-228600" eaLnBrk="0" fontAlgn="base" hangingPunct="0">
              <a:spcBef>
                <a:spcPts val="400"/>
              </a:spcBef>
              <a:spcAft>
                <a:spcPct val="0"/>
              </a:spcAft>
              <a:buClr>
                <a:srgbClr val="A8CDD7"/>
              </a:buClr>
              <a:buSzPct val="100000"/>
              <a:buFont typeface="Wingdings 2" pitchFamily="18" charset="2"/>
              <a:buChar char=""/>
              <a:defRPr sz="1900">
                <a:solidFill>
                  <a:schemeClr val="tx1"/>
                </a:solidFill>
                <a:latin typeface="Rockwell" pitchFamily="18" charset="0"/>
              </a:defRPr>
            </a:lvl8pPr>
            <a:lvl9pPr marL="3886200" indent="-228600" eaLnBrk="0" fontAlgn="base" hangingPunct="0">
              <a:spcBef>
                <a:spcPts val="400"/>
              </a:spcBef>
              <a:spcAft>
                <a:spcPct val="0"/>
              </a:spcAft>
              <a:buClr>
                <a:srgbClr val="A8CDD7"/>
              </a:buClr>
              <a:buSzPct val="100000"/>
              <a:buFont typeface="Wingdings 2" pitchFamily="18" charset="2"/>
              <a:buChar char=""/>
              <a:defRPr sz="1900">
                <a:solidFill>
                  <a:schemeClr val="tx1"/>
                </a:solidFill>
                <a:latin typeface="Rockwell" pitchFamily="18" charset="0"/>
              </a:defRPr>
            </a:lvl9pPr>
          </a:lstStyle>
          <a:p>
            <a:pPr algn="ctr" eaLnBrk="1" hangingPunct="1">
              <a:spcBef>
                <a:spcPct val="50000"/>
              </a:spcBef>
              <a:buClrTx/>
              <a:buSzTx/>
              <a:buFontTx/>
              <a:buNone/>
              <a:defRPr/>
            </a:pPr>
            <a:r>
              <a:rPr lang="en-US" altLang="en-US" sz="2800">
                <a:solidFill>
                  <a:srgbClr val="FFFF66"/>
                </a:solidFill>
                <a:latin typeface="Arial" charset="0"/>
                <a:cs typeface="+mn-cs"/>
              </a:rPr>
              <a:t>Zechariah 11:12,13</a:t>
            </a:r>
          </a:p>
          <a:p>
            <a:pPr algn="ctr" eaLnBrk="1" hangingPunct="1">
              <a:spcBef>
                <a:spcPct val="50000"/>
              </a:spcBef>
              <a:buClrTx/>
              <a:buSzTx/>
              <a:buFontTx/>
              <a:buNone/>
              <a:defRPr/>
            </a:pPr>
            <a:endParaRPr lang="en-US" altLang="en-US" sz="1600">
              <a:solidFill>
                <a:srgbClr val="FFFF66"/>
              </a:solidFill>
              <a:latin typeface="Arial" charset="0"/>
              <a:cs typeface="+mn-cs"/>
            </a:endParaRPr>
          </a:p>
          <a:p>
            <a:pPr eaLnBrk="1" hangingPunct="1">
              <a:spcBef>
                <a:spcPct val="50000"/>
              </a:spcBef>
              <a:buClrTx/>
              <a:buSzTx/>
              <a:buFontTx/>
              <a:buNone/>
              <a:defRPr/>
            </a:pPr>
            <a:r>
              <a:rPr lang="en-US" altLang="en-US" sz="2400">
                <a:solidFill>
                  <a:srgbClr val="FFFF66"/>
                </a:solidFill>
                <a:latin typeface="Arial" charset="0"/>
                <a:cs typeface="+mn-cs"/>
              </a:rPr>
              <a:t>	</a:t>
            </a:r>
            <a:r>
              <a:rPr lang="en-US" altLang="en-US" sz="2400" b="1">
                <a:solidFill>
                  <a:srgbClr val="FFFF66"/>
                </a:solidFill>
                <a:latin typeface="Arial" charset="0"/>
                <a:cs typeface="+mn-cs"/>
              </a:rPr>
              <a:t>I told them, “If you think it best, give me my pay; but if not, keep it.”  so they paid me thirty pieces of silver.      (Matthew 26:14-16)</a:t>
            </a:r>
          </a:p>
          <a:p>
            <a:pPr eaLnBrk="1" hangingPunct="1">
              <a:spcBef>
                <a:spcPct val="50000"/>
              </a:spcBef>
              <a:buClrTx/>
              <a:buSzTx/>
              <a:buFontTx/>
              <a:buNone/>
              <a:defRPr/>
            </a:pPr>
            <a:r>
              <a:rPr lang="en-US" altLang="en-US" sz="2400">
                <a:solidFill>
                  <a:srgbClr val="FFFF66"/>
                </a:solidFill>
                <a:latin typeface="Arial" charset="0"/>
                <a:cs typeface="+mn-cs"/>
              </a:rPr>
              <a:t>	</a:t>
            </a:r>
          </a:p>
          <a:p>
            <a:pPr eaLnBrk="1" hangingPunct="1">
              <a:spcBef>
                <a:spcPct val="50000"/>
              </a:spcBef>
              <a:buClrTx/>
              <a:buSzTx/>
              <a:buFontTx/>
              <a:buNone/>
              <a:defRPr/>
            </a:pPr>
            <a:endParaRPr lang="en-US" altLang="en-US" sz="2400">
              <a:solidFill>
                <a:srgbClr val="FFFF66"/>
              </a:solidFill>
              <a:latin typeface="Arial" charset="0"/>
              <a:cs typeface="+mn-cs"/>
            </a:endParaRPr>
          </a:p>
        </p:txBody>
      </p:sp>
      <p:pic>
        <p:nvPicPr>
          <p:cNvPr id="117763" name="Picture 4">
            <a:extLst>
              <a:ext uri="{FF2B5EF4-FFF2-40B4-BE49-F238E27FC236}">
                <a16:creationId xmlns:a16="http://schemas.microsoft.com/office/drawing/2014/main" id="{95E5EF24-02B4-464F-BE99-27998CF2D2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3600" y="2514600"/>
            <a:ext cx="4438650" cy="413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4" name="TextBox 3">
            <a:extLst>
              <a:ext uri="{FF2B5EF4-FFF2-40B4-BE49-F238E27FC236}">
                <a16:creationId xmlns:a16="http://schemas.microsoft.com/office/drawing/2014/main" id="{B2546B30-04D3-44B2-AB86-1C3DC5F0C206}"/>
              </a:ext>
            </a:extLst>
          </p:cNvPr>
          <p:cNvSpPr txBox="1">
            <a:spLocks noChangeArrowheads="1"/>
          </p:cNvSpPr>
          <p:nvPr/>
        </p:nvSpPr>
        <p:spPr bwMode="auto">
          <a:xfrm>
            <a:off x="1981200" y="2895600"/>
            <a:ext cx="3886200" cy="3416300"/>
          </a:xfrm>
          <a:prstGeom prst="rect">
            <a:avLst/>
          </a:prstGeom>
          <a:noFill/>
          <a:ln>
            <a:noFill/>
          </a:ln>
        </p:spPr>
        <p:txBody>
          <a:bodyPr>
            <a:spAutoFit/>
          </a:bodyPr>
          <a:lstStyle>
            <a:lvl1pPr eaLnBrk="0" hangingPunct="0">
              <a:buClr>
                <a:schemeClr val="accent1"/>
              </a:buClr>
              <a:buSzPct val="70000"/>
              <a:buFont typeface="Wingdings 2" pitchFamily="18" charset="2"/>
              <a:buChar char=""/>
              <a:defRPr sz="3200">
                <a:solidFill>
                  <a:schemeClr val="tx1"/>
                </a:solidFill>
                <a:latin typeface="Rockwell" pitchFamily="18" charset="0"/>
              </a:defRPr>
            </a:lvl1pPr>
            <a:lvl2pPr marL="742950" indent="-285750" eaLnBrk="0" hangingPunct="0">
              <a:spcBef>
                <a:spcPts val="400"/>
              </a:spcBef>
              <a:buClr>
                <a:schemeClr val="accent2"/>
              </a:buClr>
              <a:buSzPct val="90000"/>
              <a:buChar char="•"/>
              <a:defRPr sz="2600">
                <a:solidFill>
                  <a:schemeClr val="tx1"/>
                </a:solidFill>
                <a:latin typeface="Rockwell" pitchFamily="18" charset="0"/>
              </a:defRPr>
            </a:lvl2pPr>
            <a:lvl3pPr marL="1143000" indent="-228600" eaLnBrk="0" hangingPunct="0">
              <a:spcBef>
                <a:spcPts val="400"/>
              </a:spcBef>
              <a:buClr>
                <a:srgbClr val="A8CDD7"/>
              </a:buClr>
              <a:buSzPct val="100000"/>
              <a:buFont typeface="Wingdings 2" pitchFamily="18" charset="2"/>
              <a:buChar char=""/>
              <a:defRPr sz="2300">
                <a:solidFill>
                  <a:schemeClr val="tx1"/>
                </a:solidFill>
                <a:latin typeface="Rockwell" pitchFamily="18" charset="0"/>
              </a:defRPr>
            </a:lvl3pPr>
            <a:lvl4pPr marL="1600200" indent="-228600" eaLnBrk="0" hangingPunct="0">
              <a:spcBef>
                <a:spcPts val="400"/>
              </a:spcBef>
              <a:buClr>
                <a:srgbClr val="A8CDD7"/>
              </a:buClr>
              <a:buSzPct val="100000"/>
              <a:buFont typeface="Wingdings 2" pitchFamily="18" charset="2"/>
              <a:buChar char=""/>
              <a:defRPr sz="2000">
                <a:solidFill>
                  <a:schemeClr val="tx1"/>
                </a:solidFill>
                <a:latin typeface="Rockwell" pitchFamily="18" charset="0"/>
              </a:defRPr>
            </a:lvl4pPr>
            <a:lvl5pPr marL="2057400" indent="-228600" eaLnBrk="0" hangingPunct="0">
              <a:spcBef>
                <a:spcPts val="400"/>
              </a:spcBef>
              <a:buClr>
                <a:srgbClr val="A8CDD7"/>
              </a:buClr>
              <a:buSzPct val="100000"/>
              <a:buFont typeface="Wingdings 2" pitchFamily="18" charset="2"/>
              <a:buChar char=""/>
              <a:defRPr sz="1900">
                <a:solidFill>
                  <a:schemeClr val="tx1"/>
                </a:solidFill>
                <a:latin typeface="Rockwell" pitchFamily="18" charset="0"/>
              </a:defRPr>
            </a:lvl5pPr>
            <a:lvl6pPr marL="2514600" indent="-228600" eaLnBrk="0" fontAlgn="base" hangingPunct="0">
              <a:spcBef>
                <a:spcPts val="400"/>
              </a:spcBef>
              <a:spcAft>
                <a:spcPct val="0"/>
              </a:spcAft>
              <a:buClr>
                <a:srgbClr val="A8CDD7"/>
              </a:buClr>
              <a:buSzPct val="100000"/>
              <a:buFont typeface="Wingdings 2" pitchFamily="18" charset="2"/>
              <a:buChar char=""/>
              <a:defRPr sz="1900">
                <a:solidFill>
                  <a:schemeClr val="tx1"/>
                </a:solidFill>
                <a:latin typeface="Rockwell" pitchFamily="18" charset="0"/>
              </a:defRPr>
            </a:lvl6pPr>
            <a:lvl7pPr marL="2971800" indent="-228600" eaLnBrk="0" fontAlgn="base" hangingPunct="0">
              <a:spcBef>
                <a:spcPts val="400"/>
              </a:spcBef>
              <a:spcAft>
                <a:spcPct val="0"/>
              </a:spcAft>
              <a:buClr>
                <a:srgbClr val="A8CDD7"/>
              </a:buClr>
              <a:buSzPct val="100000"/>
              <a:buFont typeface="Wingdings 2" pitchFamily="18" charset="2"/>
              <a:buChar char=""/>
              <a:defRPr sz="1900">
                <a:solidFill>
                  <a:schemeClr val="tx1"/>
                </a:solidFill>
                <a:latin typeface="Rockwell" pitchFamily="18" charset="0"/>
              </a:defRPr>
            </a:lvl7pPr>
            <a:lvl8pPr marL="3429000" indent="-228600" eaLnBrk="0" fontAlgn="base" hangingPunct="0">
              <a:spcBef>
                <a:spcPts val="400"/>
              </a:spcBef>
              <a:spcAft>
                <a:spcPct val="0"/>
              </a:spcAft>
              <a:buClr>
                <a:srgbClr val="A8CDD7"/>
              </a:buClr>
              <a:buSzPct val="100000"/>
              <a:buFont typeface="Wingdings 2" pitchFamily="18" charset="2"/>
              <a:buChar char=""/>
              <a:defRPr sz="1900">
                <a:solidFill>
                  <a:schemeClr val="tx1"/>
                </a:solidFill>
                <a:latin typeface="Rockwell" pitchFamily="18" charset="0"/>
              </a:defRPr>
            </a:lvl8pPr>
            <a:lvl9pPr marL="3886200" indent="-228600" eaLnBrk="0" fontAlgn="base" hangingPunct="0">
              <a:spcBef>
                <a:spcPts val="400"/>
              </a:spcBef>
              <a:spcAft>
                <a:spcPct val="0"/>
              </a:spcAft>
              <a:buClr>
                <a:srgbClr val="A8CDD7"/>
              </a:buClr>
              <a:buSzPct val="100000"/>
              <a:buFont typeface="Wingdings 2" pitchFamily="18" charset="2"/>
              <a:buChar char=""/>
              <a:defRPr sz="1900">
                <a:solidFill>
                  <a:schemeClr val="tx1"/>
                </a:solidFill>
                <a:latin typeface="Rockwell" pitchFamily="18" charset="0"/>
              </a:defRPr>
            </a:lvl9pPr>
          </a:lstStyle>
          <a:p>
            <a:pPr eaLnBrk="1" hangingPunct="1">
              <a:buClrTx/>
              <a:buSzTx/>
              <a:buFontTx/>
              <a:buNone/>
              <a:defRPr/>
            </a:pPr>
            <a:r>
              <a:rPr lang="en-US" altLang="en-US" sz="2400" b="1">
                <a:solidFill>
                  <a:srgbClr val="FFFF66"/>
                </a:solidFill>
                <a:latin typeface="Arial" charset="0"/>
                <a:cs typeface="+mn-cs"/>
              </a:rPr>
              <a:t>And the Lord said to me, “Throw it to the potter”—the handsome price at which they priced me!  So I  took the thirty pieces of silver and threw them into the house of the Lord, to the potter.    (Matthew 27:3-8)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4">
            <a:extLst>
              <a:ext uri="{FF2B5EF4-FFF2-40B4-BE49-F238E27FC236}">
                <a16:creationId xmlns:a16="http://schemas.microsoft.com/office/drawing/2014/main" id="{24807C08-E1E1-49BB-A18B-1F813C550CC2}"/>
              </a:ext>
            </a:extLst>
          </p:cNvPr>
          <p:cNvSpPr txBox="1">
            <a:spLocks noChangeArrowheads="1"/>
          </p:cNvSpPr>
          <p:nvPr/>
        </p:nvSpPr>
        <p:spPr bwMode="auto">
          <a:xfrm>
            <a:off x="1752600" y="381001"/>
            <a:ext cx="8610600" cy="6016625"/>
          </a:xfrm>
          <a:prstGeom prst="rect">
            <a:avLst/>
          </a:prstGeom>
          <a:noFill/>
          <a:ln>
            <a:noFill/>
          </a:ln>
        </p:spPr>
        <p:txBody>
          <a:bodyPr>
            <a:spAutoFit/>
          </a:bodyPr>
          <a:lstStyle>
            <a:lvl1pPr eaLnBrk="0" hangingPunct="0">
              <a:buClr>
                <a:schemeClr val="accent1"/>
              </a:buClr>
              <a:buSzPct val="70000"/>
              <a:buFont typeface="Wingdings 2" pitchFamily="18" charset="2"/>
              <a:buChar char=""/>
              <a:defRPr sz="3200">
                <a:solidFill>
                  <a:schemeClr val="tx1"/>
                </a:solidFill>
                <a:latin typeface="Rockwell" pitchFamily="18" charset="0"/>
              </a:defRPr>
            </a:lvl1pPr>
            <a:lvl2pPr marL="742950" indent="-285750" eaLnBrk="0" hangingPunct="0">
              <a:spcBef>
                <a:spcPts val="400"/>
              </a:spcBef>
              <a:buClr>
                <a:schemeClr val="accent2"/>
              </a:buClr>
              <a:buSzPct val="90000"/>
              <a:buChar char="•"/>
              <a:defRPr sz="2600">
                <a:solidFill>
                  <a:schemeClr val="tx1"/>
                </a:solidFill>
                <a:latin typeface="Rockwell" pitchFamily="18" charset="0"/>
              </a:defRPr>
            </a:lvl2pPr>
            <a:lvl3pPr marL="1143000" indent="-228600" eaLnBrk="0" hangingPunct="0">
              <a:spcBef>
                <a:spcPts val="400"/>
              </a:spcBef>
              <a:buClr>
                <a:srgbClr val="A8CDD7"/>
              </a:buClr>
              <a:buSzPct val="100000"/>
              <a:buFont typeface="Wingdings 2" pitchFamily="18" charset="2"/>
              <a:buChar char=""/>
              <a:defRPr sz="2300">
                <a:solidFill>
                  <a:schemeClr val="tx1"/>
                </a:solidFill>
                <a:latin typeface="Rockwell" pitchFamily="18" charset="0"/>
              </a:defRPr>
            </a:lvl3pPr>
            <a:lvl4pPr marL="1600200" indent="-228600" eaLnBrk="0" hangingPunct="0">
              <a:spcBef>
                <a:spcPts val="400"/>
              </a:spcBef>
              <a:buClr>
                <a:srgbClr val="A8CDD7"/>
              </a:buClr>
              <a:buSzPct val="100000"/>
              <a:buFont typeface="Wingdings 2" pitchFamily="18" charset="2"/>
              <a:buChar char=""/>
              <a:defRPr sz="2000">
                <a:solidFill>
                  <a:schemeClr val="tx1"/>
                </a:solidFill>
                <a:latin typeface="Rockwell" pitchFamily="18" charset="0"/>
              </a:defRPr>
            </a:lvl4pPr>
            <a:lvl5pPr marL="2057400" indent="-228600" eaLnBrk="0" hangingPunct="0">
              <a:spcBef>
                <a:spcPts val="400"/>
              </a:spcBef>
              <a:buClr>
                <a:srgbClr val="A8CDD7"/>
              </a:buClr>
              <a:buSzPct val="100000"/>
              <a:buFont typeface="Wingdings 2" pitchFamily="18" charset="2"/>
              <a:buChar char=""/>
              <a:defRPr sz="1900">
                <a:solidFill>
                  <a:schemeClr val="tx1"/>
                </a:solidFill>
                <a:latin typeface="Rockwell" pitchFamily="18" charset="0"/>
              </a:defRPr>
            </a:lvl5pPr>
            <a:lvl6pPr marL="2514600" indent="-228600" eaLnBrk="0" fontAlgn="base" hangingPunct="0">
              <a:spcBef>
                <a:spcPts val="400"/>
              </a:spcBef>
              <a:spcAft>
                <a:spcPct val="0"/>
              </a:spcAft>
              <a:buClr>
                <a:srgbClr val="A8CDD7"/>
              </a:buClr>
              <a:buSzPct val="100000"/>
              <a:buFont typeface="Wingdings 2" pitchFamily="18" charset="2"/>
              <a:buChar char=""/>
              <a:defRPr sz="1900">
                <a:solidFill>
                  <a:schemeClr val="tx1"/>
                </a:solidFill>
                <a:latin typeface="Rockwell" pitchFamily="18" charset="0"/>
              </a:defRPr>
            </a:lvl6pPr>
            <a:lvl7pPr marL="2971800" indent="-228600" eaLnBrk="0" fontAlgn="base" hangingPunct="0">
              <a:spcBef>
                <a:spcPts val="400"/>
              </a:spcBef>
              <a:spcAft>
                <a:spcPct val="0"/>
              </a:spcAft>
              <a:buClr>
                <a:srgbClr val="A8CDD7"/>
              </a:buClr>
              <a:buSzPct val="100000"/>
              <a:buFont typeface="Wingdings 2" pitchFamily="18" charset="2"/>
              <a:buChar char=""/>
              <a:defRPr sz="1900">
                <a:solidFill>
                  <a:schemeClr val="tx1"/>
                </a:solidFill>
                <a:latin typeface="Rockwell" pitchFamily="18" charset="0"/>
              </a:defRPr>
            </a:lvl7pPr>
            <a:lvl8pPr marL="3429000" indent="-228600" eaLnBrk="0" fontAlgn="base" hangingPunct="0">
              <a:spcBef>
                <a:spcPts val="400"/>
              </a:spcBef>
              <a:spcAft>
                <a:spcPct val="0"/>
              </a:spcAft>
              <a:buClr>
                <a:srgbClr val="A8CDD7"/>
              </a:buClr>
              <a:buSzPct val="100000"/>
              <a:buFont typeface="Wingdings 2" pitchFamily="18" charset="2"/>
              <a:buChar char=""/>
              <a:defRPr sz="1900">
                <a:solidFill>
                  <a:schemeClr val="tx1"/>
                </a:solidFill>
                <a:latin typeface="Rockwell" pitchFamily="18" charset="0"/>
              </a:defRPr>
            </a:lvl8pPr>
            <a:lvl9pPr marL="3886200" indent="-228600" eaLnBrk="0" fontAlgn="base" hangingPunct="0">
              <a:spcBef>
                <a:spcPts val="400"/>
              </a:spcBef>
              <a:spcAft>
                <a:spcPct val="0"/>
              </a:spcAft>
              <a:buClr>
                <a:srgbClr val="A8CDD7"/>
              </a:buClr>
              <a:buSzPct val="100000"/>
              <a:buFont typeface="Wingdings 2" pitchFamily="18" charset="2"/>
              <a:buChar char=""/>
              <a:defRPr sz="1900">
                <a:solidFill>
                  <a:schemeClr val="tx1"/>
                </a:solidFill>
                <a:latin typeface="Rockwell" pitchFamily="18" charset="0"/>
              </a:defRPr>
            </a:lvl9pPr>
          </a:lstStyle>
          <a:p>
            <a:pPr algn="ctr" eaLnBrk="1" hangingPunct="1">
              <a:spcBef>
                <a:spcPct val="50000"/>
              </a:spcBef>
              <a:buClrTx/>
              <a:buSzTx/>
              <a:buFontTx/>
              <a:buNone/>
              <a:defRPr/>
            </a:pPr>
            <a:r>
              <a:rPr lang="en-US" altLang="en-US" sz="2800">
                <a:solidFill>
                  <a:srgbClr val="FFFF66"/>
                </a:solidFill>
                <a:latin typeface="Arial" charset="0"/>
                <a:cs typeface="+mn-cs"/>
              </a:rPr>
              <a:t>Daniel 9:24-26</a:t>
            </a:r>
          </a:p>
          <a:p>
            <a:pPr algn="ctr" eaLnBrk="1" hangingPunct="1">
              <a:spcBef>
                <a:spcPct val="50000"/>
              </a:spcBef>
              <a:buClrTx/>
              <a:buSzTx/>
              <a:buFontTx/>
              <a:buNone/>
              <a:defRPr/>
            </a:pPr>
            <a:endParaRPr lang="en-US" altLang="en-US" sz="1000">
              <a:solidFill>
                <a:srgbClr val="FFFF66"/>
              </a:solidFill>
              <a:latin typeface="Arial" charset="0"/>
              <a:cs typeface="+mn-cs"/>
            </a:endParaRPr>
          </a:p>
          <a:p>
            <a:pPr eaLnBrk="1" hangingPunct="1">
              <a:spcBef>
                <a:spcPct val="50000"/>
              </a:spcBef>
              <a:buClrTx/>
              <a:buSzTx/>
              <a:buFontTx/>
              <a:buNone/>
              <a:defRPr/>
            </a:pPr>
            <a:r>
              <a:rPr lang="en-US" altLang="en-US" sz="2400">
                <a:solidFill>
                  <a:srgbClr val="FFFF66"/>
                </a:solidFill>
                <a:latin typeface="Arial" charset="0"/>
                <a:cs typeface="+mn-cs"/>
              </a:rPr>
              <a:t>	</a:t>
            </a:r>
            <a:r>
              <a:rPr lang="en-US" altLang="en-US" sz="2400" b="1">
                <a:solidFill>
                  <a:srgbClr val="FFFF66"/>
                </a:solidFill>
                <a:latin typeface="Arial" charset="0"/>
                <a:cs typeface="+mn-cs"/>
              </a:rPr>
              <a:t>Seventy ‘sevens’ are decreed for your people and your holy city to finish transgression, to put an end to sin, to atone for wickedness, to bring in everlasting righteousness, to seal up vision and prophecy and to anoint the most holy.</a:t>
            </a:r>
          </a:p>
          <a:p>
            <a:pPr eaLnBrk="1" hangingPunct="1">
              <a:spcBef>
                <a:spcPct val="50000"/>
              </a:spcBef>
              <a:buClrTx/>
              <a:buSzTx/>
              <a:buFontTx/>
              <a:buNone/>
              <a:defRPr/>
            </a:pPr>
            <a:r>
              <a:rPr lang="en-US" altLang="en-US" sz="2400" b="1">
                <a:solidFill>
                  <a:srgbClr val="FFFF66"/>
                </a:solidFill>
                <a:latin typeface="Arial" charset="0"/>
                <a:cs typeface="+mn-cs"/>
              </a:rPr>
              <a:t>	Know and understand this: From the issuing of the decree to restore and rebuild Jerusalem, until the Anointed One, the ruler comes, there will be seven ‘sevens’ and sixty two ‘sevens’  </a:t>
            </a:r>
          </a:p>
          <a:p>
            <a:pPr eaLnBrk="1" hangingPunct="1">
              <a:spcBef>
                <a:spcPct val="50000"/>
              </a:spcBef>
              <a:buClrTx/>
              <a:buSzTx/>
              <a:buFontTx/>
              <a:buNone/>
              <a:defRPr/>
            </a:pPr>
            <a:endParaRPr lang="en-US" altLang="en-US" sz="1000" b="1">
              <a:solidFill>
                <a:srgbClr val="FFFF66"/>
              </a:solidFill>
              <a:latin typeface="Arial" charset="0"/>
              <a:cs typeface="+mn-cs"/>
            </a:endParaRPr>
          </a:p>
          <a:p>
            <a:pPr eaLnBrk="1" hangingPunct="1">
              <a:spcBef>
                <a:spcPct val="50000"/>
              </a:spcBef>
              <a:buClrTx/>
              <a:buSzTx/>
              <a:buFontTx/>
              <a:buNone/>
              <a:defRPr/>
            </a:pPr>
            <a:r>
              <a:rPr lang="en-US" altLang="en-US" sz="2400" b="1">
                <a:solidFill>
                  <a:srgbClr val="FFFF66"/>
                </a:solidFill>
                <a:latin typeface="Arial" charset="0"/>
                <a:cs typeface="+mn-cs"/>
              </a:rPr>
              <a:t>Decree of Artaxerxes (Ezra 7:12-26)  458 BC</a:t>
            </a:r>
          </a:p>
          <a:p>
            <a:pPr eaLnBrk="1" hangingPunct="1">
              <a:spcBef>
                <a:spcPct val="50000"/>
              </a:spcBef>
              <a:buClrTx/>
              <a:buSzTx/>
              <a:buFontTx/>
              <a:buNone/>
              <a:defRPr/>
            </a:pPr>
            <a:endParaRPr lang="en-US" altLang="en-US" sz="1000" b="1">
              <a:solidFill>
                <a:srgbClr val="FFFF66"/>
              </a:solidFill>
              <a:latin typeface="Arial" charset="0"/>
              <a:cs typeface="+mn-cs"/>
            </a:endParaRPr>
          </a:p>
          <a:p>
            <a:pPr eaLnBrk="1" hangingPunct="1">
              <a:spcBef>
                <a:spcPct val="50000"/>
              </a:spcBef>
              <a:buClrTx/>
              <a:buSzTx/>
              <a:buFontTx/>
              <a:buNone/>
              <a:defRPr/>
            </a:pPr>
            <a:r>
              <a:rPr lang="en-US" altLang="en-US" sz="2400" b="1">
                <a:solidFill>
                  <a:srgbClr val="FFFF66"/>
                </a:solidFill>
                <a:latin typeface="Arial" charset="0"/>
                <a:cs typeface="+mn-cs"/>
              </a:rPr>
              <a:t>458 BC - 490 years = -32    (no zero BC)</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170" name="Rectangle 2">
            <a:extLst>
              <a:ext uri="{FF2B5EF4-FFF2-40B4-BE49-F238E27FC236}">
                <a16:creationId xmlns:a16="http://schemas.microsoft.com/office/drawing/2014/main" id="{B524B50E-B4A5-4310-890B-20CAB515E201}"/>
              </a:ext>
            </a:extLst>
          </p:cNvPr>
          <p:cNvSpPr>
            <a:spLocks noGrp="1" noChangeArrowheads="1"/>
          </p:cNvSpPr>
          <p:nvPr>
            <p:ph type="title"/>
          </p:nvPr>
        </p:nvSpPr>
        <p:spPr>
          <a:xfrm>
            <a:off x="1987395" y="311151"/>
            <a:ext cx="8027963" cy="868363"/>
          </a:xfrm>
        </p:spPr>
        <p:txBody>
          <a:bodyPr/>
          <a:lstStyle/>
          <a:p>
            <a:pPr marL="54864" indent="0" eaLnBrk="1" fontAlgn="auto" hangingPunct="1">
              <a:spcAft>
                <a:spcPts val="0"/>
              </a:spcAft>
              <a:defRPr/>
            </a:pPr>
            <a:r>
              <a:rPr lang="en-US" sz="2400" b="1" dirty="0">
                <a:solidFill>
                  <a:srgbClr val="FFFF66"/>
                </a:solidFill>
              </a:rPr>
              <a:t>According to the Old Testament, the Messiah must:</a:t>
            </a:r>
          </a:p>
        </p:txBody>
      </p:sp>
      <p:sp>
        <p:nvSpPr>
          <p:cNvPr id="121859" name="Rectangle 3">
            <a:extLst>
              <a:ext uri="{FF2B5EF4-FFF2-40B4-BE49-F238E27FC236}">
                <a16:creationId xmlns:a16="http://schemas.microsoft.com/office/drawing/2014/main" id="{54E3C3AD-C29F-47F3-8982-4421EE1C6CE3}"/>
              </a:ext>
            </a:extLst>
          </p:cNvPr>
          <p:cNvSpPr>
            <a:spLocks noGrp="1"/>
          </p:cNvSpPr>
          <p:nvPr>
            <p:ph idx="1"/>
          </p:nvPr>
        </p:nvSpPr>
        <p:spPr>
          <a:xfrm>
            <a:off x="1981200" y="1600200"/>
            <a:ext cx="8229600" cy="4953000"/>
          </a:xfrm>
        </p:spPr>
        <p:txBody>
          <a:bodyPr/>
          <a:lstStyle/>
          <a:p>
            <a:pPr eaLnBrk="1" hangingPunct="1"/>
            <a:r>
              <a:rPr lang="en-US" altLang="en-US" sz="2000" b="1">
                <a:solidFill>
                  <a:srgbClr val="FFFF66"/>
                </a:solidFill>
              </a:rPr>
              <a:t>Be born in Bethlehem</a:t>
            </a:r>
          </a:p>
          <a:p>
            <a:pPr eaLnBrk="1" hangingPunct="1"/>
            <a:r>
              <a:rPr lang="en-US" altLang="en-US" sz="2000" b="1">
                <a:solidFill>
                  <a:srgbClr val="FFFF66"/>
                </a:solidFill>
              </a:rPr>
              <a:t>Be raised in Galilee near Nazareth</a:t>
            </a:r>
          </a:p>
          <a:p>
            <a:pPr eaLnBrk="1" hangingPunct="1"/>
            <a:r>
              <a:rPr lang="en-US" altLang="en-US" sz="2000" b="1">
                <a:solidFill>
                  <a:srgbClr val="FFFF66"/>
                </a:solidFill>
              </a:rPr>
              <a:t>Be despised and rejected by men</a:t>
            </a:r>
          </a:p>
          <a:p>
            <a:pPr eaLnBrk="1" hangingPunct="1"/>
            <a:r>
              <a:rPr lang="en-US" altLang="en-US" sz="2000" b="1">
                <a:solidFill>
                  <a:srgbClr val="FFFF66"/>
                </a:solidFill>
              </a:rPr>
              <a:t>Be meek and silent before his accusers</a:t>
            </a:r>
          </a:p>
          <a:p>
            <a:pPr eaLnBrk="1" hangingPunct="1"/>
            <a:r>
              <a:rPr lang="en-US" altLang="en-US" sz="2000" b="1">
                <a:solidFill>
                  <a:srgbClr val="FFFF66"/>
                </a:solidFill>
              </a:rPr>
              <a:t>Be “pierced”</a:t>
            </a:r>
          </a:p>
          <a:p>
            <a:pPr eaLnBrk="1" hangingPunct="1"/>
            <a:r>
              <a:rPr lang="en-US" altLang="en-US" sz="2000" b="1">
                <a:solidFill>
                  <a:srgbClr val="FFFF66"/>
                </a:solidFill>
              </a:rPr>
              <a:t>Be crucified</a:t>
            </a:r>
          </a:p>
          <a:p>
            <a:pPr eaLnBrk="1" hangingPunct="1"/>
            <a:r>
              <a:rPr lang="en-US" altLang="en-US" sz="2000" b="1">
                <a:solidFill>
                  <a:srgbClr val="FFFF66"/>
                </a:solidFill>
              </a:rPr>
              <a:t>Have his garments divided and gambled over</a:t>
            </a:r>
          </a:p>
          <a:p>
            <a:pPr eaLnBrk="1" hangingPunct="1"/>
            <a:r>
              <a:rPr lang="en-US" altLang="en-US" sz="2000" b="1">
                <a:solidFill>
                  <a:srgbClr val="FFFF66"/>
                </a:solidFill>
              </a:rPr>
              <a:t>Be betrayed for 30 pieces of silver</a:t>
            </a:r>
          </a:p>
          <a:p>
            <a:pPr eaLnBrk="1" hangingPunct="1"/>
            <a:r>
              <a:rPr lang="en-US" altLang="en-US" sz="2000" b="1">
                <a:solidFill>
                  <a:srgbClr val="FFFF66"/>
                </a:solidFill>
              </a:rPr>
              <a:t>Come to Jerusalem to make atonement for sin in about AD 33</a:t>
            </a:r>
          </a:p>
          <a:p>
            <a:pPr eaLnBrk="1" hangingPunct="1"/>
            <a:r>
              <a:rPr lang="en-US" altLang="en-US" sz="2000" b="1">
                <a:solidFill>
                  <a:srgbClr val="FFFF66"/>
                </a:solidFill>
              </a:rPr>
              <a:t>And many more….</a:t>
            </a:r>
          </a:p>
          <a:p>
            <a:pPr eaLnBrk="1" hangingPunct="1"/>
            <a:endParaRPr lang="en-US" altLang="en-US" sz="2000">
              <a:solidFill>
                <a:srgbClr val="FFFF66"/>
              </a:solidFill>
            </a:endParaRPr>
          </a:p>
          <a:p>
            <a:pPr eaLnBrk="1" hangingPunct="1">
              <a:buFontTx/>
              <a:buNone/>
            </a:pPr>
            <a:r>
              <a:rPr lang="en-US" altLang="en-US" sz="2000" b="1">
                <a:solidFill>
                  <a:srgbClr val="FFFF66"/>
                </a:solidFill>
              </a:rPr>
              <a:t>Was all this an accident, or did God plan all along for the death of Christ for forgiveness of sins?    What do you think?</a:t>
            </a:r>
          </a:p>
          <a:p>
            <a:pPr eaLnBrk="1" hangingPunct="1">
              <a:buFontTx/>
              <a:buNone/>
            </a:pPr>
            <a:endParaRPr lang="en-US" altLang="en-US" sz="2000" b="1">
              <a:solidFill>
                <a:srgbClr val="FFFF66"/>
              </a:solidFill>
            </a:endParaRPr>
          </a:p>
          <a:p>
            <a:pPr algn="ctr" eaLnBrk="1" hangingPunct="1">
              <a:buFontTx/>
              <a:buNone/>
            </a:pPr>
            <a:r>
              <a:rPr lang="en-US" altLang="en-US" sz="2000" b="1">
                <a:solidFill>
                  <a:srgbClr val="FFFF66"/>
                </a:solidFill>
              </a:rPr>
              <a:t>Man, Myth or Messiah?</a:t>
            </a:r>
          </a:p>
          <a:p>
            <a:pPr eaLnBrk="1" hangingPunct="1">
              <a:buFontTx/>
              <a:buNone/>
            </a:pPr>
            <a:endParaRPr lang="en-US" altLang="en-US" sz="2000">
              <a:solidFill>
                <a:srgbClr val="FFFF66"/>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a:extLst>
              <a:ext uri="{FF2B5EF4-FFF2-40B4-BE49-F238E27FC236}">
                <a16:creationId xmlns:a16="http://schemas.microsoft.com/office/drawing/2014/main" id="{35DED88A-A707-42B4-BD7F-4B3AF66ED2E8}"/>
              </a:ext>
            </a:extLst>
          </p:cNvPr>
          <p:cNvSpPr>
            <a:spLocks noGrp="1"/>
          </p:cNvSpPr>
          <p:nvPr>
            <p:ph type="title" idx="4294967295"/>
          </p:nvPr>
        </p:nvSpPr>
        <p:spPr bwMode="auto"/>
        <p:txBody>
          <a:bodyPr vert="horz" wrap="square" lIns="91440" tIns="45720" rIns="91440" bIns="45720" numCol="1" anchor="b" anchorCtr="0" compatLnSpc="1">
            <a:prstTxWarp prst="textNoShape">
              <a:avLst/>
            </a:prstTxWarp>
            <a:normAutofit/>
            <a:scene3d>
              <a:camera prst="orthographicFront"/>
              <a:lightRig rig="soft" dir="t">
                <a:rot lat="0" lon="0" rev="2400000"/>
              </a:lightRig>
            </a:scene3d>
            <a:sp3d>
              <a:bevelT w="19050" h="12700"/>
            </a:sp3d>
          </a:bodyPr>
          <a:lstStyle/>
          <a:p>
            <a:pPr algn="ctr">
              <a:defRPr/>
            </a:pPr>
            <a:r>
              <a:rPr lang="en-US" sz="3200">
                <a:solidFill>
                  <a:srgbClr val="FFFF00"/>
                </a:solidFill>
                <a:effectLst/>
              </a:rPr>
              <a:t>The Resurrection of Jesus from the dead</a:t>
            </a:r>
          </a:p>
        </p:txBody>
      </p:sp>
      <p:sp>
        <p:nvSpPr>
          <p:cNvPr id="123907" name="Rectangle 3">
            <a:extLst>
              <a:ext uri="{FF2B5EF4-FFF2-40B4-BE49-F238E27FC236}">
                <a16:creationId xmlns:a16="http://schemas.microsoft.com/office/drawing/2014/main" id="{A0C2D76B-AAF0-4DE0-AE04-3CE13F754466}"/>
              </a:ext>
            </a:extLst>
          </p:cNvPr>
          <p:cNvSpPr>
            <a:spLocks noGrp="1"/>
          </p:cNvSpPr>
          <p:nvPr>
            <p:ph type="body" idx="4294967295"/>
          </p:nvPr>
        </p:nvSpPr>
        <p:spPr>
          <a:xfrm>
            <a:off x="6477000" y="1752600"/>
            <a:ext cx="3733800" cy="4419600"/>
          </a:xfrm>
        </p:spPr>
        <p:txBody>
          <a:bodyPr/>
          <a:lstStyle/>
          <a:p>
            <a:pPr marL="0" indent="0">
              <a:buNone/>
            </a:pPr>
            <a:r>
              <a:rPr lang="en-US" altLang="en-US" sz="2000" b="1"/>
              <a:t>John 3:19  “Destroy this temple, and I will raise it again in three days.”</a:t>
            </a:r>
          </a:p>
          <a:p>
            <a:pPr marL="0" indent="0">
              <a:buNone/>
            </a:pPr>
            <a:endParaRPr lang="en-US" altLang="en-US" sz="2000" b="1"/>
          </a:p>
          <a:p>
            <a:pPr marL="0" indent="0">
              <a:buNone/>
            </a:pPr>
            <a:r>
              <a:rPr lang="en-US" altLang="en-US" sz="2000" b="1"/>
              <a:t>Fact:  The tomb was empty.</a:t>
            </a:r>
          </a:p>
          <a:p>
            <a:pPr marL="0" indent="0">
              <a:buNone/>
            </a:pPr>
            <a:endParaRPr lang="en-US" altLang="en-US" sz="2000" b="1"/>
          </a:p>
          <a:p>
            <a:pPr marL="0" indent="0">
              <a:buNone/>
            </a:pPr>
            <a:r>
              <a:rPr lang="en-US" altLang="en-US" sz="2000" b="1"/>
              <a:t>Fact: The resurrection was preached, beginning in Jerusalem.</a:t>
            </a:r>
          </a:p>
          <a:p>
            <a:pPr marL="0" indent="0">
              <a:buNone/>
            </a:pPr>
            <a:endParaRPr lang="en-US" altLang="en-US" sz="2000" b="1"/>
          </a:p>
          <a:p>
            <a:pPr marL="0" indent="0">
              <a:buNone/>
            </a:pPr>
            <a:r>
              <a:rPr lang="en-US" altLang="en-US" sz="2000" b="1"/>
              <a:t>Fact:  There were more than 500 eye-witnesses to the resurrection. 1 Cor 15:3-6.</a:t>
            </a:r>
          </a:p>
        </p:txBody>
      </p:sp>
      <p:pic>
        <p:nvPicPr>
          <p:cNvPr id="123908" name="Picture 5">
            <a:extLst>
              <a:ext uri="{FF2B5EF4-FFF2-40B4-BE49-F238E27FC236}">
                <a16:creationId xmlns:a16="http://schemas.microsoft.com/office/drawing/2014/main" id="{5E080F44-9032-40F7-A379-A642FE7FF9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5939" y="2209800"/>
            <a:ext cx="4587875" cy="327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48D2F-7C46-486A-88D6-E65EEDAB7500}"/>
              </a:ext>
            </a:extLst>
          </p:cNvPr>
          <p:cNvSpPr>
            <a:spLocks noGrp="1"/>
          </p:cNvSpPr>
          <p:nvPr>
            <p:ph type="title" idx="4294967295"/>
          </p:nvPr>
        </p:nvSpPr>
        <p:spPr>
          <a:xfrm>
            <a:off x="2054352" y="1316736"/>
            <a:ext cx="7772400" cy="1362456"/>
          </a:xfrm>
        </p:spPr>
        <p:txBody>
          <a:bodyPr vert="horz" wrap="square" lIns="0" tIns="0" rIns="0" bIns="0" numCol="1" anchor="b" anchorCtr="1" compatLnSpc="1">
            <a:prstTxWarp prst="textNoShape">
              <a:avLst/>
            </a:prstTxWarp>
            <a:noAutofit/>
            <a:scene3d>
              <a:camera prst="orthographicFront"/>
              <a:lightRig rig="freezing" dir="t">
                <a:rot lat="0" lon="0" rev="5640000"/>
              </a:lightRig>
            </a:scene3d>
            <a:sp3d prstMaterial="flat">
              <a:bevelT w="38100" h="38100"/>
            </a:sp3d>
          </a:bodyPr>
          <a:lstStyle/>
          <a:p>
            <a:pPr eaLnBrk="1" fontAlgn="auto" hangingPunct="1">
              <a:spcAft>
                <a:spcPts val="0"/>
              </a:spcAft>
              <a:defRPr/>
            </a:pPr>
            <a:r>
              <a:rPr lang="en-US" b="1" kern="1200" dirty="0">
                <a:ln w="635">
                  <a:noFill/>
                </a:ln>
                <a:solidFill>
                  <a:schemeClr val="accent4">
                    <a:tint val="90000"/>
                    <a:satMod val="125000"/>
                  </a:schemeClr>
                </a:solidFill>
                <a:effectLst>
                  <a:outerShdw blurRad="38100" dist="25400" dir="5400000" algn="tl" rotWithShape="0">
                    <a:srgbClr val="000000">
                      <a:alpha val="43000"/>
                    </a:srgbClr>
                  </a:outerShdw>
                </a:effectLst>
              </a:rPr>
              <a:t>Fact #1</a:t>
            </a:r>
          </a:p>
        </p:txBody>
      </p:sp>
      <p:sp>
        <p:nvSpPr>
          <p:cNvPr id="125955" name="Text Placeholder 2">
            <a:extLst>
              <a:ext uri="{FF2B5EF4-FFF2-40B4-BE49-F238E27FC236}">
                <a16:creationId xmlns:a16="http://schemas.microsoft.com/office/drawing/2014/main" id="{7509B8BE-CF42-4C3C-9E55-138A2EEF90C0}"/>
              </a:ext>
            </a:extLst>
          </p:cNvPr>
          <p:cNvSpPr>
            <a:spLocks noGrp="1"/>
          </p:cNvSpPr>
          <p:nvPr>
            <p:ph type="body" idx="4294967295"/>
          </p:nvPr>
        </p:nvSpPr>
        <p:spPr>
          <a:xfrm>
            <a:off x="2054225" y="3141663"/>
            <a:ext cx="7772400" cy="8112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45720" bIns="45720" numCol="1" anchor="t" anchorCtr="0" compatLnSpc="1">
            <a:prstTxWarp prst="textNoShape">
              <a:avLst/>
            </a:prstTxWarp>
          </a:bodyPr>
          <a:lstStyle/>
          <a:p>
            <a:pPr marL="0" indent="0" algn="ctr">
              <a:buNone/>
            </a:pPr>
            <a:r>
              <a:rPr lang="en-US" altLang="en-US" sz="3700" b="1">
                <a:solidFill>
                  <a:srgbClr val="FFFF00"/>
                </a:solidFill>
                <a:effectLst/>
              </a:rPr>
              <a:t>Jesus of Nazareth was crucified under Pontius Pilate in Jerusalem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TextBox 2">
            <a:extLst>
              <a:ext uri="{FF2B5EF4-FFF2-40B4-BE49-F238E27FC236}">
                <a16:creationId xmlns:a16="http://schemas.microsoft.com/office/drawing/2014/main" id="{8C3A4B9B-3F3A-4B76-B8B0-1F43E438C616}"/>
              </a:ext>
            </a:extLst>
          </p:cNvPr>
          <p:cNvSpPr txBox="1">
            <a:spLocks noChangeArrowheads="1"/>
          </p:cNvSpPr>
          <p:nvPr/>
        </p:nvSpPr>
        <p:spPr bwMode="auto">
          <a:xfrm>
            <a:off x="2971800" y="838200"/>
            <a:ext cx="609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tx1"/>
              </a:buClr>
              <a:buChar char="–"/>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7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tx1"/>
              </a:buClr>
              <a:buChar char="–"/>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lgn="ctr" eaLnBrk="1" hangingPunct="1">
              <a:spcBef>
                <a:spcPct val="0"/>
              </a:spcBef>
              <a:buClrTx/>
              <a:buSzTx/>
              <a:buFontTx/>
              <a:buNone/>
            </a:pPr>
            <a:r>
              <a:rPr lang="en-US" altLang="en-US" sz="2400" b="1">
                <a:solidFill>
                  <a:srgbClr val="FFFF00"/>
                </a:solidFill>
                <a:latin typeface="Constantia" panose="02030602050306030303" pitchFamily="18" charset="0"/>
              </a:rPr>
              <a:t>Josephus  AD 38-100</a:t>
            </a:r>
          </a:p>
        </p:txBody>
      </p:sp>
      <p:sp>
        <p:nvSpPr>
          <p:cNvPr id="128003" name="TextBox 5">
            <a:extLst>
              <a:ext uri="{FF2B5EF4-FFF2-40B4-BE49-F238E27FC236}">
                <a16:creationId xmlns:a16="http://schemas.microsoft.com/office/drawing/2014/main" id="{68F07A0E-D811-456F-9BBC-625841580439}"/>
              </a:ext>
            </a:extLst>
          </p:cNvPr>
          <p:cNvSpPr txBox="1">
            <a:spLocks noChangeArrowheads="1"/>
          </p:cNvSpPr>
          <p:nvPr/>
        </p:nvSpPr>
        <p:spPr bwMode="auto">
          <a:xfrm>
            <a:off x="2514600" y="2133600"/>
            <a:ext cx="762000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tx1"/>
              </a:buClr>
              <a:buChar char="–"/>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7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tx1"/>
              </a:buClr>
              <a:buChar char="–"/>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lgn="just" eaLnBrk="1" hangingPunct="1">
              <a:spcBef>
                <a:spcPct val="0"/>
              </a:spcBef>
              <a:buClrTx/>
              <a:buSzTx/>
              <a:buFontTx/>
              <a:buNone/>
            </a:pPr>
            <a:r>
              <a:rPr lang="en-US" altLang="en-US" sz="2000" b="1">
                <a:solidFill>
                  <a:srgbClr val="FFFFFF"/>
                </a:solidFill>
                <a:latin typeface="Constantia" panose="02030602050306030303" pitchFamily="18" charset="0"/>
              </a:rPr>
              <a:t>About this time there lived Jesus, a wise man.  For he was one who wrought surprising feats and was a teacher of such people as accept the truth gladly.  He won over many Jews and many of the Greeks.  </a:t>
            </a:r>
            <a:r>
              <a:rPr lang="en-US" altLang="en-US" sz="2400" b="1">
                <a:solidFill>
                  <a:srgbClr val="FFFF00"/>
                </a:solidFill>
                <a:latin typeface="Constantia" panose="02030602050306030303" pitchFamily="18" charset="0"/>
              </a:rPr>
              <a:t>When Pilate, upon hearing him accused by men of the highest standing amongst us, had condemned him to be crucified, those who had in the first place come to love him did not give up their affection for him.  </a:t>
            </a:r>
            <a:r>
              <a:rPr lang="en-US" altLang="en-US" sz="2000" b="1">
                <a:solidFill>
                  <a:srgbClr val="FFFFFF"/>
                </a:solidFill>
                <a:latin typeface="Constantia" panose="02030602050306030303" pitchFamily="18" charset="0"/>
              </a:rPr>
              <a:t>The prophets of God had prophesied these and countless other marvelous things about him.  And the tribe of Christians, so called after him, has still to this day not disappeared.</a:t>
            </a:r>
          </a:p>
          <a:p>
            <a:pPr algn="just" eaLnBrk="1" hangingPunct="1">
              <a:spcBef>
                <a:spcPct val="0"/>
              </a:spcBef>
              <a:buClrTx/>
              <a:buSzTx/>
              <a:buFontTx/>
              <a:buNone/>
            </a:pPr>
            <a:endParaRPr lang="en-US" altLang="en-US" sz="2000" b="1">
              <a:solidFill>
                <a:srgbClr val="FFFF00"/>
              </a:solidFill>
              <a:latin typeface="Constantia" panose="02030602050306030303" pitchFamily="18" charset="0"/>
            </a:endParaRPr>
          </a:p>
          <a:p>
            <a:pPr algn="r" eaLnBrk="1" hangingPunct="1">
              <a:spcBef>
                <a:spcPct val="0"/>
              </a:spcBef>
              <a:buClrTx/>
              <a:buSzTx/>
              <a:buFontTx/>
              <a:buNone/>
            </a:pPr>
            <a:r>
              <a:rPr lang="en-US" altLang="en-US" sz="2000" b="1" i="1">
                <a:solidFill>
                  <a:srgbClr val="FFFF00"/>
                </a:solidFill>
                <a:latin typeface="Constantia" panose="02030602050306030303" pitchFamily="18" charset="0"/>
              </a:rPr>
              <a:t>Antiquities </a:t>
            </a:r>
            <a:r>
              <a:rPr lang="en-US" altLang="en-US" sz="2000" b="1">
                <a:solidFill>
                  <a:srgbClr val="FFFF00"/>
                </a:solidFill>
                <a:latin typeface="Constantia" panose="02030602050306030303" pitchFamily="18" charset="0"/>
              </a:rPr>
              <a:t> 18:3:3</a:t>
            </a:r>
            <a:endParaRPr lang="en-US" altLang="en-US" sz="2000" b="1" i="1">
              <a:solidFill>
                <a:srgbClr val="FFFF00"/>
              </a:solidFill>
              <a:latin typeface="Constantia" panose="02030602050306030303" pitchFamily="18"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0362D-5E59-441C-AA0A-F8613E5C5982}"/>
              </a:ext>
            </a:extLst>
          </p:cNvPr>
          <p:cNvSpPr>
            <a:spLocks noGrp="1"/>
          </p:cNvSpPr>
          <p:nvPr>
            <p:ph type="title" idx="4294967295"/>
          </p:nvPr>
        </p:nvSpPr>
        <p:spPr>
          <a:xfrm>
            <a:off x="2368677" y="385046"/>
            <a:ext cx="7772400" cy="1068148"/>
          </a:xfrm>
        </p:spPr>
        <p:txBody>
          <a:bodyPr vert="horz" wrap="square" lIns="0" tIns="0" rIns="0" bIns="0" numCol="1" anchor="b" anchorCtr="1" compatLnSpc="1">
            <a:prstTxWarp prst="textNoShape">
              <a:avLst/>
            </a:prstTxWarp>
            <a:noAutofit/>
            <a:scene3d>
              <a:camera prst="orthographicFront"/>
              <a:lightRig rig="freezing" dir="t">
                <a:rot lat="0" lon="0" rev="5640000"/>
              </a:lightRig>
            </a:scene3d>
            <a:sp3d prstMaterial="flat">
              <a:bevelT w="38100" h="38100"/>
            </a:sp3d>
          </a:bodyPr>
          <a:lstStyle/>
          <a:p>
            <a:pPr eaLnBrk="1" fontAlgn="auto" hangingPunct="1">
              <a:spcAft>
                <a:spcPts val="0"/>
              </a:spcAft>
              <a:defRPr/>
            </a:pPr>
            <a:r>
              <a:rPr lang="en-US" sz="3200" b="1" kern="1200" dirty="0">
                <a:ln w="635">
                  <a:noFill/>
                </a:ln>
                <a:solidFill>
                  <a:srgbClr val="FFFF00"/>
                </a:solidFill>
                <a:effectLst>
                  <a:outerShdw blurRad="38100" dist="25400" dir="5400000" algn="tl" rotWithShape="0">
                    <a:srgbClr val="000000">
                      <a:alpha val="43000"/>
                    </a:srgbClr>
                  </a:outerShdw>
                </a:effectLst>
              </a:rPr>
              <a:t>Cornelius Tacitus   approx. AD 114</a:t>
            </a:r>
            <a:endParaRPr lang="en-US" sz="3200" b="1" kern="1200" dirty="0">
              <a:ln w="635">
                <a:noFill/>
              </a:ln>
              <a:solidFill>
                <a:schemeClr val="accent4">
                  <a:tint val="90000"/>
                  <a:satMod val="125000"/>
                </a:schemeClr>
              </a:solidFill>
              <a:effectLst>
                <a:outerShdw blurRad="38100" dist="25400" dir="5400000" algn="tl" rotWithShape="0">
                  <a:srgbClr val="000000">
                    <a:alpha val="43000"/>
                  </a:srgbClr>
                </a:outerShdw>
              </a:effectLst>
            </a:endParaRPr>
          </a:p>
        </p:txBody>
      </p:sp>
      <p:sp>
        <p:nvSpPr>
          <p:cNvPr id="130051" name="Text Placeholder 2">
            <a:extLst>
              <a:ext uri="{FF2B5EF4-FFF2-40B4-BE49-F238E27FC236}">
                <a16:creationId xmlns:a16="http://schemas.microsoft.com/office/drawing/2014/main" id="{541F3C6C-C441-4497-B46B-773555606C2D}"/>
              </a:ext>
            </a:extLst>
          </p:cNvPr>
          <p:cNvSpPr>
            <a:spLocks noGrp="1"/>
          </p:cNvSpPr>
          <p:nvPr>
            <p:ph type="body" idx="4294967295"/>
          </p:nvPr>
        </p:nvSpPr>
        <p:spPr>
          <a:xfrm>
            <a:off x="2590800" y="2286000"/>
            <a:ext cx="7620000" cy="3810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45720" bIns="45720" numCol="1" anchor="t" anchorCtr="0" compatLnSpc="1">
            <a:prstTxWarp prst="textNoShape">
              <a:avLst/>
            </a:prstTxWarp>
          </a:bodyPr>
          <a:lstStyle/>
          <a:p>
            <a:pPr marL="0" indent="0" algn="just">
              <a:lnSpc>
                <a:spcPct val="90000"/>
              </a:lnSpc>
              <a:buNone/>
            </a:pPr>
            <a:r>
              <a:rPr lang="en-US" altLang="en-US" sz="2400" b="1">
                <a:solidFill>
                  <a:srgbClr val="FFFF00"/>
                </a:solidFill>
                <a:effectLst/>
                <a:latin typeface="Book Antiqua" panose="02040602050305030304" pitchFamily="18" charset="0"/>
                <a:cs typeface="Times New Roman" panose="02020603050405020304" pitchFamily="18" charset="0"/>
              </a:rPr>
              <a:t>To squelch the rumor [that he had started the Great fire in Rome], Nero created scapegoats and subjected to the most refined tortures those whom the common people called ‘Christians,’ [a group] hated for their abominable crimes.  Their name comes from Christ, who, during the reign of Tiberius, had been executed by the procurator Pontius Pilate. </a:t>
            </a:r>
          </a:p>
          <a:p>
            <a:pPr marL="0" indent="0" algn="r">
              <a:lnSpc>
                <a:spcPct val="90000"/>
              </a:lnSpc>
              <a:buNone/>
            </a:pPr>
            <a:r>
              <a:rPr lang="en-US" altLang="en-US" sz="2400" b="1" i="1">
                <a:effectLst/>
                <a:latin typeface="Book Antiqua" panose="02040602050305030304" pitchFamily="18" charset="0"/>
                <a:cs typeface="Times New Roman" panose="02020603050405020304" pitchFamily="18" charset="0"/>
              </a:rPr>
              <a:t>Annals </a:t>
            </a:r>
            <a:r>
              <a:rPr lang="en-US" altLang="en-US" sz="2400" b="1">
                <a:effectLst/>
                <a:latin typeface="Book Antiqua" panose="02040602050305030304" pitchFamily="18" charset="0"/>
                <a:cs typeface="Times New Roman" panose="02020603050405020304" pitchFamily="18" charset="0"/>
              </a:rPr>
              <a:t>15.44</a:t>
            </a:r>
            <a:endParaRPr lang="en-US" altLang="en-US" sz="2400" b="1">
              <a:effectLst/>
              <a:latin typeface="Book Antiqua" panose="02040602050305030304" pitchFamily="18" charset="0"/>
            </a:endParaRPr>
          </a:p>
          <a:p>
            <a:pPr marL="0" indent="0">
              <a:lnSpc>
                <a:spcPct val="90000"/>
              </a:lnSpc>
              <a:buNone/>
            </a:pPr>
            <a:endParaRPr lang="en-US" altLang="en-US" sz="2800">
              <a:effectLs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TextBox 3">
            <a:extLst>
              <a:ext uri="{FF2B5EF4-FFF2-40B4-BE49-F238E27FC236}">
                <a16:creationId xmlns:a16="http://schemas.microsoft.com/office/drawing/2014/main" id="{9C2C7FE3-8476-4E70-8987-4FAD46446326}"/>
              </a:ext>
            </a:extLst>
          </p:cNvPr>
          <p:cNvSpPr txBox="1">
            <a:spLocks noChangeArrowheads="1"/>
          </p:cNvSpPr>
          <p:nvPr/>
        </p:nvSpPr>
        <p:spPr bwMode="auto">
          <a:xfrm>
            <a:off x="2590800" y="2743200"/>
            <a:ext cx="7620000"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cs typeface="Arial" panose="020B0604020202020204" pitchFamily="34" charset="0"/>
              </a:defRPr>
            </a:lvl1pPr>
            <a:lvl2pPr marL="37931725" indent="-37474525">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9pPr>
          </a:lstStyle>
          <a:p>
            <a:pPr eaLnBrk="1" hangingPunct="1">
              <a:spcBef>
                <a:spcPct val="0"/>
              </a:spcBef>
              <a:buClrTx/>
              <a:buSzTx/>
              <a:buFontTx/>
              <a:buNone/>
            </a:pPr>
            <a:r>
              <a:rPr lang="en-US" altLang="en-US" sz="2400" b="1">
                <a:solidFill>
                  <a:srgbClr val="FFFF00"/>
                </a:solidFill>
                <a:latin typeface="Book Antiqua" panose="02040602050305030304" pitchFamily="18" charset="0"/>
                <a:cs typeface="Times New Roman" panose="02020603050405020304" pitchFamily="18" charset="0"/>
              </a:rPr>
              <a:t>On the eve of Passover they hung Yeshu</a:t>
            </a:r>
          </a:p>
          <a:p>
            <a:pPr algn="r" eaLnBrk="1" hangingPunct="1">
              <a:spcBef>
                <a:spcPct val="0"/>
              </a:spcBef>
              <a:buClrTx/>
              <a:buSzTx/>
              <a:buFontTx/>
              <a:buNone/>
            </a:pPr>
            <a:r>
              <a:rPr lang="en-US" altLang="en-US" sz="1800" b="1">
                <a:solidFill>
                  <a:srgbClr val="FFFF00"/>
                </a:solidFill>
                <a:latin typeface="Book Antiqua" panose="02040602050305030304" pitchFamily="18" charset="0"/>
                <a:cs typeface="Times New Roman" panose="02020603050405020304" pitchFamily="18" charset="0"/>
              </a:rPr>
              <a:t> </a:t>
            </a:r>
            <a:r>
              <a:rPr lang="en-US" altLang="en-US" sz="1800" i="1">
                <a:solidFill>
                  <a:srgbClr val="FFFF00"/>
                </a:solidFill>
                <a:latin typeface="Arial" panose="020B0604020202020204" pitchFamily="34" charset="0"/>
              </a:rPr>
              <a:t>Babylonian Sanhedrin </a:t>
            </a:r>
            <a:r>
              <a:rPr lang="en-US" altLang="en-US" sz="1800">
                <a:solidFill>
                  <a:srgbClr val="FFFF00"/>
                </a:solidFill>
                <a:latin typeface="Arial" panose="020B0604020202020204" pitchFamily="34" charset="0"/>
              </a:rPr>
              <a:t>43a-b </a:t>
            </a:r>
            <a:r>
              <a:rPr lang="en-US" altLang="en-US" sz="1800" b="1">
                <a:solidFill>
                  <a:srgbClr val="FFFF00"/>
                </a:solidFill>
                <a:latin typeface="Book Antiqua" panose="02040602050305030304" pitchFamily="18" charset="0"/>
              </a:rPr>
              <a:t> </a:t>
            </a:r>
            <a:endParaRPr lang="en-US" altLang="en-US" b="1">
              <a:solidFill>
                <a:srgbClr val="FFFF00"/>
              </a:solidFill>
              <a:latin typeface="Book Antiqua" panose="02040602050305030304" pitchFamily="18" charset="0"/>
            </a:endParaRPr>
          </a:p>
        </p:txBody>
      </p:sp>
      <p:sp>
        <p:nvSpPr>
          <p:cNvPr id="132099" name="TextBox 4">
            <a:extLst>
              <a:ext uri="{FF2B5EF4-FFF2-40B4-BE49-F238E27FC236}">
                <a16:creationId xmlns:a16="http://schemas.microsoft.com/office/drawing/2014/main" id="{1E514AF1-621C-4891-9909-A8DB1C234F29}"/>
              </a:ext>
            </a:extLst>
          </p:cNvPr>
          <p:cNvSpPr txBox="1">
            <a:spLocks noChangeArrowheads="1"/>
          </p:cNvSpPr>
          <p:nvPr/>
        </p:nvSpPr>
        <p:spPr bwMode="auto">
          <a:xfrm>
            <a:off x="2895600" y="914400"/>
            <a:ext cx="6400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cs typeface="Arial" panose="020B0604020202020204" pitchFamily="34" charset="0"/>
              </a:defRPr>
            </a:lvl1pPr>
            <a:lvl2pPr marL="37931725" indent="-37474525">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9pPr>
          </a:lstStyle>
          <a:p>
            <a:pPr eaLnBrk="1" hangingPunct="1">
              <a:spcBef>
                <a:spcPct val="0"/>
              </a:spcBef>
              <a:buClrTx/>
              <a:buSzTx/>
              <a:buFontTx/>
              <a:buNone/>
            </a:pPr>
            <a:r>
              <a:rPr lang="en-US" altLang="en-US">
                <a:latin typeface="Arial" panose="020B0604020202020204" pitchFamily="34" charset="0"/>
              </a:rPr>
              <a:t>Talmud (1</a:t>
            </a:r>
            <a:r>
              <a:rPr lang="en-US" altLang="en-US" baseline="30000">
                <a:latin typeface="Arial" panose="020B0604020202020204" pitchFamily="34" charset="0"/>
              </a:rPr>
              <a:t>st</a:t>
            </a:r>
            <a:r>
              <a:rPr lang="en-US" altLang="en-US">
                <a:latin typeface="Arial" panose="020B0604020202020204" pitchFamily="34" charset="0"/>
              </a:rPr>
              <a:t> and 2</a:t>
            </a:r>
            <a:r>
              <a:rPr lang="en-US" altLang="en-US" baseline="30000">
                <a:latin typeface="Arial" panose="020B0604020202020204" pitchFamily="34" charset="0"/>
              </a:rPr>
              <a:t>nd</a:t>
            </a:r>
            <a:r>
              <a:rPr lang="en-US" altLang="en-US">
                <a:latin typeface="Arial" panose="020B0604020202020204" pitchFamily="34" charset="0"/>
              </a:rPr>
              <a:t> Century AD)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C8108-FAEB-4025-9624-746BA72669E2}"/>
              </a:ext>
            </a:extLst>
          </p:cNvPr>
          <p:cNvSpPr>
            <a:spLocks noGrp="1"/>
          </p:cNvSpPr>
          <p:nvPr>
            <p:ph type="title" idx="4294967295"/>
          </p:nvPr>
        </p:nvSpPr>
        <p:spPr>
          <a:xfrm>
            <a:off x="2063877" y="462163"/>
            <a:ext cx="7772400" cy="1238045"/>
          </a:xfrm>
        </p:spPr>
        <p:txBody>
          <a:bodyPr vert="horz" wrap="square" lIns="0" tIns="0" rIns="0" bIns="0" numCol="1" anchor="b" anchorCtr="1" compatLnSpc="1">
            <a:prstTxWarp prst="textNoShape">
              <a:avLst/>
            </a:prstTxWarp>
            <a:noAutofit/>
            <a:scene3d>
              <a:camera prst="orthographicFront"/>
              <a:lightRig rig="freezing" dir="t">
                <a:rot lat="0" lon="0" rev="5640000"/>
              </a:lightRig>
            </a:scene3d>
            <a:sp3d prstMaterial="flat">
              <a:bevelT w="38100" h="38100"/>
            </a:sp3d>
          </a:bodyPr>
          <a:lstStyle/>
          <a:p>
            <a:pPr eaLnBrk="1" fontAlgn="auto" hangingPunct="1">
              <a:spcAft>
                <a:spcPts val="0"/>
              </a:spcAft>
              <a:defRPr/>
            </a:pPr>
            <a:r>
              <a:rPr lang="en-US" sz="4000" b="1" kern="1200" dirty="0">
                <a:ln w="635">
                  <a:noFill/>
                </a:ln>
                <a:solidFill>
                  <a:schemeClr val="accent4">
                    <a:tint val="90000"/>
                    <a:satMod val="125000"/>
                  </a:schemeClr>
                </a:solidFill>
                <a:effectLst>
                  <a:outerShdw blurRad="38100" dist="25400" dir="5400000" algn="tl" rotWithShape="0">
                    <a:srgbClr val="000000">
                      <a:alpha val="43000"/>
                    </a:srgbClr>
                  </a:outerShdw>
                </a:effectLst>
              </a:rPr>
              <a:t>Fact #2</a:t>
            </a:r>
          </a:p>
        </p:txBody>
      </p:sp>
      <p:sp>
        <p:nvSpPr>
          <p:cNvPr id="134147" name="Text Placeholder 2">
            <a:extLst>
              <a:ext uri="{FF2B5EF4-FFF2-40B4-BE49-F238E27FC236}">
                <a16:creationId xmlns:a16="http://schemas.microsoft.com/office/drawing/2014/main" id="{D04ABE12-49A9-4F74-B34E-C93039E9E393}"/>
              </a:ext>
            </a:extLst>
          </p:cNvPr>
          <p:cNvSpPr>
            <a:spLocks noGrp="1"/>
          </p:cNvSpPr>
          <p:nvPr>
            <p:ph type="body" idx="4294967295"/>
          </p:nvPr>
        </p:nvSpPr>
        <p:spPr>
          <a:xfrm>
            <a:off x="2667000" y="2362200"/>
            <a:ext cx="7124700" cy="3886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45720" bIns="45720" numCol="1" anchor="t" anchorCtr="0" compatLnSpc="1">
            <a:prstTxWarp prst="textNoShape">
              <a:avLst/>
            </a:prstTxWarp>
          </a:bodyPr>
          <a:lstStyle/>
          <a:p>
            <a:pPr marL="0" indent="0" algn="ctr">
              <a:lnSpc>
                <a:spcPct val="80000"/>
              </a:lnSpc>
              <a:buNone/>
            </a:pPr>
            <a:r>
              <a:rPr lang="en-US" altLang="en-US" sz="2800" b="1">
                <a:solidFill>
                  <a:srgbClr val="FFFF00"/>
                </a:solidFill>
                <a:effectLst/>
              </a:rPr>
              <a:t>From the very beginning, the church unanimously claimed that Jesus was resurrected</a:t>
            </a:r>
          </a:p>
          <a:p>
            <a:pPr marL="0" indent="0" algn="ctr">
              <a:lnSpc>
                <a:spcPct val="80000"/>
              </a:lnSpc>
              <a:buNone/>
            </a:pPr>
            <a:endParaRPr lang="en-US" altLang="en-US" sz="2800" b="1">
              <a:solidFill>
                <a:srgbClr val="FFFF00"/>
              </a:solidFill>
              <a:effectLst/>
            </a:endParaRPr>
          </a:p>
          <a:p>
            <a:pPr marL="0" indent="0" algn="ctr">
              <a:lnSpc>
                <a:spcPct val="80000"/>
              </a:lnSpc>
              <a:buNone/>
            </a:pPr>
            <a:r>
              <a:rPr lang="en-US" altLang="en-US" sz="2800" b="1">
                <a:solidFill>
                  <a:srgbClr val="FFFF00"/>
                </a:solidFill>
                <a:effectLst/>
              </a:rPr>
              <a:t>Acts 2:24  But God raised him from the dead…</a:t>
            </a:r>
          </a:p>
          <a:p>
            <a:pPr marL="0" indent="0" algn="ctr">
              <a:lnSpc>
                <a:spcPct val="80000"/>
              </a:lnSpc>
              <a:buNone/>
            </a:pPr>
            <a:endParaRPr lang="en-US" altLang="en-US" sz="2800" b="1">
              <a:solidFill>
                <a:srgbClr val="FFFF00"/>
              </a:solidFill>
              <a:effectLst/>
            </a:endParaRPr>
          </a:p>
          <a:p>
            <a:pPr marL="0" indent="0" algn="ctr">
              <a:lnSpc>
                <a:spcPct val="80000"/>
              </a:lnSpc>
              <a:buNone/>
            </a:pPr>
            <a:r>
              <a:rPr lang="en-US" altLang="en-US" sz="2800" b="1">
                <a:solidFill>
                  <a:srgbClr val="FFFF00"/>
                </a:solidFill>
                <a:effectLst/>
              </a:rPr>
              <a:t>How else to explain the growth of the church?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BDA84-0F62-4AB3-A7A6-7EE34A439FDB}"/>
              </a:ext>
            </a:extLst>
          </p:cNvPr>
          <p:cNvSpPr>
            <a:spLocks noGrp="1"/>
          </p:cNvSpPr>
          <p:nvPr>
            <p:ph type="title" idx="4294967295"/>
          </p:nvPr>
        </p:nvSpPr>
        <p:spPr>
          <a:xfrm>
            <a:off x="2054352" y="304800"/>
            <a:ext cx="7772400" cy="1219200"/>
          </a:xfrm>
        </p:spPr>
        <p:txBody>
          <a:bodyPr vert="horz" wrap="square" lIns="0" tIns="0" rIns="0" bIns="0" numCol="1" anchor="b" anchorCtr="0" compatLnSpc="1">
            <a:prstTxWarp prst="textNoShape">
              <a:avLst/>
            </a:prstTxWarp>
            <a:noAutofit/>
            <a:scene3d>
              <a:camera prst="orthographicFront"/>
              <a:lightRig rig="freezing" dir="t">
                <a:rot lat="0" lon="0" rev="5640000"/>
              </a:lightRig>
            </a:scene3d>
            <a:sp3d prstMaterial="flat">
              <a:bevelT w="38100" h="38100"/>
            </a:sp3d>
          </a:bodyPr>
          <a:lstStyle/>
          <a:p>
            <a:pPr algn="ctr" eaLnBrk="1" fontAlgn="auto" hangingPunct="1">
              <a:spcAft>
                <a:spcPts val="0"/>
              </a:spcAft>
              <a:defRPr/>
            </a:pPr>
            <a:r>
              <a:rPr lang="en-US" sz="4800" kern="1200" dirty="0">
                <a:ln w="635">
                  <a:noFill/>
                </a:ln>
                <a:solidFill>
                  <a:schemeClr val="accent4">
                    <a:tint val="90000"/>
                    <a:satMod val="125000"/>
                  </a:schemeClr>
                </a:solidFill>
                <a:effectLst>
                  <a:outerShdw blurRad="38100" dist="25400" dir="5400000" algn="tl" rotWithShape="0">
                    <a:srgbClr val="000000">
                      <a:alpha val="43000"/>
                    </a:srgbClr>
                  </a:outerShdw>
                </a:effectLst>
              </a:rPr>
              <a:t>Fact #3</a:t>
            </a:r>
          </a:p>
        </p:txBody>
      </p:sp>
      <p:sp>
        <p:nvSpPr>
          <p:cNvPr id="15363" name="Text Placeholder 2">
            <a:extLst>
              <a:ext uri="{FF2B5EF4-FFF2-40B4-BE49-F238E27FC236}">
                <a16:creationId xmlns:a16="http://schemas.microsoft.com/office/drawing/2014/main" id="{36D7EE4A-6352-49F4-B57F-CFB57CDACBFB}"/>
              </a:ext>
            </a:extLst>
          </p:cNvPr>
          <p:cNvSpPr>
            <a:spLocks noGrp="1"/>
          </p:cNvSpPr>
          <p:nvPr>
            <p:ph type="body" idx="4294967295"/>
          </p:nvPr>
        </p:nvSpPr>
        <p:spPr>
          <a:xfrm>
            <a:off x="2657476" y="2209800"/>
            <a:ext cx="7096125" cy="3810000"/>
          </a:xfrm>
        </p:spPr>
        <p:txBody>
          <a:bodyPr vert="horz" wrap="square" lIns="45720" tIns="45720" rIns="45720" bIns="45720" numCol="1" anchor="t" anchorCtr="0" compatLnSpc="1">
            <a:prstTxWarp prst="textNoShape">
              <a:avLst/>
            </a:prstTxWarp>
          </a:bodyPr>
          <a:lstStyle/>
          <a:p>
            <a:pPr marL="0" indent="0" algn="ctr" eaLnBrk="1" hangingPunct="1">
              <a:buNone/>
              <a:defRPr/>
            </a:pPr>
            <a:r>
              <a:rPr lang="en-US" sz="4000" b="1" dirty="0">
                <a:solidFill>
                  <a:srgbClr val="FFFF00"/>
                </a:solidFill>
              </a:rPr>
              <a:t>The tomb was empty</a:t>
            </a:r>
          </a:p>
          <a:p>
            <a:pPr marL="0" indent="0" algn="ctr" eaLnBrk="1" hangingPunct="1">
              <a:buNone/>
              <a:defRPr/>
            </a:pPr>
            <a:endParaRPr lang="en-US" sz="3300" b="1" dirty="0">
              <a:solidFill>
                <a:srgbClr val="FFFF00"/>
              </a:solidFill>
            </a:endParaRPr>
          </a:p>
          <a:p>
            <a:pPr marL="0" indent="0" algn="ctr" eaLnBrk="1" hangingPunct="1">
              <a:buNone/>
              <a:defRPr/>
            </a:pPr>
            <a:r>
              <a:rPr lang="en-US" sz="3300" b="1" dirty="0">
                <a:solidFill>
                  <a:srgbClr val="FFFF00"/>
                </a:solidFill>
              </a:rPr>
              <a:t>If not….</a:t>
            </a:r>
          </a:p>
          <a:p>
            <a:pPr marL="0" indent="0" algn="ctr" eaLnBrk="1" hangingPunct="1">
              <a:buNone/>
              <a:defRPr/>
            </a:pPr>
            <a:r>
              <a:rPr lang="en-US" sz="3300" b="1" dirty="0">
                <a:solidFill>
                  <a:srgbClr val="FFFF00"/>
                </a:solidFill>
              </a:rPr>
              <a:t>They could not have preached the resurrection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16FED-7FD9-4A3D-9143-D8549E2DD3D1}"/>
              </a:ext>
            </a:extLst>
          </p:cNvPr>
          <p:cNvSpPr>
            <a:spLocks noGrp="1"/>
          </p:cNvSpPr>
          <p:nvPr>
            <p:ph type="title"/>
          </p:nvPr>
        </p:nvSpPr>
        <p:spPr/>
        <p:txBody>
          <a:bodyPr/>
          <a:lstStyle/>
          <a:p>
            <a:pPr algn="ctr">
              <a:defRPr/>
            </a:pPr>
            <a:r>
              <a:rPr lang="en-US" sz="3600" dirty="0"/>
              <a:t>Fact #4?</a:t>
            </a:r>
          </a:p>
        </p:txBody>
      </p:sp>
      <p:sp>
        <p:nvSpPr>
          <p:cNvPr id="3" name="Content Placeholder 2">
            <a:extLst>
              <a:ext uri="{FF2B5EF4-FFF2-40B4-BE49-F238E27FC236}">
                <a16:creationId xmlns:a16="http://schemas.microsoft.com/office/drawing/2014/main" id="{FA98420B-ED0C-4D2F-9C00-811310DC15B5}"/>
              </a:ext>
            </a:extLst>
          </p:cNvPr>
          <p:cNvSpPr>
            <a:spLocks noGrp="1"/>
          </p:cNvSpPr>
          <p:nvPr>
            <p:ph idx="1"/>
          </p:nvPr>
        </p:nvSpPr>
        <p:spPr/>
        <p:txBody>
          <a:bodyPr/>
          <a:lstStyle/>
          <a:p>
            <a:pPr marL="0" indent="0">
              <a:buNone/>
              <a:defRPr/>
            </a:pPr>
            <a:r>
              <a:rPr lang="en-US" sz="2800" b="1" dirty="0"/>
              <a:t>1 </a:t>
            </a:r>
            <a:r>
              <a:rPr lang="en-US" sz="2800" b="1" dirty="0" err="1"/>
              <a:t>Cor</a:t>
            </a:r>
            <a:r>
              <a:rPr lang="en-US" sz="2800" b="1" dirty="0"/>
              <a:t> 15:6   After this he appeared to more than five hundred of the brothers at the same time, </a:t>
            </a:r>
            <a:r>
              <a:rPr lang="en-US" sz="2800" b="1" dirty="0">
                <a:solidFill>
                  <a:srgbClr val="FFFF00"/>
                </a:solidFill>
              </a:rPr>
              <a:t>most of whom are still living</a:t>
            </a:r>
            <a:r>
              <a:rPr lang="en-US" sz="2800" b="1" dirty="0"/>
              <a:t>, though some have fallen asleep.</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E723D-C497-44B9-ACD5-794EB38CCF6A}"/>
              </a:ext>
            </a:extLst>
          </p:cNvPr>
          <p:cNvSpPr>
            <a:spLocks noGrp="1"/>
          </p:cNvSpPr>
          <p:nvPr>
            <p:ph type="title" idx="4294967295"/>
          </p:nvPr>
        </p:nvSpPr>
        <p:spPr>
          <a:xfrm>
            <a:off x="2366165" y="155607"/>
            <a:ext cx="7837093" cy="1769495"/>
          </a:xfrm>
        </p:spPr>
        <p:txBody>
          <a:bodyPr vert="horz" wrap="square" lIns="0" tIns="0" rIns="0" bIns="0" numCol="1" anchor="b" anchorCtr="0" compatLnSpc="1">
            <a:prstTxWarp prst="textNoShape">
              <a:avLst/>
            </a:prstTxWarp>
            <a:noAutofit/>
            <a:scene3d>
              <a:camera prst="orthographicFront"/>
              <a:lightRig rig="freezing" dir="t">
                <a:rot lat="0" lon="0" rev="5640000"/>
              </a:lightRig>
            </a:scene3d>
            <a:sp3d prstMaterial="flat">
              <a:bevelT w="38100" h="38100"/>
            </a:sp3d>
          </a:bodyPr>
          <a:lstStyle/>
          <a:p>
            <a:pPr algn="ctr" eaLnBrk="1" fontAlgn="auto" hangingPunct="1">
              <a:spcAft>
                <a:spcPts val="0"/>
              </a:spcAft>
              <a:defRPr/>
            </a:pPr>
            <a:r>
              <a:rPr lang="en-US" sz="3200" kern="1200" dirty="0">
                <a:ln w="635">
                  <a:noFill/>
                </a:ln>
                <a:solidFill>
                  <a:schemeClr val="accent4">
                    <a:tint val="90000"/>
                    <a:satMod val="125000"/>
                  </a:schemeClr>
                </a:solidFill>
                <a:effectLst>
                  <a:outerShdw blurRad="38100" dist="25400" dir="5400000" algn="tl" rotWithShape="0">
                    <a:srgbClr val="000000">
                      <a:alpha val="43000"/>
                    </a:srgbClr>
                  </a:outerShdw>
                </a:effectLst>
              </a:rPr>
              <a:t>Question:</a:t>
            </a:r>
            <a:br>
              <a:rPr lang="en-US" sz="3200" kern="1200" dirty="0">
                <a:ln w="635">
                  <a:noFill/>
                </a:ln>
                <a:solidFill>
                  <a:schemeClr val="accent4">
                    <a:tint val="90000"/>
                    <a:satMod val="125000"/>
                  </a:schemeClr>
                </a:solidFill>
                <a:effectLst>
                  <a:outerShdw blurRad="38100" dist="25400" dir="5400000" algn="tl" rotWithShape="0">
                    <a:srgbClr val="000000">
                      <a:alpha val="43000"/>
                    </a:srgbClr>
                  </a:outerShdw>
                </a:effectLst>
              </a:rPr>
            </a:br>
            <a:r>
              <a:rPr lang="en-US" sz="3200" kern="1200" dirty="0">
                <a:ln w="635">
                  <a:noFill/>
                </a:ln>
                <a:solidFill>
                  <a:schemeClr val="accent4">
                    <a:tint val="90000"/>
                    <a:satMod val="125000"/>
                  </a:schemeClr>
                </a:solidFill>
                <a:effectLst>
                  <a:outerShdw blurRad="38100" dist="25400" dir="5400000" algn="tl" rotWithShape="0">
                    <a:srgbClr val="000000">
                      <a:alpha val="43000"/>
                    </a:srgbClr>
                  </a:outerShdw>
                </a:effectLst>
              </a:rPr>
              <a:t>What is the most reasonable explanation of the facts?</a:t>
            </a:r>
          </a:p>
        </p:txBody>
      </p:sp>
      <p:sp>
        <p:nvSpPr>
          <p:cNvPr id="16387" name="Text Placeholder 2">
            <a:extLst>
              <a:ext uri="{FF2B5EF4-FFF2-40B4-BE49-F238E27FC236}">
                <a16:creationId xmlns:a16="http://schemas.microsoft.com/office/drawing/2014/main" id="{73F9DA11-16F4-4725-8406-6CA1DAE3B17C}"/>
              </a:ext>
            </a:extLst>
          </p:cNvPr>
          <p:cNvSpPr>
            <a:spLocks noGrp="1"/>
          </p:cNvSpPr>
          <p:nvPr>
            <p:ph type="body" idx="4294967295"/>
          </p:nvPr>
        </p:nvSpPr>
        <p:spPr>
          <a:xfrm>
            <a:off x="2514600" y="2514601"/>
            <a:ext cx="7772400" cy="2938463"/>
          </a:xfrm>
        </p:spPr>
        <p:txBody>
          <a:bodyPr vert="horz" wrap="square" lIns="45720" tIns="45720" rIns="45720" bIns="45720" numCol="1" anchor="t" anchorCtr="0" compatLnSpc="1">
            <a:prstTxWarp prst="textNoShape">
              <a:avLst/>
            </a:prstTxWarp>
          </a:bodyPr>
          <a:lstStyle/>
          <a:p>
            <a:pPr marL="514350" indent="-514350" eaLnBrk="1" hangingPunct="1">
              <a:lnSpc>
                <a:spcPct val="90000"/>
              </a:lnSpc>
              <a:buFont typeface="Wingdings 2" pitchFamily="18" charset="2"/>
              <a:buAutoNum type="arabicPeriod"/>
              <a:defRPr/>
            </a:pPr>
            <a:r>
              <a:rPr lang="en-US" sz="2800" b="1" dirty="0"/>
              <a:t>Jesus’ body was taken from the tomb.</a:t>
            </a:r>
          </a:p>
          <a:p>
            <a:pPr marL="514350" indent="-514350" eaLnBrk="1" hangingPunct="1">
              <a:lnSpc>
                <a:spcPct val="90000"/>
              </a:lnSpc>
              <a:buFont typeface="Wingdings 2" pitchFamily="18" charset="2"/>
              <a:buAutoNum type="arabicPeriod"/>
              <a:defRPr/>
            </a:pPr>
            <a:endParaRPr lang="en-US" sz="1400" b="1" dirty="0"/>
          </a:p>
          <a:p>
            <a:pPr marL="514350" indent="-514350" eaLnBrk="1" hangingPunct="1">
              <a:lnSpc>
                <a:spcPct val="90000"/>
              </a:lnSpc>
              <a:buFont typeface="Wingdings 2" pitchFamily="18" charset="2"/>
              <a:buAutoNum type="arabicPeriod"/>
              <a:defRPr/>
            </a:pPr>
            <a:r>
              <a:rPr lang="en-US" sz="2800" b="1" dirty="0"/>
              <a:t>Jesus did not actually die (swoon theory).</a:t>
            </a:r>
          </a:p>
          <a:p>
            <a:pPr marL="514350" indent="-514350" eaLnBrk="1" hangingPunct="1">
              <a:lnSpc>
                <a:spcPct val="90000"/>
              </a:lnSpc>
              <a:buFont typeface="Wingdings 2" pitchFamily="18" charset="2"/>
              <a:buAutoNum type="arabicPeriod"/>
              <a:defRPr/>
            </a:pPr>
            <a:endParaRPr lang="en-US" sz="1400" b="1" dirty="0"/>
          </a:p>
          <a:p>
            <a:pPr marL="514350" indent="-514350" eaLnBrk="1" hangingPunct="1">
              <a:lnSpc>
                <a:spcPct val="90000"/>
              </a:lnSpc>
              <a:buFont typeface="Wingdings 2" pitchFamily="18" charset="2"/>
              <a:buAutoNum type="arabicPeriod"/>
              <a:defRPr/>
            </a:pPr>
            <a:r>
              <a:rPr lang="en-US" sz="2800" b="1" dirty="0"/>
              <a:t>Jesus was bodily resurrected from the dead.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a:extLst>
              <a:ext uri="{FF2B5EF4-FFF2-40B4-BE49-F238E27FC236}">
                <a16:creationId xmlns:a16="http://schemas.microsoft.com/office/drawing/2014/main" id="{850EF38B-62FA-4092-9E6A-84530B158CE6}"/>
              </a:ext>
            </a:extLst>
          </p:cNvPr>
          <p:cNvSpPr>
            <a:spLocks noGrp="1" noChangeArrowheads="1"/>
          </p:cNvSpPr>
          <p:nvPr>
            <p:ph type="title"/>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effectLst/>
              </a:rPr>
              <a:t>The Stolen Body Theory</a:t>
            </a:r>
          </a:p>
        </p:txBody>
      </p:sp>
      <p:sp>
        <p:nvSpPr>
          <p:cNvPr id="141315" name="Rectangle 3">
            <a:extLst>
              <a:ext uri="{FF2B5EF4-FFF2-40B4-BE49-F238E27FC236}">
                <a16:creationId xmlns:a16="http://schemas.microsoft.com/office/drawing/2014/main" id="{939021FE-62C8-4E5C-9284-8C1BE8441991}"/>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US" altLang="en-US">
                <a:effectLst/>
              </a:rPr>
              <a:t>Who would have stolen the body?</a:t>
            </a:r>
          </a:p>
          <a:p>
            <a:pPr lvl="1">
              <a:lnSpc>
                <a:spcPct val="90000"/>
              </a:lnSpc>
            </a:pPr>
            <a:r>
              <a:rPr lang="en-US" altLang="en-US">
                <a:effectLst/>
              </a:rPr>
              <a:t>The Jews?</a:t>
            </a:r>
          </a:p>
          <a:p>
            <a:pPr lvl="1">
              <a:lnSpc>
                <a:spcPct val="90000"/>
              </a:lnSpc>
            </a:pPr>
            <a:r>
              <a:rPr lang="en-US" altLang="en-US">
                <a:effectLst/>
              </a:rPr>
              <a:t>The Romans?</a:t>
            </a:r>
          </a:p>
          <a:p>
            <a:pPr lvl="1">
              <a:lnSpc>
                <a:spcPct val="90000"/>
              </a:lnSpc>
            </a:pPr>
            <a:r>
              <a:rPr lang="en-US" altLang="en-US">
                <a:effectLst/>
              </a:rPr>
              <a:t>The disciples?</a:t>
            </a:r>
          </a:p>
          <a:p>
            <a:pPr lvl="1">
              <a:lnSpc>
                <a:spcPct val="90000"/>
              </a:lnSpc>
            </a:pPr>
            <a:endParaRPr lang="en-US" altLang="en-US">
              <a:effectLst/>
            </a:endParaRPr>
          </a:p>
          <a:p>
            <a:pPr>
              <a:lnSpc>
                <a:spcPct val="90000"/>
              </a:lnSpc>
            </a:pPr>
            <a:r>
              <a:rPr lang="en-US" altLang="en-US">
                <a:effectLst/>
              </a:rPr>
              <a:t>Could they have stolen the body?</a:t>
            </a:r>
          </a:p>
          <a:p>
            <a:pPr>
              <a:lnSpc>
                <a:spcPct val="90000"/>
              </a:lnSpc>
            </a:pPr>
            <a:endParaRPr lang="en-US" altLang="en-US">
              <a:effectLst/>
            </a:endParaRPr>
          </a:p>
          <a:p>
            <a:pPr>
              <a:lnSpc>
                <a:spcPct val="90000"/>
              </a:lnSpc>
            </a:pPr>
            <a:r>
              <a:rPr lang="en-US" altLang="en-US">
                <a:effectLst/>
              </a:rPr>
              <a:t>Did they, in fact, steal the body?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2">
            <a:extLst>
              <a:ext uri="{FF2B5EF4-FFF2-40B4-BE49-F238E27FC236}">
                <a16:creationId xmlns:a16="http://schemas.microsoft.com/office/drawing/2014/main" id="{07D5A204-B06C-4D21-A1B7-C30CAEF2C3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7000" y="1371600"/>
            <a:ext cx="9296400" cy="538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63" name="TextBox 1">
            <a:extLst>
              <a:ext uri="{FF2B5EF4-FFF2-40B4-BE49-F238E27FC236}">
                <a16:creationId xmlns:a16="http://schemas.microsoft.com/office/drawing/2014/main" id="{DE8502F3-681F-42C1-ABBF-84B333A773FD}"/>
              </a:ext>
            </a:extLst>
          </p:cNvPr>
          <p:cNvSpPr txBox="1">
            <a:spLocks noChangeArrowheads="1"/>
          </p:cNvSpPr>
          <p:nvPr/>
        </p:nvSpPr>
        <p:spPr bwMode="auto">
          <a:xfrm>
            <a:off x="3200400" y="457200"/>
            <a:ext cx="5410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tx1"/>
              </a:buClr>
              <a:buChar char="–"/>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7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tx1"/>
              </a:buClr>
              <a:buChar char="–"/>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lgn="ctr" eaLnBrk="1" hangingPunct="1">
              <a:spcBef>
                <a:spcPct val="0"/>
              </a:spcBef>
              <a:buClrTx/>
              <a:buSzTx/>
              <a:buFontTx/>
              <a:buNone/>
            </a:pPr>
            <a:r>
              <a:rPr lang="en-US" altLang="en-US" b="1">
                <a:solidFill>
                  <a:srgbClr val="FFFF00"/>
                </a:solidFill>
                <a:latin typeface="Arial" panose="020B0604020202020204" pitchFamily="34" charset="0"/>
              </a:rPr>
              <a:t>Matthew 27:62-66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a:extLst>
              <a:ext uri="{FF2B5EF4-FFF2-40B4-BE49-F238E27FC236}">
                <a16:creationId xmlns:a16="http://schemas.microsoft.com/office/drawing/2014/main" id="{EB531FC9-D0D6-4B86-BACE-791DA83892F9}"/>
              </a:ext>
            </a:extLst>
          </p:cNvPr>
          <p:cNvSpPr>
            <a:spLocks noGrp="1" noChangeArrowheads="1"/>
          </p:cNvSpPr>
          <p:nvPr>
            <p:ph type="title"/>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effectLst/>
              </a:rPr>
              <a:t>The Swoon Theory</a:t>
            </a:r>
          </a:p>
        </p:txBody>
      </p:sp>
      <p:sp>
        <p:nvSpPr>
          <p:cNvPr id="145411" name="Rectangle 3">
            <a:extLst>
              <a:ext uri="{FF2B5EF4-FFF2-40B4-BE49-F238E27FC236}">
                <a16:creationId xmlns:a16="http://schemas.microsoft.com/office/drawing/2014/main" id="{7D2A1597-EC55-4BDC-A6BF-B76743F99096}"/>
              </a:ext>
            </a:extLst>
          </p:cNvPr>
          <p:cNvSpPr>
            <a:spLocks noGrp="1" noChangeArrowheads="1"/>
          </p:cNvSpPr>
          <p:nvPr>
            <p:ph type="body" idx="1"/>
          </p:nvPr>
        </p:nvSpPr>
        <p:spPr>
          <a:xfrm>
            <a:off x="1981200" y="1752601"/>
            <a:ext cx="8229600" cy="43783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effectLst/>
              </a:rPr>
              <a:t>Beaten to the point of near death.</a:t>
            </a:r>
          </a:p>
          <a:p>
            <a:r>
              <a:rPr lang="en-US" altLang="en-US">
                <a:effectLst/>
              </a:rPr>
              <a:t>No food or water for more than two days.</a:t>
            </a:r>
          </a:p>
          <a:p>
            <a:r>
              <a:rPr lang="en-US" altLang="en-US">
                <a:effectLst/>
              </a:rPr>
              <a:t>Crucified and died.</a:t>
            </a:r>
          </a:p>
          <a:p>
            <a:r>
              <a:rPr lang="en-US" altLang="en-US">
                <a:effectLst/>
              </a:rPr>
              <a:t>Pierced with a sword.</a:t>
            </a:r>
          </a:p>
          <a:p>
            <a:r>
              <a:rPr lang="en-US" altLang="en-US">
                <a:effectLst/>
              </a:rPr>
              <a:t>Separated blood and “water” (plasma)</a:t>
            </a:r>
          </a:p>
          <a:p>
            <a:endParaRPr lang="en-US" altLang="en-US">
              <a:effectLst/>
            </a:endParaRPr>
          </a:p>
          <a:p>
            <a:endParaRPr lang="en-US" altLang="en-US">
              <a:effectLs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a:extLst>
              <a:ext uri="{FF2B5EF4-FFF2-40B4-BE49-F238E27FC236}">
                <a16:creationId xmlns:a16="http://schemas.microsoft.com/office/drawing/2014/main" id="{E29C2532-5846-47FE-B564-A6E54C01E487}"/>
              </a:ext>
            </a:extLst>
          </p:cNvPr>
          <p:cNvSpPr>
            <a:spLocks noGrp="1" noChangeArrowheads="1"/>
          </p:cNvSpPr>
          <p:nvPr>
            <p:ph type="title"/>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effectLst/>
              </a:rPr>
              <a:t>The Mass Hallucination Theory</a:t>
            </a:r>
          </a:p>
        </p:txBody>
      </p:sp>
      <p:sp>
        <p:nvSpPr>
          <p:cNvPr id="147459" name="Rectangle 3">
            <a:extLst>
              <a:ext uri="{FF2B5EF4-FFF2-40B4-BE49-F238E27FC236}">
                <a16:creationId xmlns:a16="http://schemas.microsoft.com/office/drawing/2014/main" id="{95B608FF-2B8C-4F33-BD81-888E3B67D04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effectLst/>
              </a:rPr>
              <a:t>The women at the tomb.</a:t>
            </a:r>
          </a:p>
          <a:p>
            <a:r>
              <a:rPr lang="en-US" altLang="en-US">
                <a:effectLst/>
              </a:rPr>
              <a:t>Peter and John.</a:t>
            </a:r>
          </a:p>
          <a:p>
            <a:r>
              <a:rPr lang="en-US" altLang="en-US">
                <a:effectLst/>
              </a:rPr>
              <a:t>The twelve apostles, including doubting  Thomas.</a:t>
            </a:r>
          </a:p>
          <a:p>
            <a:r>
              <a:rPr lang="en-US" altLang="en-US">
                <a:effectLst/>
              </a:rPr>
              <a:t>Many other appearances.</a:t>
            </a:r>
          </a:p>
          <a:p>
            <a:r>
              <a:rPr lang="en-US" altLang="en-US">
                <a:effectLst/>
              </a:rPr>
              <a:t>Over 500 witnesses.</a:t>
            </a:r>
          </a:p>
          <a:p>
            <a:r>
              <a:rPr lang="en-US" altLang="en-US">
                <a:effectLst/>
              </a:rPr>
              <a:t>Do hallucinations eat fish?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C9274-C38D-4711-8936-FCA7E4909679}"/>
              </a:ext>
            </a:extLst>
          </p:cNvPr>
          <p:cNvSpPr>
            <a:spLocks noGrp="1"/>
          </p:cNvSpPr>
          <p:nvPr>
            <p:ph type="title"/>
          </p:nvPr>
        </p:nvSpPr>
        <p:spPr/>
        <p:txBody>
          <a:bodyPr/>
          <a:lstStyle/>
          <a:p>
            <a:pPr>
              <a:defRPr/>
            </a:pPr>
            <a:r>
              <a:rPr lang="en-US" sz="3600" b="1" dirty="0"/>
              <a:t>The Resurrection Simplifies Things</a:t>
            </a:r>
          </a:p>
        </p:txBody>
      </p:sp>
      <p:sp>
        <p:nvSpPr>
          <p:cNvPr id="3" name="Content Placeholder 2">
            <a:extLst>
              <a:ext uri="{FF2B5EF4-FFF2-40B4-BE49-F238E27FC236}">
                <a16:creationId xmlns:a16="http://schemas.microsoft.com/office/drawing/2014/main" id="{21B3BEF8-5C8B-4DBF-AA69-1636F2A93E38}"/>
              </a:ext>
            </a:extLst>
          </p:cNvPr>
          <p:cNvSpPr>
            <a:spLocks noGrp="1"/>
          </p:cNvSpPr>
          <p:nvPr>
            <p:ph idx="1"/>
          </p:nvPr>
        </p:nvSpPr>
        <p:spPr/>
        <p:txBody>
          <a:bodyPr/>
          <a:lstStyle/>
          <a:p>
            <a:pPr marL="0" indent="0">
              <a:buNone/>
              <a:defRPr/>
            </a:pPr>
            <a:r>
              <a:rPr lang="en-US" sz="2800" b="1" dirty="0"/>
              <a:t>But what about those who never heard?</a:t>
            </a:r>
          </a:p>
          <a:p>
            <a:pPr marL="0" indent="0">
              <a:buNone/>
              <a:defRPr/>
            </a:pPr>
            <a:endParaRPr lang="en-US" sz="2800" b="1" dirty="0"/>
          </a:p>
          <a:p>
            <a:pPr marL="0" indent="0">
              <a:buNone/>
              <a:defRPr/>
            </a:pPr>
            <a:r>
              <a:rPr lang="en-US" sz="2800" b="1" dirty="0"/>
              <a:t>But what about the supposed contradiction in the Bible?</a:t>
            </a:r>
          </a:p>
          <a:p>
            <a:pPr marL="0" indent="0">
              <a:buNone/>
              <a:defRPr/>
            </a:pPr>
            <a:endParaRPr lang="en-US" sz="2800" b="1" dirty="0"/>
          </a:p>
          <a:p>
            <a:pPr marL="0" indent="0">
              <a:buNone/>
              <a:defRPr/>
            </a:pPr>
            <a:r>
              <a:rPr lang="en-US" sz="2800" b="1" dirty="0"/>
              <a:t>Jesus was raised from the dead…..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B0E78-FE15-4438-9A94-E104C2523FD1}"/>
              </a:ext>
            </a:extLst>
          </p:cNvPr>
          <p:cNvSpPr>
            <a:spLocks noGrp="1"/>
          </p:cNvSpPr>
          <p:nvPr>
            <p:ph type="title"/>
          </p:nvPr>
        </p:nvSpPr>
        <p:spPr/>
        <p:txBody>
          <a:bodyPr/>
          <a:lstStyle/>
          <a:p>
            <a:pPr>
              <a:defRPr/>
            </a:pPr>
            <a:r>
              <a:rPr lang="en-US" sz="4000" b="1" dirty="0"/>
              <a:t>Conclusion</a:t>
            </a:r>
          </a:p>
        </p:txBody>
      </p:sp>
      <p:sp>
        <p:nvSpPr>
          <p:cNvPr id="3" name="Content Placeholder 2">
            <a:extLst>
              <a:ext uri="{FF2B5EF4-FFF2-40B4-BE49-F238E27FC236}">
                <a16:creationId xmlns:a16="http://schemas.microsoft.com/office/drawing/2014/main" id="{B9F3D5C4-28BD-4337-B2FC-D697F9308A92}"/>
              </a:ext>
            </a:extLst>
          </p:cNvPr>
          <p:cNvSpPr>
            <a:spLocks noGrp="1"/>
          </p:cNvSpPr>
          <p:nvPr>
            <p:ph idx="1"/>
          </p:nvPr>
        </p:nvSpPr>
        <p:spPr/>
        <p:txBody>
          <a:bodyPr/>
          <a:lstStyle/>
          <a:p>
            <a:pPr marL="0" indent="0">
              <a:buNone/>
              <a:defRPr/>
            </a:pPr>
            <a:r>
              <a:rPr lang="en-US" sz="2800" b="1" dirty="0"/>
              <a:t>Because Jesus fulfilled the prophecies of the Messiah and because he was resurrected, the only reasonable conclusion is that Jesus is who he said he is.  Messiah, Lord, God-in-the flesh and the one with all authority in our lives.</a:t>
            </a:r>
          </a:p>
          <a:p>
            <a:pPr marL="0" indent="0">
              <a:buNone/>
              <a:defRPr/>
            </a:pPr>
            <a:endParaRPr lang="en-US" sz="2800" b="1" dirty="0"/>
          </a:p>
          <a:p>
            <a:pPr marL="0" indent="0">
              <a:buNone/>
              <a:defRPr/>
            </a:pPr>
            <a:r>
              <a:rPr lang="en-US" sz="2800" b="1" dirty="0"/>
              <a:t>What is your response?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a:extLst>
              <a:ext uri="{FF2B5EF4-FFF2-40B4-BE49-F238E27FC236}">
                <a16:creationId xmlns:a16="http://schemas.microsoft.com/office/drawing/2014/main" id="{9A362C81-70B5-DD6C-8D89-520101A40BA4}"/>
              </a:ext>
            </a:extLst>
          </p:cNvPr>
          <p:cNvSpPr>
            <a:spLocks noGrp="1" noChangeArrowheads="1"/>
          </p:cNvSpPr>
          <p:nvPr>
            <p:ph type="title" idx="4294967295"/>
          </p:nvPr>
        </p:nvSpPr>
        <p:spPr/>
        <p:txBody>
          <a:bodyPr/>
          <a:lstStyle/>
          <a:p>
            <a:pPr eaLnBrk="1" hangingPunct="1">
              <a:defRPr/>
            </a:pPr>
            <a:r>
              <a:rPr lang="en-US" altLang="en-US" sz="3500" b="1">
                <a:solidFill>
                  <a:srgbClr val="FFFF00"/>
                </a:solidFill>
              </a:rPr>
              <a:t>VIII.  Jesus and Miracles</a:t>
            </a:r>
          </a:p>
        </p:txBody>
      </p:sp>
      <p:sp>
        <p:nvSpPr>
          <p:cNvPr id="77827" name="Rectangle 3">
            <a:extLst>
              <a:ext uri="{FF2B5EF4-FFF2-40B4-BE49-F238E27FC236}">
                <a16:creationId xmlns:a16="http://schemas.microsoft.com/office/drawing/2014/main" id="{9A7549FD-EA7F-4349-45B5-6CF3BD5B8E7D}"/>
              </a:ext>
            </a:extLst>
          </p:cNvPr>
          <p:cNvSpPr>
            <a:spLocks noGrp="1" noChangeArrowheads="1"/>
          </p:cNvSpPr>
          <p:nvPr>
            <p:ph type="body" idx="4294967295"/>
          </p:nvPr>
        </p:nvSpPr>
        <p:spPr/>
        <p:txBody>
          <a:bodyPr/>
          <a:lstStyle/>
          <a:p>
            <a:pPr eaLnBrk="1" hangingPunct="1">
              <a:lnSpc>
                <a:spcPct val="90000"/>
              </a:lnSpc>
              <a:defRPr/>
            </a:pPr>
            <a:r>
              <a:rPr lang="en-US" altLang="en-US" sz="2800" b="1" dirty="0"/>
              <a:t>Four Possibilities:</a:t>
            </a:r>
          </a:p>
          <a:p>
            <a:pPr eaLnBrk="1" hangingPunct="1">
              <a:lnSpc>
                <a:spcPct val="90000"/>
              </a:lnSpc>
              <a:defRPr/>
            </a:pPr>
            <a:endParaRPr lang="en-US" altLang="en-US" sz="2400" b="1" dirty="0"/>
          </a:p>
          <a:p>
            <a:pPr lvl="1" eaLnBrk="1" hangingPunct="1">
              <a:lnSpc>
                <a:spcPct val="90000"/>
              </a:lnSpc>
              <a:defRPr/>
            </a:pPr>
            <a:r>
              <a:rPr lang="en-US" altLang="en-US" sz="2400" b="1" dirty="0"/>
              <a:t>He neither worked miracles nor claimed to work miracles</a:t>
            </a:r>
          </a:p>
          <a:p>
            <a:pPr lvl="1" eaLnBrk="1" hangingPunct="1">
              <a:lnSpc>
                <a:spcPct val="90000"/>
              </a:lnSpc>
              <a:defRPr/>
            </a:pPr>
            <a:endParaRPr lang="en-US" altLang="en-US" sz="2400" b="1" dirty="0"/>
          </a:p>
          <a:p>
            <a:pPr lvl="1" eaLnBrk="1" hangingPunct="1">
              <a:lnSpc>
                <a:spcPct val="90000"/>
              </a:lnSpc>
              <a:defRPr/>
            </a:pPr>
            <a:r>
              <a:rPr lang="en-US" altLang="en-US" sz="2400" b="1" dirty="0"/>
              <a:t>He claimed to work miracles, but he was a charlatan.</a:t>
            </a:r>
          </a:p>
          <a:p>
            <a:pPr lvl="1" eaLnBrk="1" hangingPunct="1">
              <a:lnSpc>
                <a:spcPct val="90000"/>
              </a:lnSpc>
              <a:defRPr/>
            </a:pPr>
            <a:endParaRPr lang="en-US" altLang="en-US" sz="2400" b="1" dirty="0"/>
          </a:p>
          <a:p>
            <a:pPr lvl="1" eaLnBrk="1" hangingPunct="1">
              <a:lnSpc>
                <a:spcPct val="90000"/>
              </a:lnSpc>
              <a:defRPr/>
            </a:pPr>
            <a:r>
              <a:rPr lang="en-US" altLang="en-US" sz="2400" b="1" dirty="0"/>
              <a:t>He worked genuine miracles, but as a </a:t>
            </a:r>
            <a:r>
              <a:rPr lang="en-US" altLang="en-US" sz="2400" b="1" dirty="0" err="1"/>
              <a:t>sorceror</a:t>
            </a:r>
            <a:r>
              <a:rPr lang="en-US" altLang="en-US" sz="2400" b="1" dirty="0"/>
              <a:t>/by the power of Satan.</a:t>
            </a:r>
          </a:p>
          <a:p>
            <a:pPr lvl="1" eaLnBrk="1" hangingPunct="1">
              <a:lnSpc>
                <a:spcPct val="90000"/>
              </a:lnSpc>
              <a:defRPr/>
            </a:pPr>
            <a:endParaRPr lang="en-US" altLang="en-US" sz="2400" b="1" dirty="0"/>
          </a:p>
          <a:p>
            <a:pPr lvl="1" eaLnBrk="1" hangingPunct="1">
              <a:lnSpc>
                <a:spcPct val="90000"/>
              </a:lnSpc>
              <a:defRPr/>
            </a:pPr>
            <a:r>
              <a:rPr lang="en-US" altLang="en-US" sz="2400" b="1" dirty="0"/>
              <a:t>He worked genuine miracles and his claims about himself are validated by those miracles.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a:extLst>
              <a:ext uri="{FF2B5EF4-FFF2-40B4-BE49-F238E27FC236}">
                <a16:creationId xmlns:a16="http://schemas.microsoft.com/office/drawing/2014/main" id="{71B7ADFB-44D3-55F4-DF64-318A8F7641BA}"/>
              </a:ext>
            </a:extLst>
          </p:cNvPr>
          <p:cNvSpPr>
            <a:spLocks noChangeArrowheads="1"/>
          </p:cNvSpPr>
          <p:nvPr>
            <p:ph type="title"/>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3600" b="1" dirty="0">
                <a:effectLst/>
              </a:rPr>
              <a:t>The Jews Expected the Messiah to Give Miraculous Signs</a:t>
            </a:r>
          </a:p>
        </p:txBody>
      </p:sp>
      <p:sp>
        <p:nvSpPr>
          <p:cNvPr id="104451" name="Rectangle 3">
            <a:extLst>
              <a:ext uri="{FF2B5EF4-FFF2-40B4-BE49-F238E27FC236}">
                <a16:creationId xmlns:a16="http://schemas.microsoft.com/office/drawing/2014/main" id="{0E3A5616-6FDC-B0A7-5336-35EFB516A5C2}"/>
              </a:ext>
            </a:extLst>
          </p:cNvPr>
          <p:cNvSpPr>
            <a:spLocks noChangeArrowheads="1"/>
          </p:cNvSpPr>
          <p:nvPr>
            <p:ph type="body" idx="1"/>
          </p:nvPr>
        </p:nvSpPr>
        <p:spPr>
          <a:xfrm>
            <a:off x="457200" y="2057400"/>
            <a:ext cx="9753600" cy="407352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2400" b="1" dirty="0">
                <a:solidFill>
                  <a:srgbClr val="FFFF00"/>
                </a:solidFill>
                <a:effectLst/>
              </a:rPr>
              <a:t>4Q5:21</a:t>
            </a:r>
          </a:p>
        </p:txBody>
      </p:sp>
      <p:pic>
        <p:nvPicPr>
          <p:cNvPr id="104452" name="Picture 5">
            <a:extLst>
              <a:ext uri="{FF2B5EF4-FFF2-40B4-BE49-F238E27FC236}">
                <a16:creationId xmlns:a16="http://schemas.microsoft.com/office/drawing/2014/main" id="{4DB051EF-87C1-11FC-D1E7-6F8526C088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4200" y="1465263"/>
            <a:ext cx="87630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6" name="Rectangle 4">
            <a:extLst>
              <a:ext uri="{FF2B5EF4-FFF2-40B4-BE49-F238E27FC236}">
                <a16:creationId xmlns:a16="http://schemas.microsoft.com/office/drawing/2014/main" id="{4DE418DF-3F7E-3371-6AF6-E1A970D2DE36}"/>
              </a:ext>
            </a:extLst>
          </p:cNvPr>
          <p:cNvSpPr>
            <a:spLocks noGrp="1" noChangeArrowheads="1"/>
          </p:cNvSpPr>
          <p:nvPr>
            <p:ph type="title" idx="4294967295"/>
          </p:nvPr>
        </p:nvSpPr>
        <p:spPr/>
        <p:txBody>
          <a:bodyPr/>
          <a:lstStyle/>
          <a:p>
            <a:pPr eaLnBrk="1" hangingPunct="1">
              <a:defRPr/>
            </a:pPr>
            <a:r>
              <a:rPr lang="en-US" altLang="en-US" sz="3600" dirty="0"/>
              <a:t>Reasons to believe Jesus worked miracles </a:t>
            </a:r>
          </a:p>
        </p:txBody>
      </p:sp>
      <p:sp>
        <p:nvSpPr>
          <p:cNvPr id="106499" name="Text Box 5">
            <a:extLst>
              <a:ext uri="{FF2B5EF4-FFF2-40B4-BE49-F238E27FC236}">
                <a16:creationId xmlns:a16="http://schemas.microsoft.com/office/drawing/2014/main" id="{2FD7DA1B-EF2C-D7CD-F00A-64D598A9C2A3}"/>
              </a:ext>
            </a:extLst>
          </p:cNvPr>
          <p:cNvSpPr txBox="1">
            <a:spLocks noChangeArrowheads="1"/>
          </p:cNvSpPr>
          <p:nvPr/>
        </p:nvSpPr>
        <p:spPr bwMode="auto">
          <a:xfrm>
            <a:off x="914400" y="1600201"/>
            <a:ext cx="10668000" cy="424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cs typeface="Arial" panose="020B0604020202020204" pitchFamily="34" charset="0"/>
              </a:defRPr>
            </a:lvl1pPr>
            <a:lvl2pPr marL="37931725" indent="-37474525">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9pPr>
          </a:lstStyle>
          <a:p>
            <a:pPr eaLnBrk="1" hangingPunct="1">
              <a:spcBef>
                <a:spcPct val="0"/>
              </a:spcBef>
              <a:buClrTx/>
              <a:buSzTx/>
              <a:buFontTx/>
              <a:buNone/>
            </a:pPr>
            <a:r>
              <a:rPr lang="en-US" altLang="en-US" sz="2800" b="1" dirty="0">
                <a:solidFill>
                  <a:srgbClr val="FFFF00"/>
                </a:solidFill>
                <a:latin typeface="Arial" panose="020B0604020202020204" pitchFamily="34" charset="0"/>
              </a:rPr>
              <a:t>1. A great number of the miracles were done publicly, often in front of the greatest skeptics and harshest critics of Jesus.</a:t>
            </a:r>
          </a:p>
          <a:p>
            <a:pPr eaLnBrk="1" hangingPunct="1">
              <a:spcBef>
                <a:spcPct val="0"/>
              </a:spcBef>
              <a:buClrTx/>
              <a:buSzTx/>
              <a:buFontTx/>
              <a:buNone/>
            </a:pPr>
            <a:endParaRPr lang="en-US" altLang="en-US" sz="2800" b="1" dirty="0">
              <a:solidFill>
                <a:srgbClr val="FFFF00"/>
              </a:solidFill>
              <a:latin typeface="Arial" panose="020B0604020202020204" pitchFamily="34" charset="0"/>
            </a:endParaRPr>
          </a:p>
          <a:p>
            <a:pPr eaLnBrk="1" hangingPunct="1">
              <a:spcBef>
                <a:spcPct val="0"/>
              </a:spcBef>
              <a:buClrTx/>
              <a:buSzTx/>
              <a:buFontTx/>
              <a:buNone/>
            </a:pPr>
            <a:r>
              <a:rPr lang="en-US" altLang="en-US" sz="2800" b="1" dirty="0">
                <a:solidFill>
                  <a:srgbClr val="FFFF00"/>
                </a:solidFill>
                <a:latin typeface="Arial" panose="020B0604020202020204" pitchFamily="34" charset="0"/>
              </a:rPr>
              <a:t>2. There were tens of thousands of eyewitnesses from every background to these events.</a:t>
            </a:r>
          </a:p>
          <a:p>
            <a:pPr eaLnBrk="1" hangingPunct="1">
              <a:spcBef>
                <a:spcPct val="0"/>
              </a:spcBef>
              <a:buClrTx/>
              <a:buSzTx/>
              <a:buFontTx/>
              <a:buNone/>
            </a:pPr>
            <a:endParaRPr lang="en-US" altLang="en-US" sz="2800" b="1" dirty="0">
              <a:solidFill>
                <a:srgbClr val="FFFF00"/>
              </a:solidFill>
              <a:latin typeface="Arial" panose="020B0604020202020204" pitchFamily="34" charset="0"/>
            </a:endParaRPr>
          </a:p>
          <a:p>
            <a:pPr eaLnBrk="1" hangingPunct="1">
              <a:spcBef>
                <a:spcPct val="0"/>
              </a:spcBef>
              <a:buClrTx/>
              <a:buSzTx/>
              <a:buFontTx/>
              <a:buNone/>
            </a:pPr>
            <a:r>
              <a:rPr lang="en-US" altLang="en-US" sz="2800" b="1" dirty="0">
                <a:solidFill>
                  <a:srgbClr val="FFFF00"/>
                </a:solidFill>
                <a:latin typeface="Arial" panose="020B0604020202020204" pitchFamily="34" charset="0"/>
              </a:rPr>
              <a:t>3. The apostles openly proclaimed that Jesus worked a great variety of miracles during the lifetime of those who could have refuted the claims. </a:t>
            </a:r>
          </a:p>
          <a:p>
            <a:pPr eaLnBrk="1" hangingPunct="1">
              <a:spcBef>
                <a:spcPct val="0"/>
              </a:spcBef>
              <a:buClrTx/>
              <a:buSzTx/>
              <a:buFontTx/>
              <a:buNone/>
            </a:pPr>
            <a:endParaRPr lang="en-US" altLang="en-US" sz="1800" b="1" dirty="0">
              <a:solidFill>
                <a:srgbClr val="FFFF00"/>
              </a:solidFill>
              <a:latin typeface="Arial" panose="020B0604020202020204" pitchFamily="34"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6" name="Rectangle 4">
            <a:extLst>
              <a:ext uri="{FF2B5EF4-FFF2-40B4-BE49-F238E27FC236}">
                <a16:creationId xmlns:a16="http://schemas.microsoft.com/office/drawing/2014/main" id="{4DE418DF-3F7E-3371-6AF6-E1A970D2DE36}"/>
              </a:ext>
            </a:extLst>
          </p:cNvPr>
          <p:cNvSpPr>
            <a:spLocks noGrp="1" noChangeArrowheads="1"/>
          </p:cNvSpPr>
          <p:nvPr>
            <p:ph type="title" idx="4294967295"/>
          </p:nvPr>
        </p:nvSpPr>
        <p:spPr/>
        <p:txBody>
          <a:bodyPr/>
          <a:lstStyle/>
          <a:p>
            <a:pPr eaLnBrk="1" hangingPunct="1">
              <a:defRPr/>
            </a:pPr>
            <a:r>
              <a:rPr lang="en-US" altLang="en-US" sz="3600" dirty="0"/>
              <a:t>Reasons to believe Jesus worked miracles </a:t>
            </a:r>
          </a:p>
        </p:txBody>
      </p:sp>
      <p:sp>
        <p:nvSpPr>
          <p:cNvPr id="106499" name="Text Box 5">
            <a:extLst>
              <a:ext uri="{FF2B5EF4-FFF2-40B4-BE49-F238E27FC236}">
                <a16:creationId xmlns:a16="http://schemas.microsoft.com/office/drawing/2014/main" id="{2FD7DA1B-EF2C-D7CD-F00A-64D598A9C2A3}"/>
              </a:ext>
            </a:extLst>
          </p:cNvPr>
          <p:cNvSpPr txBox="1">
            <a:spLocks noChangeArrowheads="1"/>
          </p:cNvSpPr>
          <p:nvPr/>
        </p:nvSpPr>
        <p:spPr bwMode="auto">
          <a:xfrm>
            <a:off x="1219200" y="1600201"/>
            <a:ext cx="10972800" cy="424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cs typeface="Arial" panose="020B0604020202020204" pitchFamily="34" charset="0"/>
              </a:defRPr>
            </a:lvl1pPr>
            <a:lvl2pPr marL="37931725" indent="-37474525">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1" i="0" u="none" strike="noStrike" kern="1200" cap="none" spc="0" normalizeH="0" baseline="0" noProof="0" dirty="0">
              <a:ln>
                <a:noFill/>
              </a:ln>
              <a:solidFill>
                <a:srgbClr val="FFFF00"/>
              </a:solidFill>
              <a:effectLst/>
              <a:uLnTx/>
              <a:uFillTx/>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dirty="0">
                <a:ln>
                  <a:noFill/>
                </a:ln>
                <a:solidFill>
                  <a:srgbClr val="FFFF00"/>
                </a:solidFill>
                <a:effectLst/>
                <a:uLnTx/>
                <a:uFillTx/>
                <a:latin typeface="Arial" panose="020B0604020202020204" pitchFamily="34" charset="0"/>
                <a:cs typeface="Arial" panose="020B0604020202020204" pitchFamily="34" charset="0"/>
              </a:rPr>
              <a:t>4. Both Roman and Jewish histories report at least the general fact that Jesus worked “wonders.”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800" b="1" i="0" u="none" strike="noStrike" kern="1200" cap="none" spc="0" normalizeH="0" baseline="0" noProof="0" dirty="0">
              <a:ln>
                <a:noFill/>
              </a:ln>
              <a:solidFill>
                <a:srgbClr val="FFFF00"/>
              </a:solidFill>
              <a:effectLst/>
              <a:uLnTx/>
              <a:uFillTx/>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dirty="0">
                <a:ln>
                  <a:noFill/>
                </a:ln>
                <a:solidFill>
                  <a:srgbClr val="FFFF00"/>
                </a:solidFill>
                <a:effectLst/>
                <a:uLnTx/>
                <a:uFillTx/>
                <a:latin typeface="Arial" panose="020B0604020202020204" pitchFamily="34" charset="0"/>
                <a:cs typeface="Arial" panose="020B0604020202020204" pitchFamily="34" charset="0"/>
              </a:rPr>
              <a:t>5. Pharisees and Rabbis did not deny miracles, but instead claimed Jesus did his signs by the power of demons.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800" b="1" i="0" u="none" strike="noStrike" kern="1200" cap="none" spc="0" normalizeH="0" baseline="0" noProof="0" dirty="0">
              <a:ln>
                <a:noFill/>
              </a:ln>
              <a:solidFill>
                <a:srgbClr val="FFFF00"/>
              </a:solidFill>
              <a:effectLst/>
              <a:uLnTx/>
              <a:uFillTx/>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dirty="0">
                <a:ln>
                  <a:noFill/>
                </a:ln>
                <a:solidFill>
                  <a:srgbClr val="FFFF00"/>
                </a:solidFill>
                <a:effectLst/>
                <a:uLnTx/>
                <a:uFillTx/>
                <a:latin typeface="Arial" panose="020B0604020202020204" pitchFamily="34" charset="0"/>
                <a:cs typeface="Arial" panose="020B0604020202020204" pitchFamily="34" charset="0"/>
              </a:rPr>
              <a:t>6. Those who recorded the miracles as eye-witnesses (the gospel writers except Luke) have every appearance of being credible.</a:t>
            </a:r>
          </a:p>
        </p:txBody>
      </p:sp>
    </p:spTree>
    <p:extLst>
      <p:ext uri="{BB962C8B-B14F-4D97-AF65-F5344CB8AC3E}">
        <p14:creationId xmlns:p14="http://schemas.microsoft.com/office/powerpoint/2010/main" val="1848748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a:extLst>
              <a:ext uri="{FF2B5EF4-FFF2-40B4-BE49-F238E27FC236}">
                <a16:creationId xmlns:a16="http://schemas.microsoft.com/office/drawing/2014/main" id="{6EA2A23B-32CD-0FD0-911D-46E53C24AB50}"/>
              </a:ext>
            </a:extLst>
          </p:cNvPr>
          <p:cNvSpPr>
            <a:spLocks noChangeArrowheads="1"/>
          </p:cNvSpPr>
          <p:nvPr>
            <p:ph type="title"/>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2800" b="1">
                <a:effectLst/>
              </a:rPr>
              <a:t>Why Did Jesus Do Miracles?</a:t>
            </a:r>
          </a:p>
        </p:txBody>
      </p:sp>
      <p:sp>
        <p:nvSpPr>
          <p:cNvPr id="112643" name="Rectangle 3">
            <a:extLst>
              <a:ext uri="{FF2B5EF4-FFF2-40B4-BE49-F238E27FC236}">
                <a16:creationId xmlns:a16="http://schemas.microsoft.com/office/drawing/2014/main" id="{866F7B23-93DD-FDD4-F4DF-9FCD9EBA8582}"/>
              </a:ext>
            </a:extLst>
          </p:cNvPr>
          <p:cNvSpPr>
            <a:spLocks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185000"/>
              </a:lnSpc>
            </a:pPr>
            <a:r>
              <a:rPr lang="en-US" altLang="en-US" sz="2400" b="1" dirty="0">
                <a:solidFill>
                  <a:srgbClr val="FFFF00"/>
                </a:solidFill>
                <a:effectLst/>
              </a:rPr>
              <a:t>Because he had compassion.  Matt 14:14</a:t>
            </a:r>
          </a:p>
          <a:p>
            <a:pPr>
              <a:lnSpc>
                <a:spcPct val="185000"/>
              </a:lnSpc>
            </a:pPr>
            <a:r>
              <a:rPr lang="en-US" altLang="en-US" sz="2400" b="1" dirty="0">
                <a:solidFill>
                  <a:srgbClr val="FFFF00"/>
                </a:solidFill>
                <a:effectLst/>
              </a:rPr>
              <a:t>To fulfill prophecy.  Matt 12:40</a:t>
            </a:r>
          </a:p>
          <a:p>
            <a:pPr>
              <a:lnSpc>
                <a:spcPct val="185000"/>
              </a:lnSpc>
            </a:pPr>
            <a:r>
              <a:rPr lang="en-US" altLang="en-US" sz="2400" b="1" dirty="0">
                <a:solidFill>
                  <a:srgbClr val="FFFF00"/>
                </a:solidFill>
                <a:effectLst/>
              </a:rPr>
              <a:t>To validate his message.  John 10:36-39</a:t>
            </a:r>
          </a:p>
          <a:p>
            <a:pPr>
              <a:lnSpc>
                <a:spcPct val="185000"/>
              </a:lnSpc>
            </a:pPr>
            <a:r>
              <a:rPr lang="en-US" altLang="en-US" sz="2400" b="1" dirty="0">
                <a:solidFill>
                  <a:srgbClr val="FFFF00"/>
                </a:solidFill>
                <a:effectLst/>
              </a:rPr>
              <a:t>Because of people’s faith.  Matt 15:21-28</a:t>
            </a:r>
          </a:p>
          <a:p>
            <a:pPr>
              <a:lnSpc>
                <a:spcPct val="185000"/>
              </a:lnSpc>
            </a:pPr>
            <a:r>
              <a:rPr lang="en-US" altLang="en-US" sz="2400" b="1" dirty="0">
                <a:solidFill>
                  <a:srgbClr val="FFFF00"/>
                </a:solidFill>
                <a:effectLst/>
              </a:rPr>
              <a:t>To create faith in people.  John 20:30-31</a:t>
            </a:r>
          </a:p>
          <a:p>
            <a:pPr>
              <a:lnSpc>
                <a:spcPct val="185000"/>
              </a:lnSpc>
            </a:pPr>
            <a:r>
              <a:rPr lang="en-US" altLang="en-US" sz="2400" b="1" dirty="0">
                <a:solidFill>
                  <a:srgbClr val="FFFF00"/>
                </a:solidFill>
                <a:effectLst/>
              </a:rPr>
              <a:t>Because his mom asked him to. John 2:1-11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630C5B43-E301-C252-1C64-469DCC226BD4}"/>
              </a:ext>
            </a:extLst>
          </p:cNvPr>
          <p:cNvSpPr>
            <a:spLocks noGrp="1" noChangeArrowheads="1"/>
          </p:cNvSpPr>
          <p:nvPr>
            <p:ph type="title"/>
          </p:nvPr>
        </p:nvSpPr>
        <p:spPr/>
        <p:txBody>
          <a:bodyPr/>
          <a:lstStyle/>
          <a:p>
            <a:pPr eaLnBrk="1" hangingPunct="1">
              <a:defRPr/>
            </a:pPr>
            <a:r>
              <a:rPr lang="en-US" altLang="en-US" sz="3500" b="1"/>
              <a:t>III. Jesus and Extra-Biblical Sources</a:t>
            </a:r>
          </a:p>
        </p:txBody>
      </p:sp>
      <p:sp>
        <p:nvSpPr>
          <p:cNvPr id="66563" name="Rectangle 3">
            <a:extLst>
              <a:ext uri="{FF2B5EF4-FFF2-40B4-BE49-F238E27FC236}">
                <a16:creationId xmlns:a16="http://schemas.microsoft.com/office/drawing/2014/main" id="{7C4A91B2-A07A-C1F6-28E5-194AE5381A53}"/>
              </a:ext>
            </a:extLst>
          </p:cNvPr>
          <p:cNvSpPr>
            <a:spLocks noGrp="1" noChangeArrowheads="1"/>
          </p:cNvSpPr>
          <p:nvPr>
            <p:ph type="body" idx="1"/>
          </p:nvPr>
        </p:nvSpPr>
        <p:spPr>
          <a:xfrm>
            <a:off x="1981200" y="1820863"/>
            <a:ext cx="8229600" cy="4310062"/>
          </a:xfrm>
        </p:spPr>
        <p:txBody>
          <a:bodyPr/>
          <a:lstStyle/>
          <a:p>
            <a:pPr eaLnBrk="1" hangingPunct="1">
              <a:defRPr/>
            </a:pPr>
            <a:r>
              <a:rPr lang="en-US" altLang="en-US" b="1">
                <a:solidFill>
                  <a:srgbClr val="FFFF00"/>
                </a:solidFill>
              </a:rPr>
              <a:t>Roman (7)</a:t>
            </a:r>
          </a:p>
          <a:p>
            <a:pPr eaLnBrk="1" hangingPunct="1">
              <a:defRPr/>
            </a:pPr>
            <a:endParaRPr lang="en-US" altLang="en-US" b="1">
              <a:solidFill>
                <a:srgbClr val="FFFF00"/>
              </a:solidFill>
            </a:endParaRPr>
          </a:p>
          <a:p>
            <a:pPr eaLnBrk="1" hangingPunct="1">
              <a:defRPr/>
            </a:pPr>
            <a:r>
              <a:rPr lang="en-US" altLang="en-US" b="1">
                <a:solidFill>
                  <a:srgbClr val="FFFF00"/>
                </a:solidFill>
              </a:rPr>
              <a:t>Jewish (2) </a:t>
            </a:r>
          </a:p>
          <a:p>
            <a:pPr eaLnBrk="1" hangingPunct="1">
              <a:defRPr/>
            </a:pPr>
            <a:endParaRPr lang="en-US" altLang="en-US" b="1">
              <a:solidFill>
                <a:srgbClr val="FFFF00"/>
              </a:solidFill>
            </a:endParaRPr>
          </a:p>
          <a:p>
            <a:pPr eaLnBrk="1" hangingPunct="1">
              <a:defRPr/>
            </a:pPr>
            <a:r>
              <a:rPr lang="en-US" altLang="en-US" b="1">
                <a:solidFill>
                  <a:srgbClr val="FFFF00"/>
                </a:solidFill>
              </a:rPr>
              <a:t>Christian (33)</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Box 3">
            <a:extLst>
              <a:ext uri="{FF2B5EF4-FFF2-40B4-BE49-F238E27FC236}">
                <a16:creationId xmlns:a16="http://schemas.microsoft.com/office/drawing/2014/main" id="{C035CE3E-D59C-01C4-1ACA-732E6EFED5A1}"/>
              </a:ext>
            </a:extLst>
          </p:cNvPr>
          <p:cNvSpPr txBox="1">
            <a:spLocks noChangeArrowheads="1"/>
          </p:cNvSpPr>
          <p:nvPr/>
        </p:nvSpPr>
        <p:spPr bwMode="auto">
          <a:xfrm>
            <a:off x="2667000" y="1905000"/>
            <a:ext cx="6477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cs typeface="Arial" panose="020B0604020202020204" pitchFamily="34" charset="0"/>
              </a:defRPr>
            </a:lvl1pPr>
            <a:lvl2pPr marL="37931725" indent="-37474525">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9pPr>
          </a:lstStyle>
          <a:p>
            <a:pPr eaLnBrk="1" hangingPunct="1">
              <a:spcBef>
                <a:spcPct val="0"/>
              </a:spcBef>
              <a:buClrTx/>
              <a:buSzTx/>
              <a:buNone/>
            </a:pPr>
            <a:endParaRPr lang="en-US" altLang="en-US" sz="1800">
              <a:solidFill>
                <a:srgbClr val="FFFFFF"/>
              </a:solidFill>
              <a:latin typeface="Arial" panose="020B0604020202020204" pitchFamily="34" charset="0"/>
            </a:endParaRPr>
          </a:p>
        </p:txBody>
      </p:sp>
      <p:sp>
        <p:nvSpPr>
          <p:cNvPr id="30723" name="TextBox 4">
            <a:extLst>
              <a:ext uri="{FF2B5EF4-FFF2-40B4-BE49-F238E27FC236}">
                <a16:creationId xmlns:a16="http://schemas.microsoft.com/office/drawing/2014/main" id="{12D6DB5F-E3DE-DEBC-6FD1-CEF0664482D0}"/>
              </a:ext>
            </a:extLst>
          </p:cNvPr>
          <p:cNvSpPr txBox="1">
            <a:spLocks noChangeArrowheads="1"/>
          </p:cNvSpPr>
          <p:nvPr/>
        </p:nvSpPr>
        <p:spPr bwMode="auto">
          <a:xfrm>
            <a:off x="990600" y="1676400"/>
            <a:ext cx="10668000" cy="4801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cs typeface="Arial" panose="020B0604020202020204" pitchFamily="34" charset="0"/>
              </a:defRPr>
            </a:lvl1pPr>
            <a:lvl2pPr marL="37931725" indent="-37474525">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9pPr>
          </a:lstStyle>
          <a:p>
            <a:pPr algn="just" eaLnBrk="1" hangingPunct="1">
              <a:spcBef>
                <a:spcPct val="0"/>
              </a:spcBef>
              <a:buClrTx/>
              <a:buSzTx/>
              <a:buNone/>
            </a:pPr>
            <a:r>
              <a:rPr lang="en-US" altLang="en-US" sz="2400" b="1" dirty="0">
                <a:solidFill>
                  <a:srgbClr val="FFFFFF"/>
                </a:solidFill>
                <a:latin typeface="Book Antiqua" panose="02040602050305030304" pitchFamily="18" charset="0"/>
                <a:cs typeface="Times New Roman" panose="02020603050405020304" pitchFamily="18" charset="0"/>
              </a:rPr>
              <a:t>Not all the relief that could come from the man, not all the bounties that the prince could bestow, nor all the atonements which could be presented to the gods, availed to relieve Nero from the infamy of </a:t>
            </a:r>
            <a:r>
              <a:rPr lang="en-US" altLang="en-US" sz="2400" b="1" dirty="0" err="1">
                <a:solidFill>
                  <a:srgbClr val="FFFFFF"/>
                </a:solidFill>
                <a:latin typeface="Book Antiqua" panose="02040602050305030304" pitchFamily="18" charset="0"/>
                <a:cs typeface="Times New Roman" panose="02020603050405020304" pitchFamily="18" charset="0"/>
              </a:rPr>
              <a:t>bbeing</a:t>
            </a:r>
            <a:r>
              <a:rPr lang="en-US" altLang="en-US" sz="2400" b="1" dirty="0">
                <a:solidFill>
                  <a:srgbClr val="FFFFFF"/>
                </a:solidFill>
                <a:latin typeface="Book Antiqua" panose="02040602050305030304" pitchFamily="18" charset="0"/>
                <a:cs typeface="Times New Roman" panose="02020603050405020304" pitchFamily="18" charset="0"/>
              </a:rPr>
              <a:t> believed to have ordered the conflagration, the fire of Rome.  Therefore, to squelch the rumor, Nero created scapegoats and subjected to the most refined tortures those whom the common people called ‘Christians,’ [a group] hated for their abominable crimes.  Their name comes from Christ, who, during the reign of Tiberius, had been executed by the procurator Pontius Pilate.  Suppressed for the moment, the deadly superstition broke out again, not only in Judea, the land which originated this evil, but also in the city of Rome, where all sorts of horrendous and shameful practices, from every part of the world converge and are fervently cultivated.</a:t>
            </a:r>
            <a:endParaRPr lang="en-US" altLang="en-US" sz="2400" b="1" dirty="0">
              <a:solidFill>
                <a:srgbClr val="FFFFFF"/>
              </a:solidFill>
              <a:latin typeface="Book Antiqua" panose="02040602050305030304" pitchFamily="18" charset="0"/>
            </a:endParaRPr>
          </a:p>
          <a:p>
            <a:pPr algn="r">
              <a:spcBef>
                <a:spcPct val="0"/>
              </a:spcBef>
              <a:buClrTx/>
              <a:buSzTx/>
              <a:buNone/>
            </a:pPr>
            <a:r>
              <a:rPr lang="en-US" altLang="en-US" sz="1800" i="1" dirty="0">
                <a:solidFill>
                  <a:srgbClr val="FFFFFF"/>
                </a:solidFill>
                <a:latin typeface="Book Antiqua" panose="02040602050305030304" pitchFamily="18" charset="0"/>
                <a:cs typeface="Times New Roman" panose="02020603050405020304" pitchFamily="18" charset="0"/>
              </a:rPr>
              <a:t>Annals </a:t>
            </a:r>
            <a:r>
              <a:rPr lang="en-US" altLang="en-US" sz="1800" dirty="0">
                <a:solidFill>
                  <a:srgbClr val="FFFFFF"/>
                </a:solidFill>
                <a:latin typeface="Book Antiqua" panose="02040602050305030304" pitchFamily="18" charset="0"/>
                <a:cs typeface="Times New Roman" panose="02020603050405020304" pitchFamily="18" charset="0"/>
              </a:rPr>
              <a:t>15.44</a:t>
            </a:r>
            <a:endParaRPr lang="en-US" altLang="en-US" sz="2800" dirty="0">
              <a:solidFill>
                <a:srgbClr val="FFFFFF"/>
              </a:solidFill>
              <a:latin typeface="Book Antiqua" panose="02040602050305030304" pitchFamily="18" charset="0"/>
            </a:endParaRPr>
          </a:p>
        </p:txBody>
      </p:sp>
      <p:sp>
        <p:nvSpPr>
          <p:cNvPr id="30724" name="TextBox 6">
            <a:extLst>
              <a:ext uri="{FF2B5EF4-FFF2-40B4-BE49-F238E27FC236}">
                <a16:creationId xmlns:a16="http://schemas.microsoft.com/office/drawing/2014/main" id="{847FA655-4E34-F7DD-7A36-124BC46D674D}"/>
              </a:ext>
            </a:extLst>
          </p:cNvPr>
          <p:cNvSpPr txBox="1">
            <a:spLocks noChangeArrowheads="1"/>
          </p:cNvSpPr>
          <p:nvPr/>
        </p:nvSpPr>
        <p:spPr bwMode="auto">
          <a:xfrm>
            <a:off x="1447800" y="685801"/>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cs typeface="Arial" panose="020B0604020202020204" pitchFamily="34" charset="0"/>
              </a:defRPr>
            </a:lvl1pPr>
            <a:lvl2pPr marL="37931725" indent="-37474525">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9pPr>
          </a:lstStyle>
          <a:p>
            <a:pPr algn="ctr" eaLnBrk="1" hangingPunct="1">
              <a:spcBef>
                <a:spcPct val="0"/>
              </a:spcBef>
              <a:buClrTx/>
              <a:buSzTx/>
              <a:buNone/>
            </a:pPr>
            <a:r>
              <a:rPr lang="en-US" altLang="en-US" sz="3600" b="1" dirty="0">
                <a:solidFill>
                  <a:srgbClr val="FFFF00"/>
                </a:solidFill>
                <a:latin typeface="Arial" panose="020B0604020202020204" pitchFamily="34" charset="0"/>
              </a:rPr>
              <a:t>Cornelius Tacitus   </a:t>
            </a:r>
            <a:r>
              <a:rPr lang="en-US" altLang="en-US" sz="3600" b="1" dirty="0" err="1">
                <a:solidFill>
                  <a:srgbClr val="FFFF00"/>
                </a:solidFill>
                <a:latin typeface="Arial" panose="020B0604020202020204" pitchFamily="34" charset="0"/>
              </a:rPr>
              <a:t>approx</a:t>
            </a:r>
            <a:r>
              <a:rPr lang="en-US" altLang="en-US" sz="3600" b="1" dirty="0">
                <a:solidFill>
                  <a:srgbClr val="FFFF00"/>
                </a:solidFill>
                <a:latin typeface="Arial" panose="020B0604020202020204" pitchFamily="34" charset="0"/>
              </a:rPr>
              <a:t> AD 114</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Box 1">
            <a:extLst>
              <a:ext uri="{FF2B5EF4-FFF2-40B4-BE49-F238E27FC236}">
                <a16:creationId xmlns:a16="http://schemas.microsoft.com/office/drawing/2014/main" id="{F99E3F75-4BDA-955C-E626-05353020D3E5}"/>
              </a:ext>
            </a:extLst>
          </p:cNvPr>
          <p:cNvSpPr txBox="1">
            <a:spLocks noChangeArrowheads="1"/>
          </p:cNvSpPr>
          <p:nvPr/>
        </p:nvSpPr>
        <p:spPr bwMode="auto">
          <a:xfrm>
            <a:off x="914400" y="1828800"/>
            <a:ext cx="10515600"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cs typeface="Arial" panose="020B0604020202020204" pitchFamily="34" charset="0"/>
              </a:defRPr>
            </a:lvl1pPr>
            <a:lvl2pPr marL="37931725" indent="-37474525">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9pPr>
          </a:lstStyle>
          <a:p>
            <a:pPr algn="just" eaLnBrk="1" hangingPunct="1">
              <a:spcBef>
                <a:spcPct val="0"/>
              </a:spcBef>
              <a:buClrTx/>
              <a:buSzTx/>
              <a:buNone/>
            </a:pPr>
            <a:r>
              <a:rPr lang="en-US" altLang="en-US" sz="2400" b="1" dirty="0">
                <a:solidFill>
                  <a:srgbClr val="FFFFFF"/>
                </a:solidFill>
                <a:latin typeface="Arial" panose="020B0604020202020204" pitchFamily="34" charset="0"/>
              </a:rPr>
              <a:t>About this time there lived Jesus, a wise man, </a:t>
            </a:r>
            <a:r>
              <a:rPr lang="en-US" altLang="en-US" sz="2400" b="1" i="1" dirty="0">
                <a:solidFill>
                  <a:srgbClr val="FFFF00"/>
                </a:solidFill>
                <a:latin typeface="Arial" panose="020B0604020202020204" pitchFamily="34" charset="0"/>
              </a:rPr>
              <a:t>if indeed one ought to call him a man</a:t>
            </a:r>
            <a:r>
              <a:rPr lang="en-US" altLang="en-US" sz="2400" b="1" dirty="0">
                <a:solidFill>
                  <a:srgbClr val="FFFFFF"/>
                </a:solidFill>
                <a:latin typeface="Arial" panose="020B0604020202020204" pitchFamily="34" charset="0"/>
              </a:rPr>
              <a:t>.  For he was one who wrought surprising feats and was a teacher of such people as accept the truth gladly.  He won over many Jews and many of the Greeks.  </a:t>
            </a:r>
            <a:r>
              <a:rPr lang="en-US" altLang="en-US" sz="2400" b="1" i="1" dirty="0">
                <a:solidFill>
                  <a:srgbClr val="FFFF00"/>
                </a:solidFill>
                <a:latin typeface="Arial" panose="020B0604020202020204" pitchFamily="34" charset="0"/>
              </a:rPr>
              <a:t>He was the Messiah</a:t>
            </a:r>
            <a:r>
              <a:rPr lang="en-US" altLang="en-US" sz="2400" b="1" dirty="0">
                <a:solidFill>
                  <a:srgbClr val="FFFFFF"/>
                </a:solidFill>
                <a:latin typeface="Arial" panose="020B0604020202020204" pitchFamily="34" charset="0"/>
              </a:rPr>
              <a:t>.  When Pilate, upon hearing him accused by men of the highest standing amongst us, had condemned him to be crucified, those who had in the first place come to love him did not give up their affection for him.  </a:t>
            </a:r>
            <a:r>
              <a:rPr lang="en-US" altLang="en-US" sz="2400" b="1" i="1" dirty="0">
                <a:solidFill>
                  <a:srgbClr val="FFFF00"/>
                </a:solidFill>
                <a:latin typeface="Arial" panose="020B0604020202020204" pitchFamily="34" charset="0"/>
              </a:rPr>
              <a:t>On the third day he appeared to them restored to life</a:t>
            </a:r>
            <a:r>
              <a:rPr lang="en-US" altLang="en-US" sz="2400" b="1" dirty="0">
                <a:solidFill>
                  <a:srgbClr val="FFFFFF"/>
                </a:solidFill>
                <a:latin typeface="Arial" panose="020B0604020202020204" pitchFamily="34" charset="0"/>
              </a:rPr>
              <a:t>, for the prophets of God had prophesied these and countless other marvelous things about him.  And the tribe of Christians, so called after him, has still to this day not disappeared.</a:t>
            </a:r>
          </a:p>
          <a:p>
            <a:pPr algn="just" eaLnBrk="1" hangingPunct="1">
              <a:spcBef>
                <a:spcPct val="0"/>
              </a:spcBef>
              <a:buClrTx/>
              <a:buSzTx/>
              <a:buNone/>
            </a:pPr>
            <a:endParaRPr lang="en-US" altLang="en-US" sz="2400" b="1" dirty="0">
              <a:solidFill>
                <a:srgbClr val="FFFFFF"/>
              </a:solidFill>
              <a:latin typeface="Arial" panose="020B0604020202020204" pitchFamily="34" charset="0"/>
            </a:endParaRPr>
          </a:p>
          <a:p>
            <a:pPr algn="r" eaLnBrk="1" hangingPunct="1">
              <a:spcBef>
                <a:spcPct val="0"/>
              </a:spcBef>
              <a:buClrTx/>
              <a:buSzTx/>
              <a:buNone/>
            </a:pPr>
            <a:r>
              <a:rPr lang="en-US" altLang="en-US" sz="2400" b="1" i="1" dirty="0">
                <a:solidFill>
                  <a:srgbClr val="FFFFFF"/>
                </a:solidFill>
                <a:latin typeface="Arial" panose="020B0604020202020204" pitchFamily="34" charset="0"/>
              </a:rPr>
              <a:t>Antiquities </a:t>
            </a:r>
            <a:r>
              <a:rPr lang="en-US" altLang="en-US" sz="2400" b="1" dirty="0">
                <a:solidFill>
                  <a:srgbClr val="FFFFFF"/>
                </a:solidFill>
                <a:latin typeface="Arial" panose="020B0604020202020204" pitchFamily="34" charset="0"/>
              </a:rPr>
              <a:t> 18:3:3</a:t>
            </a:r>
            <a:endParaRPr lang="en-US" altLang="en-US" sz="2400" b="1" i="1" dirty="0">
              <a:solidFill>
                <a:srgbClr val="FFFFFF"/>
              </a:solidFill>
              <a:latin typeface="Arial" panose="020B0604020202020204" pitchFamily="34" charset="0"/>
            </a:endParaRPr>
          </a:p>
        </p:txBody>
      </p:sp>
      <p:sp>
        <p:nvSpPr>
          <p:cNvPr id="32771" name="TextBox 2">
            <a:extLst>
              <a:ext uri="{FF2B5EF4-FFF2-40B4-BE49-F238E27FC236}">
                <a16:creationId xmlns:a16="http://schemas.microsoft.com/office/drawing/2014/main" id="{F813DFAE-2805-72EF-29D0-9B5C1CA07454}"/>
              </a:ext>
            </a:extLst>
          </p:cNvPr>
          <p:cNvSpPr txBox="1">
            <a:spLocks noChangeArrowheads="1"/>
          </p:cNvSpPr>
          <p:nvPr/>
        </p:nvSpPr>
        <p:spPr bwMode="auto">
          <a:xfrm>
            <a:off x="2971800" y="838201"/>
            <a:ext cx="6096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cs typeface="Arial" panose="020B0604020202020204" pitchFamily="34" charset="0"/>
              </a:defRPr>
            </a:lvl1pPr>
            <a:lvl2pPr marL="37931725" indent="-37474525">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9pPr>
          </a:lstStyle>
          <a:p>
            <a:pPr algn="ctr" eaLnBrk="1" hangingPunct="1">
              <a:spcBef>
                <a:spcPct val="0"/>
              </a:spcBef>
              <a:buClrTx/>
              <a:buSzTx/>
              <a:buNone/>
            </a:pPr>
            <a:r>
              <a:rPr lang="en-US" altLang="en-US" sz="3600" b="1" dirty="0">
                <a:solidFill>
                  <a:srgbClr val="FFFF00"/>
                </a:solidFill>
                <a:latin typeface="Arial" panose="020B0604020202020204" pitchFamily="34" charset="0"/>
              </a:rPr>
              <a:t>Josephus  AD 38-100</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Box 3">
            <a:extLst>
              <a:ext uri="{FF2B5EF4-FFF2-40B4-BE49-F238E27FC236}">
                <a16:creationId xmlns:a16="http://schemas.microsoft.com/office/drawing/2014/main" id="{8E4561F2-9371-F1F5-5157-F73B56A7DDDA}"/>
              </a:ext>
            </a:extLst>
          </p:cNvPr>
          <p:cNvSpPr txBox="1">
            <a:spLocks noChangeArrowheads="1"/>
          </p:cNvSpPr>
          <p:nvPr/>
        </p:nvSpPr>
        <p:spPr bwMode="auto">
          <a:xfrm>
            <a:off x="1066800" y="2209800"/>
            <a:ext cx="10515600"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cs typeface="Arial" panose="020B0604020202020204" pitchFamily="34" charset="0"/>
              </a:defRPr>
            </a:lvl1pPr>
            <a:lvl2pPr marL="37931725" indent="-37474525">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9pPr>
          </a:lstStyle>
          <a:p>
            <a:pPr eaLnBrk="1" hangingPunct="1">
              <a:spcBef>
                <a:spcPct val="0"/>
              </a:spcBef>
              <a:buClrTx/>
              <a:buSzTx/>
              <a:buNone/>
            </a:pPr>
            <a:r>
              <a:rPr lang="en-US" altLang="en-US" sz="2400" b="1" dirty="0">
                <a:solidFill>
                  <a:srgbClr val="FFFF00"/>
                </a:solidFill>
                <a:latin typeface="Book Antiqua" panose="02040602050305030304" pitchFamily="18" charset="0"/>
                <a:cs typeface="Times New Roman" panose="02020603050405020304" pitchFamily="18" charset="0"/>
              </a:rPr>
              <a:t>On the eve of Passover they hung </a:t>
            </a:r>
            <a:r>
              <a:rPr lang="en-US" altLang="en-US" sz="2400" b="1" dirty="0" err="1">
                <a:solidFill>
                  <a:srgbClr val="FFFF00"/>
                </a:solidFill>
                <a:latin typeface="Book Antiqua" panose="02040602050305030304" pitchFamily="18" charset="0"/>
                <a:cs typeface="Times New Roman" panose="02020603050405020304" pitchFamily="18" charset="0"/>
              </a:rPr>
              <a:t>Yeshu</a:t>
            </a:r>
            <a:r>
              <a:rPr lang="en-US" altLang="en-US" sz="2400" b="1" dirty="0">
                <a:solidFill>
                  <a:srgbClr val="FFFF00"/>
                </a:solidFill>
                <a:latin typeface="Book Antiqua" panose="02040602050305030304" pitchFamily="18" charset="0"/>
                <a:cs typeface="Times New Roman" panose="02020603050405020304" pitchFamily="18" charset="0"/>
              </a:rPr>
              <a:t> and the crier went forth for forty days beforehand declaring that "[</a:t>
            </a:r>
            <a:r>
              <a:rPr lang="en-US" altLang="en-US" sz="2400" b="1" dirty="0" err="1">
                <a:solidFill>
                  <a:srgbClr val="FFFF00"/>
                </a:solidFill>
                <a:latin typeface="Book Antiqua" panose="02040602050305030304" pitchFamily="18" charset="0"/>
                <a:cs typeface="Times New Roman" panose="02020603050405020304" pitchFamily="18" charset="0"/>
              </a:rPr>
              <a:t>Yeshu</a:t>
            </a:r>
            <a:r>
              <a:rPr lang="en-US" altLang="en-US" sz="2400" b="1" dirty="0">
                <a:solidFill>
                  <a:srgbClr val="FFFF00"/>
                </a:solidFill>
                <a:latin typeface="Book Antiqua" panose="02040602050305030304" pitchFamily="18" charset="0"/>
                <a:cs typeface="Times New Roman" panose="02020603050405020304" pitchFamily="18" charset="0"/>
              </a:rPr>
              <a:t>] is going to be stoned for practicing witchcraft, for enticing and leading Israel astray. Anyone who knows something to clear him should come forth and exonerate him." But no one had anything exonerating for him and they hung him on the eve of Passover. Ulla said: Would one think that we should look for exonerating evidence for him?  He was an enticer and G-d said (Deuteronomy 13:9) “Show him no pity or compassion and do not shield him.” him? He was an enticer and G-d said (Deuteronomy 13:9) "Show him no pity or chow him no pity or compassion,”</a:t>
            </a:r>
          </a:p>
          <a:p>
            <a:pPr algn="r" eaLnBrk="1" hangingPunct="1">
              <a:spcBef>
                <a:spcPct val="0"/>
              </a:spcBef>
              <a:buClrTx/>
              <a:buSzTx/>
              <a:buNone/>
            </a:pPr>
            <a:r>
              <a:rPr lang="en-US" altLang="en-US" sz="2400" b="1" dirty="0">
                <a:solidFill>
                  <a:srgbClr val="FFFF00"/>
                </a:solidFill>
                <a:latin typeface="Book Antiqua" panose="02040602050305030304" pitchFamily="18" charset="0"/>
                <a:cs typeface="Times New Roman" panose="02020603050405020304" pitchFamily="18" charset="0"/>
              </a:rPr>
              <a:t> </a:t>
            </a:r>
            <a:r>
              <a:rPr lang="en-US" altLang="en-US" sz="2400" i="1" dirty="0">
                <a:solidFill>
                  <a:srgbClr val="FFFF00"/>
                </a:solidFill>
                <a:latin typeface="Arial" panose="020B0604020202020204" pitchFamily="34" charset="0"/>
              </a:rPr>
              <a:t>Babylonian Sanhedrin </a:t>
            </a:r>
            <a:r>
              <a:rPr lang="en-US" altLang="en-US" sz="2400" dirty="0">
                <a:solidFill>
                  <a:srgbClr val="FFFF00"/>
                </a:solidFill>
                <a:latin typeface="Arial" panose="020B0604020202020204" pitchFamily="34" charset="0"/>
              </a:rPr>
              <a:t>43a-b </a:t>
            </a:r>
            <a:r>
              <a:rPr lang="en-US" altLang="en-US" sz="2400" b="1" dirty="0">
                <a:solidFill>
                  <a:srgbClr val="FFFF00"/>
                </a:solidFill>
                <a:latin typeface="Book Antiqua" panose="02040602050305030304" pitchFamily="18" charset="0"/>
              </a:rPr>
              <a:t> </a:t>
            </a:r>
          </a:p>
        </p:txBody>
      </p:sp>
      <p:sp>
        <p:nvSpPr>
          <p:cNvPr id="34819" name="TextBox 4">
            <a:extLst>
              <a:ext uri="{FF2B5EF4-FFF2-40B4-BE49-F238E27FC236}">
                <a16:creationId xmlns:a16="http://schemas.microsoft.com/office/drawing/2014/main" id="{36422027-20CD-4A78-FAF8-EF2F1E3B8690}"/>
              </a:ext>
            </a:extLst>
          </p:cNvPr>
          <p:cNvSpPr txBox="1">
            <a:spLocks noChangeArrowheads="1"/>
          </p:cNvSpPr>
          <p:nvPr/>
        </p:nvSpPr>
        <p:spPr bwMode="auto">
          <a:xfrm>
            <a:off x="2895600" y="914400"/>
            <a:ext cx="6400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cs typeface="Arial" panose="020B0604020202020204" pitchFamily="34" charset="0"/>
              </a:defRPr>
            </a:lvl1pPr>
            <a:lvl2pPr marL="37931725" indent="-37474525">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9pPr>
          </a:lstStyle>
          <a:p>
            <a:pPr eaLnBrk="1" hangingPunct="1">
              <a:spcBef>
                <a:spcPct val="0"/>
              </a:spcBef>
              <a:buClrTx/>
              <a:buSzTx/>
              <a:buNone/>
            </a:pPr>
            <a:r>
              <a:rPr lang="en-US" altLang="en-US" dirty="0">
                <a:solidFill>
                  <a:srgbClr val="FFFFFF"/>
                </a:solidFill>
                <a:latin typeface="Arial" panose="020B0604020202020204" pitchFamily="34" charset="0"/>
              </a:rPr>
              <a:t>Talmud (1</a:t>
            </a:r>
            <a:r>
              <a:rPr lang="en-US" altLang="en-US" baseline="30000" dirty="0">
                <a:solidFill>
                  <a:srgbClr val="FFFFFF"/>
                </a:solidFill>
                <a:latin typeface="Arial" panose="020B0604020202020204" pitchFamily="34" charset="0"/>
              </a:rPr>
              <a:t>st</a:t>
            </a:r>
            <a:r>
              <a:rPr lang="en-US" altLang="en-US" dirty="0">
                <a:solidFill>
                  <a:srgbClr val="FFFFFF"/>
                </a:solidFill>
                <a:latin typeface="Arial" panose="020B0604020202020204" pitchFamily="34" charset="0"/>
              </a:rPr>
              <a:t> and 2</a:t>
            </a:r>
            <a:r>
              <a:rPr lang="en-US" altLang="en-US" baseline="30000" dirty="0">
                <a:solidFill>
                  <a:srgbClr val="FFFFFF"/>
                </a:solidFill>
                <a:latin typeface="Arial" panose="020B0604020202020204" pitchFamily="34" charset="0"/>
              </a:rPr>
              <a:t>nd</a:t>
            </a:r>
            <a:r>
              <a:rPr lang="en-US" altLang="en-US" dirty="0">
                <a:solidFill>
                  <a:srgbClr val="FFFFFF"/>
                </a:solidFill>
                <a:latin typeface="Arial" panose="020B0604020202020204" pitchFamily="34" charset="0"/>
              </a:rPr>
              <a:t> Century AD)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479C2-857E-58FE-652E-87ECFAAA9DAE}"/>
              </a:ext>
            </a:extLst>
          </p:cNvPr>
          <p:cNvSpPr>
            <a:spLocks noGrp="1"/>
          </p:cNvSpPr>
          <p:nvPr>
            <p:ph type="title" idx="4294967295"/>
          </p:nvPr>
        </p:nvSpPr>
        <p:spPr>
          <a:xfrm>
            <a:off x="1981200" y="274638"/>
            <a:ext cx="8229600" cy="1143000"/>
          </a:xfrm>
        </p:spPr>
        <p:txBody>
          <a:bodyPr>
            <a:normAutofit/>
            <a:scene3d>
              <a:camera prst="orthographicFront"/>
              <a:lightRig rig="soft" dir="t">
                <a:rot lat="0" lon="0" rev="16800000"/>
              </a:lightRig>
            </a:scene3d>
            <a:sp3d prstMaterial="softEdge">
              <a:bevelT w="38100" h="38100"/>
            </a:sp3d>
          </a:bodyPr>
          <a:lstStyle/>
          <a:p>
            <a:pPr eaLnBrk="1" hangingPunct="1">
              <a:defRPr/>
            </a:pPr>
            <a:r>
              <a:rPr lang="en-US" sz="4000" b="1" kern="1200" dirty="0" err="1">
                <a:ln w="6350">
                  <a:noFill/>
                </a:ln>
                <a:solidFill>
                  <a:srgbClr val="FFFF00"/>
                </a:solidFill>
                <a:effectLst>
                  <a:outerShdw blurRad="114300" dist="101600" dir="2700000" algn="tl" rotWithShape="0">
                    <a:srgbClr val="000000">
                      <a:alpha val="40000"/>
                    </a:srgbClr>
                  </a:outerShdw>
                </a:effectLst>
              </a:rPr>
              <a:t>Seutonius</a:t>
            </a:r>
            <a:r>
              <a:rPr lang="en-US" sz="4000" b="1" kern="1200" dirty="0">
                <a:ln w="6350">
                  <a:noFill/>
                </a:ln>
                <a:solidFill>
                  <a:srgbClr val="FFFF00"/>
                </a:solidFill>
                <a:effectLst>
                  <a:outerShdw blurRad="114300" dist="101600" dir="2700000" algn="tl" rotWithShape="0">
                    <a:srgbClr val="000000">
                      <a:alpha val="40000"/>
                    </a:srgbClr>
                  </a:outerShdw>
                </a:effectLst>
              </a:rPr>
              <a:t> (about AD 120)</a:t>
            </a:r>
          </a:p>
        </p:txBody>
      </p:sp>
      <p:sp>
        <p:nvSpPr>
          <p:cNvPr id="36867" name="TextBox 2">
            <a:extLst>
              <a:ext uri="{FF2B5EF4-FFF2-40B4-BE49-F238E27FC236}">
                <a16:creationId xmlns:a16="http://schemas.microsoft.com/office/drawing/2014/main" id="{7DABD9DE-BC27-EF47-CFF5-886C9AB74F0C}"/>
              </a:ext>
            </a:extLst>
          </p:cNvPr>
          <p:cNvSpPr txBox="1">
            <a:spLocks noChangeArrowheads="1"/>
          </p:cNvSpPr>
          <p:nvPr/>
        </p:nvSpPr>
        <p:spPr bwMode="auto">
          <a:xfrm>
            <a:off x="2819400" y="2438400"/>
            <a:ext cx="6629400"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cs typeface="Arial" panose="020B0604020202020204" pitchFamily="34" charset="0"/>
              </a:defRPr>
            </a:lvl1pPr>
            <a:lvl2pPr marL="37931725" indent="-37474525">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9pPr>
          </a:lstStyle>
          <a:p>
            <a:pPr eaLnBrk="1" hangingPunct="1">
              <a:spcBef>
                <a:spcPct val="0"/>
              </a:spcBef>
              <a:buClrTx/>
              <a:buSzTx/>
              <a:buNone/>
            </a:pPr>
            <a:r>
              <a:rPr lang="en-US" altLang="en-US" sz="2800" b="1" dirty="0">
                <a:solidFill>
                  <a:srgbClr val="FFFF00"/>
                </a:solidFill>
                <a:latin typeface="Arial" panose="020B0604020202020204" pitchFamily="34" charset="0"/>
              </a:rPr>
              <a:t>"As the Jews were making constant disturbances at the instigation of </a:t>
            </a:r>
            <a:r>
              <a:rPr lang="en-US" altLang="en-US" sz="2800" b="1" dirty="0" err="1">
                <a:solidFill>
                  <a:srgbClr val="FFFF00"/>
                </a:solidFill>
                <a:latin typeface="Arial" panose="020B0604020202020204" pitchFamily="34" charset="0"/>
              </a:rPr>
              <a:t>Chrestus</a:t>
            </a:r>
            <a:r>
              <a:rPr lang="en-US" altLang="en-US" sz="2800" b="1" dirty="0">
                <a:solidFill>
                  <a:srgbClr val="FFFF00"/>
                </a:solidFill>
                <a:latin typeface="Arial" panose="020B0604020202020204" pitchFamily="34" charset="0"/>
              </a:rPr>
              <a:t>, he </a:t>
            </a:r>
            <a:r>
              <a:rPr lang="en-US" altLang="en-US" sz="2800" b="1" dirty="0">
                <a:solidFill>
                  <a:srgbClr val="FFFFFF"/>
                </a:solidFill>
                <a:latin typeface="Arial" panose="020B0604020202020204" pitchFamily="34" charset="0"/>
              </a:rPr>
              <a:t>(Claudius about AD 50)</a:t>
            </a:r>
            <a:r>
              <a:rPr lang="en-US" altLang="en-US" sz="2800" b="1" dirty="0">
                <a:solidFill>
                  <a:srgbClr val="FFFF00"/>
                </a:solidFill>
                <a:latin typeface="Arial" panose="020B0604020202020204" pitchFamily="34" charset="0"/>
              </a:rPr>
              <a:t> expelled them from Rome”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B96BAD26-90DC-5E45-0B6D-C20DF667BB7B}"/>
              </a:ext>
            </a:extLst>
          </p:cNvPr>
          <p:cNvSpPr>
            <a:spLocks noGrp="1" noChangeArrowheads="1"/>
          </p:cNvSpPr>
          <p:nvPr>
            <p:ph type="title"/>
          </p:nvPr>
        </p:nvSpPr>
        <p:spPr/>
        <p:txBody>
          <a:bodyPr/>
          <a:lstStyle/>
          <a:p>
            <a:pPr eaLnBrk="1" hangingPunct="1">
              <a:defRPr/>
            </a:pPr>
            <a:r>
              <a:rPr lang="en-US" altLang="en-US" sz="4000" b="1" dirty="0">
                <a:solidFill>
                  <a:srgbClr val="FFFF00"/>
                </a:solidFill>
              </a:rPr>
              <a:t>Lucian of Samosata</a:t>
            </a:r>
            <a:r>
              <a:rPr lang="en-US" altLang="en-US" sz="4000" b="1" dirty="0"/>
              <a:t> </a:t>
            </a:r>
          </a:p>
        </p:txBody>
      </p:sp>
      <p:sp>
        <p:nvSpPr>
          <p:cNvPr id="70659" name="Rectangle 3">
            <a:extLst>
              <a:ext uri="{FF2B5EF4-FFF2-40B4-BE49-F238E27FC236}">
                <a16:creationId xmlns:a16="http://schemas.microsoft.com/office/drawing/2014/main" id="{61819644-B4C1-D4EC-535B-67A36266BC68}"/>
              </a:ext>
            </a:extLst>
          </p:cNvPr>
          <p:cNvSpPr>
            <a:spLocks noGrp="1" noChangeArrowheads="1"/>
          </p:cNvSpPr>
          <p:nvPr>
            <p:ph type="body" idx="1"/>
          </p:nvPr>
        </p:nvSpPr>
        <p:spPr>
          <a:xfrm>
            <a:off x="762000" y="1752600"/>
            <a:ext cx="10668000" cy="4378326"/>
          </a:xfrm>
        </p:spPr>
        <p:txBody>
          <a:bodyPr/>
          <a:lstStyle/>
          <a:p>
            <a:pPr eaLnBrk="1" hangingPunct="1">
              <a:lnSpc>
                <a:spcPct val="90000"/>
              </a:lnSpc>
              <a:buFont typeface="Wingdings" panose="05000000000000000000" pitchFamily="2" charset="2"/>
              <a:buNone/>
              <a:defRPr/>
            </a:pPr>
            <a:r>
              <a:rPr lang="en-US" altLang="en-US" sz="2000" dirty="0">
                <a:solidFill>
                  <a:srgbClr val="FFFF00"/>
                </a:solidFill>
              </a:rPr>
              <a:t>       </a:t>
            </a:r>
            <a:r>
              <a:rPr lang="en-US" altLang="en-US" sz="2400" b="1" dirty="0"/>
              <a:t>The Christians, you know, worship a man to this day—the distinguished personage who introduced their novel rites, and was crucified on that account…  You see, these misguided creatures start with the general conviction that they are immortal for all time, which explains the contempt of death and voluntary self-devotion which are so common among them; and then it was impressed on them by their original lawgiver that they are converted, and deny the gods of Greece, and worship the crucified sage, and life after his laws.</a:t>
            </a:r>
            <a:r>
              <a:rPr lang="en-US" altLang="en-US" sz="2400" dirty="0"/>
              <a:t>        </a:t>
            </a:r>
          </a:p>
          <a:p>
            <a:pPr algn="r" eaLnBrk="1" hangingPunct="1">
              <a:lnSpc>
                <a:spcPct val="90000"/>
              </a:lnSpc>
              <a:buFont typeface="Wingdings" panose="05000000000000000000" pitchFamily="2" charset="2"/>
              <a:buNone/>
              <a:defRPr/>
            </a:pPr>
            <a:r>
              <a:rPr lang="en-US" altLang="en-US" sz="2400" dirty="0"/>
              <a:t>(Lucian </a:t>
            </a:r>
            <a:r>
              <a:rPr lang="en-US" altLang="en-US" sz="2400" i="1" dirty="0"/>
              <a:t>The Death of Peregrine</a:t>
            </a:r>
            <a:r>
              <a:rPr lang="en-US" altLang="en-US" sz="2400" dirty="0"/>
              <a:t>)</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8" name="Rectangle 4">
            <a:extLst>
              <a:ext uri="{FF2B5EF4-FFF2-40B4-BE49-F238E27FC236}">
                <a16:creationId xmlns:a16="http://schemas.microsoft.com/office/drawing/2014/main" id="{35F30EE3-2376-CD7B-782B-D5FFE22D0E00}"/>
              </a:ext>
            </a:extLst>
          </p:cNvPr>
          <p:cNvSpPr>
            <a:spLocks noGrp="1" noChangeArrowheads="1"/>
          </p:cNvSpPr>
          <p:nvPr>
            <p:ph type="title"/>
          </p:nvPr>
        </p:nvSpPr>
        <p:spPr/>
        <p:txBody>
          <a:bodyPr/>
          <a:lstStyle/>
          <a:p>
            <a:pPr eaLnBrk="1" hangingPunct="1">
              <a:defRPr/>
            </a:pPr>
            <a:r>
              <a:rPr lang="en-US" altLang="en-US" sz="3500">
                <a:solidFill>
                  <a:srgbClr val="FFFF00"/>
                </a:solidFill>
              </a:rPr>
              <a:t>Pliny the Younger  AD 112</a:t>
            </a:r>
            <a:r>
              <a:rPr lang="en-US" altLang="en-US"/>
              <a:t> </a:t>
            </a:r>
          </a:p>
        </p:txBody>
      </p:sp>
      <p:sp>
        <p:nvSpPr>
          <p:cNvPr id="40963" name="Text Box 5">
            <a:extLst>
              <a:ext uri="{FF2B5EF4-FFF2-40B4-BE49-F238E27FC236}">
                <a16:creationId xmlns:a16="http://schemas.microsoft.com/office/drawing/2014/main" id="{B333C8AE-A8B7-4AE4-E2EC-810C16EA9C5F}"/>
              </a:ext>
            </a:extLst>
          </p:cNvPr>
          <p:cNvSpPr txBox="1">
            <a:spLocks noChangeArrowheads="1"/>
          </p:cNvSpPr>
          <p:nvPr/>
        </p:nvSpPr>
        <p:spPr bwMode="auto">
          <a:xfrm>
            <a:off x="1371600" y="1752600"/>
            <a:ext cx="10134600"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cs typeface="Arial" panose="020B0604020202020204" pitchFamily="34" charset="0"/>
              </a:defRPr>
            </a:lvl1pPr>
            <a:lvl2pPr marL="37931725" indent="-37474525">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9pPr>
          </a:lstStyle>
          <a:p>
            <a:pPr eaLnBrk="1" hangingPunct="1">
              <a:spcBef>
                <a:spcPct val="50000"/>
              </a:spcBef>
              <a:buClrTx/>
              <a:buSzTx/>
              <a:buNone/>
            </a:pPr>
            <a:r>
              <a:rPr lang="en-US" altLang="en-US" sz="2400" b="1" dirty="0">
                <a:solidFill>
                  <a:srgbClr val="FFFFFF"/>
                </a:solidFill>
                <a:latin typeface="Arial" panose="020B0604020202020204" pitchFamily="34" charset="0"/>
              </a:rPr>
              <a:t>Those who denied that they were or had been Christians, when they invoked the gods in words dictated by me, offered prayer with incense and wine to your image, which I had ordered to be brought for this purpose together with statues of the gods, and moreover cursed Christ — none of which those who are really Christians, it is said, can be forced to do — these I thought should be discharged. Others named by the informer declared that they were Christians, but then denied it, asserting that they had been but had ceased to be, some three years before, others many years, some as much as twenty-five years. They all worshiped your image and the statues of the gods, and cursed Christ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B8333C44-A411-3AA8-5F18-004452C7B392}"/>
              </a:ext>
            </a:extLst>
          </p:cNvPr>
          <p:cNvSpPr>
            <a:spLocks noChangeArrowheads="1"/>
          </p:cNvSpPr>
          <p:nvPr>
            <p:ph type="title"/>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solidFill>
                  <a:srgbClr val="FFFF00"/>
                </a:solidFill>
                <a:effectLst/>
              </a:rPr>
              <a:t>Thallus AD 50</a:t>
            </a:r>
          </a:p>
        </p:txBody>
      </p:sp>
      <p:sp>
        <p:nvSpPr>
          <p:cNvPr id="43011" name="Rectangle 3">
            <a:extLst>
              <a:ext uri="{FF2B5EF4-FFF2-40B4-BE49-F238E27FC236}">
                <a16:creationId xmlns:a16="http://schemas.microsoft.com/office/drawing/2014/main" id="{1C74564A-75C5-052E-A76E-DFC72085B58B}"/>
              </a:ext>
            </a:extLst>
          </p:cNvPr>
          <p:cNvSpPr>
            <a:spLocks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lnSpc>
                <a:spcPct val="80000"/>
              </a:lnSpc>
              <a:buNone/>
            </a:pPr>
            <a:r>
              <a:rPr lang="en-US" altLang="en-US" sz="2400" dirty="0">
                <a:effectLst/>
              </a:rPr>
              <a:t>We know of Thallus only from a third century Christian historian named Julius Africanus who wrote a three-volume treatise of world history in the 50s AD.  In discussion the darkness at the time of the resurrection of Jesus, Julius Africanus mentions that in the 3rd book of Thallus’ history, he mentions the darkness and calls it an eclipse of the sun.  Africanus believes that Thallus is wrong.  Whether or not this source proves the darkness at the time of Jesus’ crucifixion is dubious, but it does seem to support the idea that even non-Christians were aware of the resurrection as early as the 50s AD—at about the time the first book of the NT was written.  It also supports the claim, not necessarily of the darkness having occurred, but of the darkness having been claimed and believed by the Christians.  Because we do not have Thallus’ history and because we have a Christian interpreting rather than quoting it, this is rather dubious support to Christian claims.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a:extLst>
              <a:ext uri="{FF2B5EF4-FFF2-40B4-BE49-F238E27FC236}">
                <a16:creationId xmlns:a16="http://schemas.microsoft.com/office/drawing/2014/main" id="{4C2BD5F3-FAC3-9C22-E304-4E3A1C23BDEF}"/>
              </a:ext>
            </a:extLst>
          </p:cNvPr>
          <p:cNvSpPr>
            <a:spLocks noGrp="1" noChangeArrowheads="1"/>
          </p:cNvSpPr>
          <p:nvPr>
            <p:ph type="title"/>
          </p:nvPr>
        </p:nvSpPr>
        <p:spPr/>
        <p:txBody>
          <a:bodyPr/>
          <a:lstStyle/>
          <a:p>
            <a:pPr eaLnBrk="1" hangingPunct="1">
              <a:defRPr/>
            </a:pPr>
            <a:r>
              <a:rPr lang="en-US" altLang="en-US" sz="3600" b="1" dirty="0"/>
              <a:t>Are the Gospel Witnesses Reliable?</a:t>
            </a:r>
          </a:p>
        </p:txBody>
      </p:sp>
      <p:sp>
        <p:nvSpPr>
          <p:cNvPr id="82947" name="Rectangle 3">
            <a:extLst>
              <a:ext uri="{FF2B5EF4-FFF2-40B4-BE49-F238E27FC236}">
                <a16:creationId xmlns:a16="http://schemas.microsoft.com/office/drawing/2014/main" id="{5A4839DD-FEBC-DC91-5374-982BEEF7C689}"/>
              </a:ext>
            </a:extLst>
          </p:cNvPr>
          <p:cNvSpPr>
            <a:spLocks noGrp="1" noChangeArrowheads="1"/>
          </p:cNvSpPr>
          <p:nvPr>
            <p:ph type="body" idx="1"/>
          </p:nvPr>
        </p:nvSpPr>
        <p:spPr>
          <a:xfrm>
            <a:off x="990600" y="1676400"/>
            <a:ext cx="10591800" cy="4454526"/>
          </a:xfrm>
        </p:spPr>
        <p:txBody>
          <a:bodyPr/>
          <a:lstStyle/>
          <a:p>
            <a:pPr marL="0" indent="0" eaLnBrk="1" hangingPunct="1">
              <a:lnSpc>
                <a:spcPct val="90000"/>
              </a:lnSpc>
              <a:buNone/>
              <a:defRPr/>
            </a:pPr>
            <a:r>
              <a:rPr lang="en-US" altLang="en-US" sz="2800" b="1" dirty="0"/>
              <a:t>Martyrdoms. (Romans 5:6-8)</a:t>
            </a:r>
          </a:p>
          <a:p>
            <a:pPr eaLnBrk="1" hangingPunct="1">
              <a:lnSpc>
                <a:spcPct val="90000"/>
              </a:lnSpc>
              <a:defRPr/>
            </a:pPr>
            <a:endParaRPr lang="en-US" altLang="en-US" sz="2400" b="1" dirty="0"/>
          </a:p>
          <a:p>
            <a:pPr lvl="1" eaLnBrk="1" hangingPunct="1">
              <a:lnSpc>
                <a:spcPct val="90000"/>
              </a:lnSpc>
              <a:defRPr/>
            </a:pPr>
            <a:r>
              <a:rPr lang="en-US" altLang="en-US" sz="2400" b="1" dirty="0"/>
              <a:t>James, the brother of Jesus AD 62 (Josephus </a:t>
            </a:r>
            <a:r>
              <a:rPr lang="en-US" altLang="en-US" sz="2400" b="1" i="1" dirty="0"/>
              <a:t>Ant </a:t>
            </a:r>
            <a:r>
              <a:rPr lang="en-US" altLang="en-US" sz="2400" b="1" dirty="0"/>
              <a:t>20.9.1)</a:t>
            </a:r>
          </a:p>
          <a:p>
            <a:pPr lvl="1" eaLnBrk="1" hangingPunct="1">
              <a:lnSpc>
                <a:spcPct val="90000"/>
              </a:lnSpc>
              <a:defRPr/>
            </a:pPr>
            <a:r>
              <a:rPr lang="en-US" altLang="en-US" sz="2400" b="1" dirty="0"/>
              <a:t>Apostle James, brother of John (Acts 12:1-2)</a:t>
            </a:r>
          </a:p>
          <a:p>
            <a:pPr lvl="1" eaLnBrk="1" hangingPunct="1">
              <a:lnSpc>
                <a:spcPct val="90000"/>
              </a:lnSpc>
              <a:defRPr/>
            </a:pPr>
            <a:r>
              <a:rPr lang="en-US" altLang="en-US" sz="2400" b="1" dirty="0"/>
              <a:t>Peter and Paul in Rome about AD 64</a:t>
            </a:r>
          </a:p>
          <a:p>
            <a:pPr lvl="1" eaLnBrk="1" hangingPunct="1">
              <a:lnSpc>
                <a:spcPct val="90000"/>
              </a:lnSpc>
              <a:defRPr/>
            </a:pPr>
            <a:r>
              <a:rPr lang="en-US" altLang="en-US" sz="2400" b="1" dirty="0"/>
              <a:t>Tradition: all but John</a:t>
            </a:r>
          </a:p>
          <a:p>
            <a:pPr marL="0" indent="0" eaLnBrk="1" hangingPunct="1">
              <a:lnSpc>
                <a:spcPct val="90000"/>
              </a:lnSpc>
              <a:buNone/>
              <a:defRPr/>
            </a:pPr>
            <a:endParaRPr lang="en-US" altLang="en-US" sz="1400" b="1" dirty="0"/>
          </a:p>
          <a:p>
            <a:pPr marL="0" indent="0" eaLnBrk="1" hangingPunct="1">
              <a:lnSpc>
                <a:spcPct val="90000"/>
              </a:lnSpc>
              <a:buNone/>
              <a:defRPr/>
            </a:pPr>
            <a:r>
              <a:rPr lang="en-US" altLang="en-US" sz="2800" b="1" dirty="0"/>
              <a:t>Compare to the Book of Mormon.</a:t>
            </a:r>
          </a:p>
          <a:p>
            <a:pPr lvl="1" eaLnBrk="1" hangingPunct="1">
              <a:lnSpc>
                <a:spcPct val="90000"/>
              </a:lnSpc>
              <a:defRPr/>
            </a:pPr>
            <a:r>
              <a:rPr lang="en-US" altLang="en-US" sz="2000" b="1" dirty="0"/>
              <a:t>Three witnesses</a:t>
            </a:r>
          </a:p>
          <a:p>
            <a:pPr lvl="1" eaLnBrk="1" hangingPunct="1">
              <a:lnSpc>
                <a:spcPct val="90000"/>
              </a:lnSpc>
              <a:defRPr/>
            </a:pPr>
            <a:r>
              <a:rPr lang="en-US" altLang="en-US" sz="2000" b="1" dirty="0"/>
              <a:t>Eight witnesses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D8497EE7-7B49-1405-C684-96914AF48BE2}"/>
              </a:ext>
            </a:extLst>
          </p:cNvPr>
          <p:cNvSpPr>
            <a:spLocks noGrp="1" noChangeArrowheads="1"/>
          </p:cNvSpPr>
          <p:nvPr>
            <p:ph type="title"/>
          </p:nvPr>
        </p:nvSpPr>
        <p:spPr/>
        <p:txBody>
          <a:bodyPr/>
          <a:lstStyle/>
          <a:p>
            <a:pPr eaLnBrk="1" hangingPunct="1">
              <a:defRPr/>
            </a:pPr>
            <a:r>
              <a:rPr lang="en-US" altLang="en-US" sz="3600" b="1" dirty="0"/>
              <a:t>Reliability of the Gospel writers</a:t>
            </a:r>
          </a:p>
        </p:txBody>
      </p:sp>
      <p:sp>
        <p:nvSpPr>
          <p:cNvPr id="84995" name="Rectangle 3">
            <a:extLst>
              <a:ext uri="{FF2B5EF4-FFF2-40B4-BE49-F238E27FC236}">
                <a16:creationId xmlns:a16="http://schemas.microsoft.com/office/drawing/2014/main" id="{3ECF3403-0C6C-5AD5-BD11-948013151D36}"/>
              </a:ext>
            </a:extLst>
          </p:cNvPr>
          <p:cNvSpPr>
            <a:spLocks noGrp="1" noChangeArrowheads="1"/>
          </p:cNvSpPr>
          <p:nvPr>
            <p:ph type="body" idx="1"/>
          </p:nvPr>
        </p:nvSpPr>
        <p:spPr>
          <a:xfrm>
            <a:off x="609600" y="1600201"/>
            <a:ext cx="11201400" cy="4530725"/>
          </a:xfrm>
        </p:spPr>
        <p:txBody>
          <a:bodyPr/>
          <a:lstStyle/>
          <a:p>
            <a:pPr marL="0" indent="0" eaLnBrk="1" hangingPunct="1">
              <a:lnSpc>
                <a:spcPct val="90000"/>
              </a:lnSpc>
              <a:buNone/>
              <a:defRPr/>
            </a:pPr>
            <a:r>
              <a:rPr lang="en-US" altLang="en-US" dirty="0"/>
              <a:t>The embarrassment factor.</a:t>
            </a:r>
          </a:p>
          <a:p>
            <a:pPr eaLnBrk="1" hangingPunct="1">
              <a:lnSpc>
                <a:spcPct val="90000"/>
              </a:lnSpc>
              <a:defRPr/>
            </a:pPr>
            <a:endParaRPr lang="en-US" altLang="en-US" dirty="0"/>
          </a:p>
          <a:p>
            <a:pPr marL="0" indent="0" eaLnBrk="1" hangingPunct="1">
              <a:lnSpc>
                <a:spcPct val="90000"/>
              </a:lnSpc>
              <a:buNone/>
              <a:defRPr/>
            </a:pPr>
            <a:r>
              <a:rPr lang="en-US" altLang="en-US" dirty="0"/>
              <a:t>Written and read in Jerusalem when could be refuted.</a:t>
            </a:r>
          </a:p>
          <a:p>
            <a:pPr eaLnBrk="1" hangingPunct="1">
              <a:lnSpc>
                <a:spcPct val="90000"/>
              </a:lnSpc>
              <a:defRPr/>
            </a:pPr>
            <a:endParaRPr lang="en-US" altLang="en-US" dirty="0"/>
          </a:p>
          <a:p>
            <a:pPr marL="0" indent="0" eaLnBrk="1" hangingPunct="1">
              <a:lnSpc>
                <a:spcPct val="90000"/>
              </a:lnSpc>
              <a:buNone/>
              <a:defRPr/>
            </a:pPr>
            <a:r>
              <a:rPr lang="en-US" altLang="en-US" dirty="0"/>
              <a:t>Galatians AD 49  1 Corinthians AD 55   Mark AD 60?</a:t>
            </a:r>
          </a:p>
          <a:p>
            <a:pPr eaLnBrk="1" hangingPunct="1">
              <a:lnSpc>
                <a:spcPct val="90000"/>
              </a:lnSpc>
              <a:defRPr/>
            </a:pPr>
            <a:endParaRPr lang="en-US" altLang="en-US" dirty="0"/>
          </a:p>
          <a:p>
            <a:pPr marL="0" indent="0" eaLnBrk="1" hangingPunct="1">
              <a:lnSpc>
                <a:spcPct val="90000"/>
              </a:lnSpc>
              <a:buNone/>
              <a:defRPr/>
            </a:pPr>
            <a:r>
              <a:rPr lang="en-US" altLang="en-US" dirty="0"/>
              <a:t>Luke the historian.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9D5FD899-6188-D9F0-B5FA-2486F8D3691F}"/>
              </a:ext>
            </a:extLst>
          </p:cNvPr>
          <p:cNvSpPr>
            <a:spLocks noGrp="1" noChangeArrowheads="1"/>
          </p:cNvSpPr>
          <p:nvPr>
            <p:ph type="title"/>
          </p:nvPr>
        </p:nvSpPr>
        <p:spPr/>
        <p:txBody>
          <a:bodyPr/>
          <a:lstStyle/>
          <a:p>
            <a:pPr eaLnBrk="1" hangingPunct="1">
              <a:defRPr/>
            </a:pPr>
            <a:r>
              <a:rPr lang="en-US" altLang="en-US" sz="3600" b="1" dirty="0"/>
              <a:t>Sir William Ramsay</a:t>
            </a:r>
          </a:p>
        </p:txBody>
      </p:sp>
      <p:sp>
        <p:nvSpPr>
          <p:cNvPr id="49155" name="Text Box 4">
            <a:extLst>
              <a:ext uri="{FF2B5EF4-FFF2-40B4-BE49-F238E27FC236}">
                <a16:creationId xmlns:a16="http://schemas.microsoft.com/office/drawing/2014/main" id="{D5772C08-47C9-0D52-39FA-ECBF80C476E9}"/>
              </a:ext>
            </a:extLst>
          </p:cNvPr>
          <p:cNvSpPr txBox="1">
            <a:spLocks noChangeArrowheads="1"/>
          </p:cNvSpPr>
          <p:nvPr/>
        </p:nvSpPr>
        <p:spPr bwMode="auto">
          <a:xfrm>
            <a:off x="685800" y="1417639"/>
            <a:ext cx="10972800"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cs typeface="Arial" panose="020B0604020202020204" pitchFamily="34" charset="0"/>
              </a:defRPr>
            </a:lvl1pPr>
            <a:lvl2pPr marL="37931725" indent="-37474525">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9pPr>
          </a:lstStyle>
          <a:p>
            <a:pPr eaLnBrk="1" hangingPunct="1">
              <a:spcBef>
                <a:spcPct val="0"/>
              </a:spcBef>
              <a:buClrTx/>
              <a:buSzTx/>
              <a:buNone/>
            </a:pPr>
            <a:r>
              <a:rPr lang="en-US" altLang="en-US" sz="2000" dirty="0">
                <a:solidFill>
                  <a:srgbClr val="FFFFFF"/>
                </a:solidFill>
                <a:latin typeface="Arial" panose="020B0604020202020204" pitchFamily="34" charset="0"/>
              </a:rPr>
              <a:t>I found myself brought into contact with the Book of Acts as an authority for the topography, antiquities, and society of Asia Minor. It was gradually borne upon me that in various details the narrative showed marvelous truth. In fact, beginning with a fixed idea that the work was essentially a second century composition, and never relying on its evidence as trustworthy for first century conditions, I gradually came to find it a useful ally in some obscure and difficult investigations.</a:t>
            </a:r>
          </a:p>
          <a:p>
            <a:pPr eaLnBrk="1" hangingPunct="1">
              <a:spcBef>
                <a:spcPct val="0"/>
              </a:spcBef>
              <a:buClrTx/>
              <a:buSzTx/>
              <a:buNone/>
            </a:pPr>
            <a:endParaRPr lang="en-US" altLang="en-US" sz="2000" dirty="0">
              <a:solidFill>
                <a:srgbClr val="FFFFFF"/>
              </a:solidFill>
              <a:latin typeface="Arial" panose="020B0604020202020204" pitchFamily="34" charset="0"/>
            </a:endParaRPr>
          </a:p>
          <a:p>
            <a:pPr eaLnBrk="1" hangingPunct="1">
              <a:spcBef>
                <a:spcPct val="0"/>
              </a:spcBef>
              <a:buClrTx/>
              <a:buSzTx/>
              <a:buNone/>
            </a:pPr>
            <a:r>
              <a:rPr lang="en-US" altLang="en-US" sz="2000" dirty="0">
                <a:solidFill>
                  <a:srgbClr val="FFFFFF"/>
                </a:solidFill>
                <a:latin typeface="Arial" panose="020B0604020202020204" pitchFamily="34" charset="0"/>
              </a:rPr>
              <a:t>Luke is a historian of the first rank; not merely are his statements of fact trustworthy; he is possessed of the true historic sense; he fixes his mind on the idea and plan that rules in the evolution of history, and proportions the scale of his treatment to the importance of each incident. He seizes the important and critical events and shows their true nature at greater length, while he touches lightly or omits entirely much that was valueless for his purpose. In short, this author should be placed along with the very greatest of historians.</a:t>
            </a:r>
          </a:p>
          <a:p>
            <a:pPr algn="r" eaLnBrk="1" hangingPunct="1">
              <a:spcBef>
                <a:spcPct val="0"/>
              </a:spcBef>
              <a:buClrTx/>
              <a:buSzTx/>
              <a:buNone/>
            </a:pPr>
            <a:r>
              <a:rPr lang="en-US" altLang="en-US" sz="2000" dirty="0">
                <a:solidFill>
                  <a:srgbClr val="FFFFFF"/>
                </a:solidFill>
                <a:latin typeface="Arial" panose="020B0604020202020204" pitchFamily="34" charset="0"/>
              </a:rPr>
              <a:t> </a:t>
            </a:r>
            <a:br>
              <a:rPr lang="en-US" altLang="en-US" sz="2000" dirty="0">
                <a:solidFill>
                  <a:srgbClr val="FFFFFF"/>
                </a:solidFill>
                <a:latin typeface="Arial" panose="020B0604020202020204" pitchFamily="34" charset="0"/>
              </a:rPr>
            </a:br>
            <a:r>
              <a:rPr lang="en-US" altLang="en-US" sz="2000" dirty="0">
                <a:solidFill>
                  <a:srgbClr val="FFFFFF"/>
                </a:solidFill>
                <a:latin typeface="Arial" panose="020B0604020202020204" pitchFamily="34" charset="0"/>
              </a:rPr>
              <a:t>Sir William Ramsay, </a:t>
            </a:r>
            <a:r>
              <a:rPr lang="en-US" altLang="en-US" sz="2000" i="1" dirty="0">
                <a:solidFill>
                  <a:srgbClr val="FFFFFF"/>
                </a:solidFill>
                <a:latin typeface="Arial" panose="020B0604020202020204" pitchFamily="34" charset="0"/>
              </a:rPr>
              <a:t>St. Paul, the Traveler and the Roman Citizen</a:t>
            </a:r>
            <a:r>
              <a:rPr lang="en-US" altLang="en-US" sz="2000" dirty="0">
                <a:solidFill>
                  <a:srgbClr val="FFFFFF"/>
                </a:solidFill>
                <a:latin typeface="Arial" panose="020B0604020202020204" pitchFamily="34" charset="0"/>
              </a:rPr>
              <a:t>, (Hodder and Stoughton, 1920).</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id="{831D8AED-899D-19C0-BA60-72CDF2226438}"/>
              </a:ext>
            </a:extLst>
          </p:cNvPr>
          <p:cNvSpPr>
            <a:spLocks noGrp="1" noChangeArrowheads="1"/>
          </p:cNvSpPr>
          <p:nvPr>
            <p:ph type="title"/>
          </p:nvPr>
        </p:nvSpPr>
        <p:spPr/>
        <p:txBody>
          <a:bodyPr/>
          <a:lstStyle/>
          <a:p>
            <a:pPr eaLnBrk="1" hangingPunct="1">
              <a:defRPr/>
            </a:pPr>
            <a:r>
              <a:rPr lang="en-US" altLang="en-US" sz="3600" b="1" dirty="0"/>
              <a:t>VI.  The Jesus Myth </a:t>
            </a:r>
            <a:r>
              <a:rPr lang="en-US" altLang="en-US" sz="3600" b="1" dirty="0" err="1"/>
              <a:t>Myth</a:t>
            </a:r>
            <a:endParaRPr lang="en-US" altLang="en-US" sz="3600" b="1" dirty="0"/>
          </a:p>
        </p:txBody>
      </p:sp>
      <p:sp>
        <p:nvSpPr>
          <p:cNvPr id="89091" name="Rectangle 3">
            <a:extLst>
              <a:ext uri="{FF2B5EF4-FFF2-40B4-BE49-F238E27FC236}">
                <a16:creationId xmlns:a16="http://schemas.microsoft.com/office/drawing/2014/main" id="{FDA2A5A8-2A23-18B4-7C7D-6838D8416C58}"/>
              </a:ext>
            </a:extLst>
          </p:cNvPr>
          <p:cNvSpPr>
            <a:spLocks noGrp="1" noChangeArrowheads="1"/>
          </p:cNvSpPr>
          <p:nvPr>
            <p:ph type="body" idx="1"/>
          </p:nvPr>
        </p:nvSpPr>
        <p:spPr>
          <a:xfrm>
            <a:off x="838200" y="1417639"/>
            <a:ext cx="11353800" cy="4891088"/>
          </a:xfrm>
        </p:spPr>
        <p:txBody>
          <a:bodyPr/>
          <a:lstStyle/>
          <a:p>
            <a:pPr marL="0" indent="0" eaLnBrk="1" hangingPunct="1">
              <a:lnSpc>
                <a:spcPct val="80000"/>
              </a:lnSpc>
              <a:buNone/>
              <a:defRPr/>
            </a:pPr>
            <a:r>
              <a:rPr lang="en-US" altLang="en-US" sz="2800" b="1" dirty="0">
                <a:solidFill>
                  <a:srgbClr val="FFFF00"/>
                </a:solidFill>
              </a:rPr>
              <a:t>Is the biblical Jesus an interpolated “Christian” myth?</a:t>
            </a:r>
          </a:p>
          <a:p>
            <a:pPr eaLnBrk="1" hangingPunct="1">
              <a:lnSpc>
                <a:spcPct val="80000"/>
              </a:lnSpc>
              <a:defRPr/>
            </a:pPr>
            <a:endParaRPr lang="en-US" altLang="en-US" sz="2000" b="1" dirty="0">
              <a:solidFill>
                <a:srgbClr val="FFFF00"/>
              </a:solidFill>
            </a:endParaRPr>
          </a:p>
          <a:p>
            <a:pPr eaLnBrk="1" hangingPunct="1">
              <a:lnSpc>
                <a:spcPct val="80000"/>
              </a:lnSpc>
              <a:defRPr/>
            </a:pPr>
            <a:r>
              <a:rPr lang="en-US" altLang="en-US" sz="2000" b="1" dirty="0">
                <a:solidFill>
                  <a:srgbClr val="FFFF00"/>
                </a:solidFill>
              </a:rPr>
              <a:t>Adonis (Greek)</a:t>
            </a:r>
          </a:p>
          <a:p>
            <a:pPr eaLnBrk="1" hangingPunct="1">
              <a:lnSpc>
                <a:spcPct val="80000"/>
              </a:lnSpc>
              <a:defRPr/>
            </a:pPr>
            <a:r>
              <a:rPr lang="en-US" altLang="en-US" sz="2000" b="1" dirty="0">
                <a:solidFill>
                  <a:srgbClr val="FFFF00"/>
                </a:solidFill>
              </a:rPr>
              <a:t>Osiris (Egypt)</a:t>
            </a:r>
          </a:p>
          <a:p>
            <a:pPr eaLnBrk="1" hangingPunct="1">
              <a:lnSpc>
                <a:spcPct val="80000"/>
              </a:lnSpc>
              <a:defRPr/>
            </a:pPr>
            <a:r>
              <a:rPr lang="en-US" altLang="en-US" sz="2000" b="1" dirty="0">
                <a:solidFill>
                  <a:srgbClr val="FFFF00"/>
                </a:solidFill>
              </a:rPr>
              <a:t>Tammuz (Egypt)</a:t>
            </a:r>
          </a:p>
          <a:p>
            <a:pPr eaLnBrk="1" hangingPunct="1">
              <a:lnSpc>
                <a:spcPct val="80000"/>
              </a:lnSpc>
              <a:defRPr/>
            </a:pPr>
            <a:r>
              <a:rPr lang="en-US" altLang="en-US" sz="2000" b="1" dirty="0">
                <a:solidFill>
                  <a:srgbClr val="FFFF00"/>
                </a:solidFill>
              </a:rPr>
              <a:t>Dionysus (Greek)</a:t>
            </a:r>
          </a:p>
          <a:p>
            <a:pPr eaLnBrk="1" hangingPunct="1">
              <a:lnSpc>
                <a:spcPct val="80000"/>
              </a:lnSpc>
              <a:defRPr/>
            </a:pPr>
            <a:r>
              <a:rPr lang="en-US" altLang="en-US" sz="2000" b="1" dirty="0">
                <a:solidFill>
                  <a:srgbClr val="FFFF00"/>
                </a:solidFill>
              </a:rPr>
              <a:t>Mithra (Persia)</a:t>
            </a:r>
          </a:p>
          <a:p>
            <a:pPr eaLnBrk="1" hangingPunct="1">
              <a:lnSpc>
                <a:spcPct val="80000"/>
              </a:lnSpc>
              <a:defRPr/>
            </a:pPr>
            <a:r>
              <a:rPr lang="en-US" altLang="en-US" sz="2000" b="1" dirty="0">
                <a:solidFill>
                  <a:srgbClr val="FFFF00"/>
                </a:solidFill>
              </a:rPr>
              <a:t>Krishna (India)</a:t>
            </a:r>
          </a:p>
          <a:p>
            <a:pPr eaLnBrk="1" hangingPunct="1">
              <a:lnSpc>
                <a:spcPct val="80000"/>
              </a:lnSpc>
              <a:defRPr/>
            </a:pPr>
            <a:r>
              <a:rPr lang="en-US" altLang="en-US" sz="2000" b="1" dirty="0" err="1">
                <a:solidFill>
                  <a:srgbClr val="FFFF00"/>
                </a:solidFill>
              </a:rPr>
              <a:t>Appolonius</a:t>
            </a:r>
            <a:r>
              <a:rPr lang="en-US" altLang="en-US" sz="2000" b="1" dirty="0">
                <a:solidFill>
                  <a:srgbClr val="FFFF00"/>
                </a:solidFill>
              </a:rPr>
              <a:t> of </a:t>
            </a:r>
            <a:r>
              <a:rPr lang="en-US" altLang="en-US" sz="2000" b="1" dirty="0" err="1">
                <a:solidFill>
                  <a:srgbClr val="FFFF00"/>
                </a:solidFill>
              </a:rPr>
              <a:t>Tyana</a:t>
            </a:r>
            <a:endParaRPr lang="en-US" altLang="en-US" sz="2000" b="1" dirty="0">
              <a:solidFill>
                <a:srgbClr val="FFFF00"/>
              </a:solidFill>
            </a:endParaRPr>
          </a:p>
          <a:p>
            <a:pPr eaLnBrk="1" hangingPunct="1">
              <a:lnSpc>
                <a:spcPct val="80000"/>
              </a:lnSpc>
              <a:defRPr/>
            </a:pPr>
            <a:r>
              <a:rPr lang="en-US" altLang="en-US" sz="2000" b="1" dirty="0">
                <a:solidFill>
                  <a:srgbClr val="FFFF00"/>
                </a:solidFill>
              </a:rPr>
              <a:t>Peregrinus</a:t>
            </a:r>
          </a:p>
          <a:p>
            <a:pPr eaLnBrk="1" hangingPunct="1">
              <a:lnSpc>
                <a:spcPct val="80000"/>
              </a:lnSpc>
              <a:defRPr/>
            </a:pPr>
            <a:r>
              <a:rPr lang="en-US" altLang="en-US" sz="2000" b="1" dirty="0" err="1">
                <a:solidFill>
                  <a:srgbClr val="FFFF00"/>
                </a:solidFill>
              </a:rPr>
              <a:t>Empodocles</a:t>
            </a:r>
            <a:endParaRPr lang="en-US" altLang="en-US" sz="2000" b="1" dirty="0">
              <a:solidFill>
                <a:srgbClr val="FFFF00"/>
              </a:solidFill>
            </a:endParaRPr>
          </a:p>
          <a:p>
            <a:pPr eaLnBrk="1" hangingPunct="1">
              <a:lnSpc>
                <a:spcPct val="80000"/>
              </a:lnSpc>
              <a:defRPr/>
            </a:pPr>
            <a:r>
              <a:rPr lang="en-US" altLang="en-US" sz="2000" b="1" dirty="0">
                <a:solidFill>
                  <a:srgbClr val="FFFF00"/>
                </a:solidFill>
              </a:rPr>
              <a:t>Attis</a:t>
            </a:r>
          </a:p>
          <a:p>
            <a:pPr eaLnBrk="1" hangingPunct="1">
              <a:lnSpc>
                <a:spcPct val="80000"/>
              </a:lnSpc>
              <a:defRPr/>
            </a:pPr>
            <a:r>
              <a:rPr lang="en-US" altLang="en-US" sz="2000" b="1" dirty="0">
                <a:solidFill>
                  <a:srgbClr val="FFFF00"/>
                </a:solidFill>
              </a:rPr>
              <a:t>Hercules</a:t>
            </a:r>
          </a:p>
          <a:p>
            <a:pPr eaLnBrk="1" hangingPunct="1">
              <a:lnSpc>
                <a:spcPct val="80000"/>
              </a:lnSpc>
              <a:defRPr/>
            </a:pPr>
            <a:r>
              <a:rPr lang="en-US" altLang="en-US" sz="2000" b="1" dirty="0">
                <a:solidFill>
                  <a:srgbClr val="FFFF00"/>
                </a:solidFill>
              </a:rPr>
              <a:t>Romulus</a:t>
            </a:r>
          </a:p>
          <a:p>
            <a:pPr eaLnBrk="1" hangingPunct="1">
              <a:lnSpc>
                <a:spcPct val="80000"/>
              </a:lnSpc>
              <a:defRPr/>
            </a:pPr>
            <a:r>
              <a:rPr lang="en-US" altLang="en-US" sz="2000" b="1" dirty="0">
                <a:solidFill>
                  <a:srgbClr val="FFFF00"/>
                </a:solidFill>
              </a:rPr>
              <a:t>Baal</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a:extLst>
              <a:ext uri="{FF2B5EF4-FFF2-40B4-BE49-F238E27FC236}">
                <a16:creationId xmlns:a16="http://schemas.microsoft.com/office/drawing/2014/main" id="{3971E59B-488D-1A7F-B701-D27678391953}"/>
              </a:ext>
            </a:extLst>
          </p:cNvPr>
          <p:cNvSpPr>
            <a:spLocks noGrp="1" noChangeArrowheads="1"/>
          </p:cNvSpPr>
          <p:nvPr>
            <p:ph type="title"/>
          </p:nvPr>
        </p:nvSpPr>
        <p:spPr/>
        <p:txBody>
          <a:bodyPr/>
          <a:lstStyle/>
          <a:p>
            <a:pPr eaLnBrk="1" hangingPunct="1">
              <a:defRPr/>
            </a:pPr>
            <a:r>
              <a:rPr lang="en-US" altLang="en-US" sz="3100"/>
              <a:t>Osiris</a:t>
            </a:r>
          </a:p>
        </p:txBody>
      </p:sp>
      <p:sp>
        <p:nvSpPr>
          <p:cNvPr id="100355" name="Rectangle 3">
            <a:extLst>
              <a:ext uri="{FF2B5EF4-FFF2-40B4-BE49-F238E27FC236}">
                <a16:creationId xmlns:a16="http://schemas.microsoft.com/office/drawing/2014/main" id="{7D1C87F4-0006-06EA-FD07-83A77CAB7536}"/>
              </a:ext>
            </a:extLst>
          </p:cNvPr>
          <p:cNvSpPr>
            <a:spLocks noGrp="1" noChangeArrowheads="1"/>
          </p:cNvSpPr>
          <p:nvPr>
            <p:ph type="body" idx="1"/>
          </p:nvPr>
        </p:nvSpPr>
        <p:spPr>
          <a:xfrm>
            <a:off x="2286000" y="1820863"/>
            <a:ext cx="7924800" cy="4310062"/>
          </a:xfrm>
        </p:spPr>
        <p:txBody>
          <a:bodyPr/>
          <a:lstStyle/>
          <a:p>
            <a:pPr eaLnBrk="1" hangingPunct="1">
              <a:buFont typeface="Wingdings" panose="05000000000000000000" pitchFamily="2" charset="2"/>
              <a:buNone/>
              <a:defRPr/>
            </a:pPr>
            <a:r>
              <a:rPr lang="en-US" altLang="en-US" sz="2400" b="1">
                <a:solidFill>
                  <a:srgbClr val="FFFF00"/>
                </a:solidFill>
              </a:rPr>
              <a:t>      An Egyptian god/man.  Very obviously a mythical figure.</a:t>
            </a:r>
          </a:p>
          <a:p>
            <a:pPr eaLnBrk="1" hangingPunct="1">
              <a:buFont typeface="Wingdings" panose="05000000000000000000" pitchFamily="2" charset="2"/>
              <a:buNone/>
              <a:defRPr/>
            </a:pPr>
            <a:endParaRPr lang="en-US" altLang="en-US" sz="2400" b="1">
              <a:solidFill>
                <a:srgbClr val="FFFF00"/>
              </a:solidFill>
            </a:endParaRPr>
          </a:p>
          <a:p>
            <a:pPr eaLnBrk="1" hangingPunct="1">
              <a:buFont typeface="Wingdings" panose="05000000000000000000" pitchFamily="2" charset="2"/>
              <a:buNone/>
              <a:defRPr/>
            </a:pPr>
            <a:r>
              <a:rPr lang="en-US" altLang="en-US" sz="2400" b="1">
                <a:solidFill>
                  <a:srgbClr val="FFFF00"/>
                </a:solidFill>
              </a:rPr>
              <a:t>      Killed by his brother.   Body cut up into 13 pieces.   His wife Isis reassembles and sews back together 12 of the 13 pieces (see the parallel to the apostles?)   He comes back to life and goes to rule in the underworld to judge the living and dead.</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a:extLst>
              <a:ext uri="{FF2B5EF4-FFF2-40B4-BE49-F238E27FC236}">
                <a16:creationId xmlns:a16="http://schemas.microsoft.com/office/drawing/2014/main" id="{E47AFFF4-D9DC-7BE1-E23B-BA8C280A616C}"/>
              </a:ext>
            </a:extLst>
          </p:cNvPr>
          <p:cNvSpPr>
            <a:spLocks noGrp="1" noChangeArrowheads="1"/>
          </p:cNvSpPr>
          <p:nvPr>
            <p:ph type="title"/>
          </p:nvPr>
        </p:nvSpPr>
        <p:spPr/>
        <p:txBody>
          <a:bodyPr/>
          <a:lstStyle/>
          <a:p>
            <a:pPr eaLnBrk="1" hangingPunct="1">
              <a:defRPr/>
            </a:pPr>
            <a:r>
              <a:rPr lang="en-US" altLang="en-US" sz="3100"/>
              <a:t>Appolonius of Tyana</a:t>
            </a:r>
          </a:p>
        </p:txBody>
      </p:sp>
      <p:sp>
        <p:nvSpPr>
          <p:cNvPr id="102403" name="Rectangle 3">
            <a:extLst>
              <a:ext uri="{FF2B5EF4-FFF2-40B4-BE49-F238E27FC236}">
                <a16:creationId xmlns:a16="http://schemas.microsoft.com/office/drawing/2014/main" id="{DF9715AC-F5FD-34F3-5673-38F48DD80835}"/>
              </a:ext>
            </a:extLst>
          </p:cNvPr>
          <p:cNvSpPr>
            <a:spLocks noGrp="1" noChangeArrowheads="1"/>
          </p:cNvSpPr>
          <p:nvPr>
            <p:ph type="body" idx="1"/>
          </p:nvPr>
        </p:nvSpPr>
        <p:spPr/>
        <p:txBody>
          <a:bodyPr/>
          <a:lstStyle/>
          <a:p>
            <a:pPr eaLnBrk="1" hangingPunct="1">
              <a:lnSpc>
                <a:spcPct val="80000"/>
              </a:lnSpc>
              <a:defRPr/>
            </a:pPr>
            <a:r>
              <a:rPr lang="en-US" altLang="en-US" sz="2400" b="1">
                <a:solidFill>
                  <a:srgbClr val="FFFF00"/>
                </a:solidFill>
              </a:rPr>
              <a:t>A miracle worker.   A Pythagorean in the city of Tyana in 1st century AD.   Saves a friend in Corinth.  Predicts a plague in Ephesus.  Says:  stone this beggar to death to end the plague.   The do so, and when they remove the stones they find a large dog alive and well.   Appolonius disappears and is never seen again.</a:t>
            </a:r>
          </a:p>
          <a:p>
            <a:pPr eaLnBrk="1" hangingPunct="1">
              <a:lnSpc>
                <a:spcPct val="80000"/>
              </a:lnSpc>
              <a:defRPr/>
            </a:pPr>
            <a:endParaRPr lang="en-US" altLang="en-US" sz="2400" b="1">
              <a:solidFill>
                <a:srgbClr val="FFFF00"/>
              </a:solidFill>
            </a:endParaRPr>
          </a:p>
          <a:p>
            <a:pPr eaLnBrk="1" hangingPunct="1">
              <a:lnSpc>
                <a:spcPct val="80000"/>
              </a:lnSpc>
              <a:defRPr/>
            </a:pPr>
            <a:r>
              <a:rPr lang="en-US" altLang="en-US" sz="2400" b="1">
                <a:solidFill>
                  <a:srgbClr val="FFFF00"/>
                </a:solidFill>
              </a:rPr>
              <a:t>No death.  No resurrection.  No ascension.   </a:t>
            </a:r>
          </a:p>
          <a:p>
            <a:pPr eaLnBrk="1" hangingPunct="1">
              <a:lnSpc>
                <a:spcPct val="80000"/>
              </a:lnSpc>
              <a:defRPr/>
            </a:pPr>
            <a:endParaRPr lang="en-US" altLang="en-US" sz="2400" b="1">
              <a:solidFill>
                <a:srgbClr val="FFFF00"/>
              </a:solidFill>
            </a:endParaRPr>
          </a:p>
          <a:p>
            <a:pPr eaLnBrk="1" hangingPunct="1">
              <a:lnSpc>
                <a:spcPct val="80000"/>
              </a:lnSpc>
              <a:defRPr/>
            </a:pPr>
            <a:r>
              <a:rPr lang="en-US" altLang="en-US" sz="2400" b="1">
                <a:solidFill>
                  <a:srgbClr val="FFFF00"/>
                </a:solidFill>
              </a:rPr>
              <a:t>Only one very unreliable source.   100+ years after he died.   No eye witness testimony.  Which story is mythical?</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a:extLst>
              <a:ext uri="{FF2B5EF4-FFF2-40B4-BE49-F238E27FC236}">
                <a16:creationId xmlns:a16="http://schemas.microsoft.com/office/drawing/2014/main" id="{683E9513-CD72-6282-9396-D5DB9F43AB70}"/>
              </a:ext>
            </a:extLst>
          </p:cNvPr>
          <p:cNvSpPr>
            <a:spLocks noGrp="1" noChangeArrowheads="1"/>
          </p:cNvSpPr>
          <p:nvPr>
            <p:ph type="title"/>
          </p:nvPr>
        </p:nvSpPr>
        <p:spPr/>
        <p:txBody>
          <a:bodyPr/>
          <a:lstStyle/>
          <a:p>
            <a:pPr eaLnBrk="1" hangingPunct="1">
              <a:defRPr/>
            </a:pPr>
            <a:r>
              <a:rPr lang="en-US" altLang="en-US" sz="3100"/>
              <a:t>Christian Myths</a:t>
            </a:r>
          </a:p>
        </p:txBody>
      </p:sp>
      <p:sp>
        <p:nvSpPr>
          <p:cNvPr id="104451" name="Rectangle 3">
            <a:extLst>
              <a:ext uri="{FF2B5EF4-FFF2-40B4-BE49-F238E27FC236}">
                <a16:creationId xmlns:a16="http://schemas.microsoft.com/office/drawing/2014/main" id="{55126123-3734-8130-83AA-FAEF93C6B3B0}"/>
              </a:ext>
            </a:extLst>
          </p:cNvPr>
          <p:cNvSpPr>
            <a:spLocks noGrp="1" noChangeArrowheads="1"/>
          </p:cNvSpPr>
          <p:nvPr>
            <p:ph type="body" idx="1"/>
          </p:nvPr>
        </p:nvSpPr>
        <p:spPr>
          <a:xfrm>
            <a:off x="1981200" y="1966913"/>
            <a:ext cx="8229600" cy="4164012"/>
          </a:xfrm>
        </p:spPr>
        <p:txBody>
          <a:bodyPr/>
          <a:lstStyle/>
          <a:p>
            <a:pPr eaLnBrk="1" hangingPunct="1">
              <a:lnSpc>
                <a:spcPct val="80000"/>
              </a:lnSpc>
              <a:defRPr/>
            </a:pPr>
            <a:r>
              <a:rPr lang="en-US" altLang="en-US" sz="2400" b="1">
                <a:solidFill>
                  <a:srgbClr val="FFFF00"/>
                </a:solidFill>
              </a:rPr>
              <a:t>Acts of Peter (3rd century)   Peter squares off with Simon Magus.   A dog tells Simon Magus to repent.   Jesus raises a smoked fish to life.</a:t>
            </a:r>
          </a:p>
          <a:p>
            <a:pPr eaLnBrk="1" hangingPunct="1">
              <a:lnSpc>
                <a:spcPct val="80000"/>
              </a:lnSpc>
              <a:defRPr/>
            </a:pPr>
            <a:endParaRPr lang="en-US" altLang="en-US" sz="2400" b="1">
              <a:solidFill>
                <a:srgbClr val="FFFF00"/>
              </a:solidFill>
            </a:endParaRPr>
          </a:p>
          <a:p>
            <a:pPr eaLnBrk="1" hangingPunct="1">
              <a:lnSpc>
                <a:spcPct val="80000"/>
              </a:lnSpc>
              <a:defRPr/>
            </a:pPr>
            <a:r>
              <a:rPr lang="en-US" altLang="en-US" sz="2400" b="1">
                <a:solidFill>
                  <a:srgbClr val="FFFF00"/>
                </a:solidFill>
              </a:rPr>
              <a:t>Gospel of Thomas.   Jesus works whacky miracles as a baby which seem quite silly.   Jesus kills a child for carelessly bumping into him.</a:t>
            </a:r>
          </a:p>
          <a:p>
            <a:pPr eaLnBrk="1" hangingPunct="1">
              <a:lnSpc>
                <a:spcPct val="80000"/>
              </a:lnSpc>
              <a:defRPr/>
            </a:pPr>
            <a:endParaRPr lang="en-US" altLang="en-US" sz="2400" b="1">
              <a:solidFill>
                <a:srgbClr val="FFFF00"/>
              </a:solidFill>
            </a:endParaRPr>
          </a:p>
          <a:p>
            <a:pPr eaLnBrk="1" hangingPunct="1">
              <a:lnSpc>
                <a:spcPct val="80000"/>
              </a:lnSpc>
              <a:defRPr/>
            </a:pPr>
            <a:r>
              <a:rPr lang="en-US" altLang="en-US" sz="2400" b="1">
                <a:solidFill>
                  <a:srgbClr val="FFFF00"/>
                </a:solidFill>
              </a:rPr>
              <a:t>There is nothing like this is the New Testament.</a:t>
            </a:r>
          </a:p>
        </p:txBody>
      </p:sp>
    </p:spTree>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3.jpeg"/></Relationships>
</file>

<file path=ppt/theme/_rels/theme4.xml.rels><?xml version="1.0" encoding="UTF-8" standalone="yes"?>
<Relationships xmlns="http://schemas.openxmlformats.org/package/2006/relationships"><Relationship Id="rId1" Type="http://schemas.openxmlformats.org/officeDocument/2006/relationships/image" Target="../media/image3.jpeg"/></Relationships>
</file>

<file path=ppt/theme/_rels/theme5.xml.rels><?xml version="1.0" encoding="UTF-8" standalone="yes"?>
<Relationships xmlns="http://schemas.openxmlformats.org/package/2006/relationships"><Relationship Id="rId1" Type="http://schemas.openxmlformats.org/officeDocument/2006/relationships/image" Target="../media/image3.jpeg"/></Relationships>
</file>

<file path=ppt/theme/_rels/theme6.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Globe">
  <a:themeElements>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fontScheme name="Globe">
      <a:majorFont>
        <a:latin typeface="Arial"/>
        <a:ea typeface="Arial"/>
        <a:cs typeface="Arial"/>
      </a:majorFont>
      <a:minorFont>
        <a:latin typeface="Verdana"/>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2_Apex">
      <a:majorFont>
        <a:latin typeface=""/>
        <a:ea typeface=""/>
        <a:cs typeface=""/>
      </a:majorFont>
      <a:minorFont>
        <a:latin typeface=""/>
        <a:ea typeface=""/>
        <a:cs typeface=""/>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3.xml><?xml version="1.0" encoding="utf-8"?>
<a:theme xmlns:a="http://schemas.openxmlformats.org/drawingml/2006/main" name="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4.xml><?xml version="1.0" encoding="utf-8"?>
<a:theme xmlns:a="http://schemas.openxmlformats.org/drawingml/2006/main" name="1_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5.xml><?xml version="1.0" encoding="utf-8"?>
<a:theme xmlns:a="http://schemas.openxmlformats.org/drawingml/2006/main" name="2_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6.xml><?xml version="1.0" encoding="utf-8"?>
<a:theme xmlns:a="http://schemas.openxmlformats.org/drawingml/2006/main" name="3_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7.xml><?xml version="1.0" encoding="utf-8"?>
<a:theme xmlns:a="http://schemas.openxmlformats.org/drawingml/2006/main" name="Shimmer">
  <a:themeElements>
    <a:clrScheme name="Shimmer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Shimmer">
      <a:majorFont>
        <a:latin typeface="Tahoma"/>
        <a:ea typeface=""/>
        <a:cs typeface="Arial"/>
      </a:majorFont>
      <a:minorFont>
        <a:latin typeface="Tahom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himmer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Shimmer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Shimmer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Shimmer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Shimmer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Shimmer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Shimmer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Shimmer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Shimmer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2_Shimmer">
  <a:themeElements>
    <a:clrScheme name="Shimmer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Shimmer">
      <a:majorFont>
        <a:latin typeface="Tahoma"/>
        <a:ea typeface=""/>
        <a:cs typeface="Arial"/>
      </a:majorFont>
      <a:minorFont>
        <a:latin typeface="Tahom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himmer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Shimmer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Shimmer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Shimmer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Shimmer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Shimmer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Shimmer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Shimmer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Shimmer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3_Shimmer">
  <a:themeElements>
    <a:clrScheme name="Shimmer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Shimmer">
      <a:majorFont>
        <a:latin typeface="Tahoma"/>
        <a:ea typeface=""/>
        <a:cs typeface="Arial"/>
      </a:majorFont>
      <a:minorFont>
        <a:latin typeface="Tahom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himmer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Shimmer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Shimmer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Shimmer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Shimmer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Shimmer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Shimmer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Shimmer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Shimmer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4_Shimmer">
  <a:themeElements>
    <a:clrScheme name="Shimmer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Shimmer">
      <a:majorFont>
        <a:latin typeface="Tahoma"/>
        <a:ea typeface=""/>
        <a:cs typeface="Arial"/>
      </a:majorFont>
      <a:minorFont>
        <a:latin typeface="Tahom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himmer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Shimmer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Shimmer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Shimmer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Shimmer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Shimmer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Shimmer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Shimmer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Shimmer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_Globe">
  <a:themeElements>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fontScheme name="Globe">
      <a:majorFont>
        <a:latin typeface="Arial"/>
        <a:ea typeface="Arial"/>
        <a:cs typeface="Arial"/>
      </a:majorFont>
      <a:minorFont>
        <a:latin typeface="Verdana"/>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6964</TotalTime>
  <Words>3785</Words>
  <Application>Microsoft Office PowerPoint</Application>
  <PresentationFormat>Widescreen</PresentationFormat>
  <Paragraphs>361</Paragraphs>
  <Slides>65</Slides>
  <Notes>60</Notes>
  <HiddenSlides>0</HiddenSlides>
  <MMClips>0</MMClips>
  <ScaleCrop>false</ScaleCrop>
  <HeadingPairs>
    <vt:vector size="6" baseType="variant">
      <vt:variant>
        <vt:lpstr>Fonts Used</vt:lpstr>
      </vt:variant>
      <vt:variant>
        <vt:i4>13</vt:i4>
      </vt:variant>
      <vt:variant>
        <vt:lpstr>Theme</vt:lpstr>
      </vt:variant>
      <vt:variant>
        <vt:i4>11</vt:i4>
      </vt:variant>
      <vt:variant>
        <vt:lpstr>Slide Titles</vt:lpstr>
      </vt:variant>
      <vt:variant>
        <vt:i4>65</vt:i4>
      </vt:variant>
    </vt:vector>
  </HeadingPairs>
  <TitlesOfParts>
    <vt:vector size="89" baseType="lpstr">
      <vt:lpstr>MS PGothic</vt:lpstr>
      <vt:lpstr>Arial</vt:lpstr>
      <vt:lpstr>Book Antiqua</vt:lpstr>
      <vt:lpstr>Calibri</vt:lpstr>
      <vt:lpstr>Constantia</vt:lpstr>
      <vt:lpstr>Lucida Sans</vt:lpstr>
      <vt:lpstr>Rockwell</vt:lpstr>
      <vt:lpstr>Tahoma</vt:lpstr>
      <vt:lpstr>Times New Roman</vt:lpstr>
      <vt:lpstr>Verdana</vt:lpstr>
      <vt:lpstr>Wingdings</vt:lpstr>
      <vt:lpstr>Wingdings 2</vt:lpstr>
      <vt:lpstr>Wingdings 3</vt:lpstr>
      <vt:lpstr>Globe</vt:lpstr>
      <vt:lpstr>2_Apex</vt:lpstr>
      <vt:lpstr>Foundry</vt:lpstr>
      <vt:lpstr>1_Foundry</vt:lpstr>
      <vt:lpstr>2_Foundry</vt:lpstr>
      <vt:lpstr>3_Foundry</vt:lpstr>
      <vt:lpstr>Shimmer</vt:lpstr>
      <vt:lpstr>2_Shimmer</vt:lpstr>
      <vt:lpstr>3_Shimmer</vt:lpstr>
      <vt:lpstr>4_Shimmer</vt:lpstr>
      <vt:lpstr>1_Globe</vt:lpstr>
      <vt:lpstr>PowerPoint Presentation</vt:lpstr>
      <vt:lpstr>Who Was Jesus?</vt:lpstr>
      <vt:lpstr>I.  Is Jesus just one of many similar religious leaders?</vt:lpstr>
      <vt:lpstr>PowerPoint Presentation</vt:lpstr>
      <vt:lpstr>PowerPoint Presentation</vt:lpstr>
      <vt:lpstr>Our Outline</vt:lpstr>
      <vt:lpstr>II.  The Claims of Jesus</vt:lpstr>
      <vt:lpstr>PowerPoint Presentation</vt:lpstr>
      <vt:lpstr>Who Does This Man Think He Is? The Claims of Jesus</vt:lpstr>
      <vt:lpstr>The Claims of Jesus</vt:lpstr>
      <vt:lpstr>PowerPoint Presentation</vt:lpstr>
      <vt:lpstr>PowerPoint Presentation</vt:lpstr>
      <vt:lpstr>PowerPoint Presentation</vt:lpstr>
      <vt:lpstr>Question #1:  Were these prophecies really written hundreds of years before the events?</vt:lpstr>
      <vt:lpstr>PowerPoint Presentation</vt:lpstr>
      <vt:lpstr>Question #2:  How do I know these things really happened?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According to the Old Testament, the Messiah must:</vt:lpstr>
      <vt:lpstr>The Resurrection of Jesus from the dead</vt:lpstr>
      <vt:lpstr>Fact #1</vt:lpstr>
      <vt:lpstr>PowerPoint Presentation</vt:lpstr>
      <vt:lpstr>Cornelius Tacitus   approx. AD 114</vt:lpstr>
      <vt:lpstr>PowerPoint Presentation</vt:lpstr>
      <vt:lpstr>Fact #2</vt:lpstr>
      <vt:lpstr>Fact #3</vt:lpstr>
      <vt:lpstr>Fact #4?</vt:lpstr>
      <vt:lpstr>Question: What is the most reasonable explanation of the facts?</vt:lpstr>
      <vt:lpstr>The Stolen Body Theory</vt:lpstr>
      <vt:lpstr>PowerPoint Presentation</vt:lpstr>
      <vt:lpstr>The Swoon Theory</vt:lpstr>
      <vt:lpstr>The Mass Hallucination Theory</vt:lpstr>
      <vt:lpstr>The Resurrection Simplifies Things</vt:lpstr>
      <vt:lpstr>Conclusion</vt:lpstr>
      <vt:lpstr>VIII.  Jesus and Miracles</vt:lpstr>
      <vt:lpstr>The Jews Expected the Messiah to Give Miraculous Signs</vt:lpstr>
      <vt:lpstr>Reasons to believe Jesus worked miracles </vt:lpstr>
      <vt:lpstr>Reasons to believe Jesus worked miracles </vt:lpstr>
      <vt:lpstr>Why Did Jesus Do Miracles?</vt:lpstr>
      <vt:lpstr>III. Jesus and Extra-Biblical Sources</vt:lpstr>
      <vt:lpstr>PowerPoint Presentation</vt:lpstr>
      <vt:lpstr>PowerPoint Presentation</vt:lpstr>
      <vt:lpstr>PowerPoint Presentation</vt:lpstr>
      <vt:lpstr>Seutonius (about AD 120)</vt:lpstr>
      <vt:lpstr>Lucian of Samosata </vt:lpstr>
      <vt:lpstr>Pliny the Younger  AD 112 </vt:lpstr>
      <vt:lpstr>Thallus AD 50</vt:lpstr>
      <vt:lpstr>Are the Gospel Witnesses Reliable?</vt:lpstr>
      <vt:lpstr>Reliability of the Gospel writers</vt:lpstr>
      <vt:lpstr>Sir William Ramsay</vt:lpstr>
      <vt:lpstr>VI.  The Jesus Myth Myth</vt:lpstr>
      <vt:lpstr>Osiris</vt:lpstr>
      <vt:lpstr>Appolonius of Tyana</vt:lpstr>
      <vt:lpstr>Christian Myths</vt:lpstr>
    </vt:vector>
  </TitlesOfParts>
  <Company>GCCCD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GCCCD</dc:creator>
  <cp:lastModifiedBy>John Oakes</cp:lastModifiedBy>
  <cp:revision>91</cp:revision>
  <dcterms:created xsi:type="dcterms:W3CDTF">2009-09-21T19:18:33Z</dcterms:created>
  <dcterms:modified xsi:type="dcterms:W3CDTF">2024-09-20T01:37:28Z</dcterms:modified>
</cp:coreProperties>
</file>