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9"/>
  </p:notesMasterIdLst>
  <p:sldIdLst>
    <p:sldId id="761" r:id="rId2"/>
    <p:sldId id="762" r:id="rId3"/>
    <p:sldId id="763" r:id="rId4"/>
    <p:sldId id="764" r:id="rId5"/>
    <p:sldId id="765" r:id="rId6"/>
    <p:sldId id="766" r:id="rId7"/>
    <p:sldId id="7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DC9EE1-E547-4922-BE1A-4D297355A74C}" v="9" dt="2024-10-06T15:37:35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376" autoAdjust="0"/>
    <p:restoredTop sz="94660"/>
  </p:normalViewPr>
  <p:slideViewPr>
    <p:cSldViewPr snapToGrid="0">
      <p:cViewPr varScale="1">
        <p:scale>
          <a:sx n="63" d="100"/>
          <a:sy n="63" d="100"/>
        </p:scale>
        <p:origin x="5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5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07DC9EE1-E547-4922-BE1A-4D297355A74C}"/>
    <pc:docChg chg="custSel delSld modSld delMainMaster">
      <pc:chgData name="John Oakes" userId="1a36f0057432ea1f" providerId="LiveId" clId="{07DC9EE1-E547-4922-BE1A-4D297355A74C}" dt="2024-10-07T02:50:17.493" v="256" actId="47"/>
      <pc:docMkLst>
        <pc:docMk/>
      </pc:docMkLst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56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57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58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59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0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1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2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3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4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5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6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7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8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69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70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271"/>
        </pc:sldMkLst>
      </pc:sldChg>
      <pc:sldChg chg="del">
        <pc:chgData name="John Oakes" userId="1a36f0057432ea1f" providerId="LiveId" clId="{07DC9EE1-E547-4922-BE1A-4D297355A74C}" dt="2024-10-07T02:50:17.493" v="256" actId="47"/>
        <pc:sldMkLst>
          <pc:docMk/>
          <pc:sldMk cId="0" sldId="272"/>
        </pc:sldMkLst>
      </pc:sldChg>
      <pc:sldChg chg="del">
        <pc:chgData name="John Oakes" userId="1a36f0057432ea1f" providerId="LiveId" clId="{07DC9EE1-E547-4922-BE1A-4D297355A74C}" dt="2024-10-07T02:50:17.493" v="256" actId="47"/>
        <pc:sldMkLst>
          <pc:docMk/>
          <pc:sldMk cId="0" sldId="273"/>
        </pc:sldMkLst>
      </pc:sldChg>
      <pc:sldChg chg="del">
        <pc:chgData name="John Oakes" userId="1a36f0057432ea1f" providerId="LiveId" clId="{07DC9EE1-E547-4922-BE1A-4D297355A74C}" dt="2024-10-07T02:50:17.493" v="256" actId="47"/>
        <pc:sldMkLst>
          <pc:docMk/>
          <pc:sldMk cId="0" sldId="274"/>
        </pc:sldMkLst>
      </pc:sldChg>
      <pc:sldChg chg="del">
        <pc:chgData name="John Oakes" userId="1a36f0057432ea1f" providerId="LiveId" clId="{07DC9EE1-E547-4922-BE1A-4D297355A74C}" dt="2024-10-07T02:50:17.493" v="256" actId="47"/>
        <pc:sldMkLst>
          <pc:docMk/>
          <pc:sldMk cId="0" sldId="275"/>
        </pc:sldMkLst>
      </pc:sldChg>
      <pc:sldChg chg="del">
        <pc:chgData name="John Oakes" userId="1a36f0057432ea1f" providerId="LiveId" clId="{07DC9EE1-E547-4922-BE1A-4D297355A74C}" dt="2024-10-07T02:50:17.493" v="256" actId="47"/>
        <pc:sldMkLst>
          <pc:docMk/>
          <pc:sldMk cId="0" sldId="276"/>
        </pc:sldMkLst>
      </pc:sldChg>
      <pc:sldChg chg="del">
        <pc:chgData name="John Oakes" userId="1a36f0057432ea1f" providerId="LiveId" clId="{07DC9EE1-E547-4922-BE1A-4D297355A74C}" dt="2024-10-07T02:50:17.493" v="256" actId="47"/>
        <pc:sldMkLst>
          <pc:docMk/>
          <pc:sldMk cId="0" sldId="277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0" sldId="543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3282475642" sldId="615"/>
        </pc:sldMkLst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58535702" sldId="675"/>
        </pc:sldMkLst>
      </pc:sldChg>
      <pc:sldChg chg="del">
        <pc:chgData name="John Oakes" userId="1a36f0057432ea1f" providerId="LiveId" clId="{07DC9EE1-E547-4922-BE1A-4D297355A74C}" dt="2024-10-07T02:50:17.493" v="256" actId="47"/>
        <pc:sldMkLst>
          <pc:docMk/>
          <pc:sldMk cId="0" sldId="705"/>
        </pc:sldMkLst>
      </pc:sldChg>
      <pc:sldChg chg="del">
        <pc:chgData name="John Oakes" userId="1a36f0057432ea1f" providerId="LiveId" clId="{07DC9EE1-E547-4922-BE1A-4D297355A74C}" dt="2024-10-07T02:50:17.493" v="256" actId="47"/>
        <pc:sldMkLst>
          <pc:docMk/>
          <pc:sldMk cId="1444248880" sldId="706"/>
        </pc:sldMkLst>
      </pc:sldChg>
      <pc:sldChg chg="del">
        <pc:chgData name="John Oakes" userId="1a36f0057432ea1f" providerId="LiveId" clId="{07DC9EE1-E547-4922-BE1A-4D297355A74C}" dt="2024-10-07T02:50:17.493" v="256" actId="47"/>
        <pc:sldMkLst>
          <pc:docMk/>
          <pc:sldMk cId="0" sldId="753"/>
        </pc:sldMkLst>
      </pc:sldChg>
      <pc:sldChg chg="addSp delSp modSp del mod">
        <pc:chgData name="John Oakes" userId="1a36f0057432ea1f" providerId="LiveId" clId="{07DC9EE1-E547-4922-BE1A-4D297355A74C}" dt="2024-10-07T02:50:17.493" v="256" actId="47"/>
        <pc:sldMkLst>
          <pc:docMk/>
          <pc:sldMk cId="0" sldId="754"/>
        </pc:sldMkLst>
        <pc:spChg chg="mod">
          <ac:chgData name="John Oakes" userId="1a36f0057432ea1f" providerId="LiveId" clId="{07DC9EE1-E547-4922-BE1A-4D297355A74C}" dt="2024-10-06T15:09:03.459" v="140" actId="14100"/>
          <ac:spMkLst>
            <pc:docMk/>
            <pc:sldMk cId="0" sldId="754"/>
            <ac:spMk id="141315" creationId="{8CE0DFEF-B004-132B-1F97-4A0EF127F8A9}"/>
          </ac:spMkLst>
        </pc:spChg>
        <pc:picChg chg="add mod">
          <ac:chgData name="John Oakes" userId="1a36f0057432ea1f" providerId="LiveId" clId="{07DC9EE1-E547-4922-BE1A-4D297355A74C}" dt="2024-10-06T15:09:09.483" v="142" actId="1076"/>
          <ac:picMkLst>
            <pc:docMk/>
            <pc:sldMk cId="0" sldId="754"/>
            <ac:picMk id="1026" creationId="{261E50DE-FA21-1028-4FC5-61CF0820953A}"/>
          </ac:picMkLst>
        </pc:picChg>
        <pc:picChg chg="del">
          <ac:chgData name="John Oakes" userId="1a36f0057432ea1f" providerId="LiveId" clId="{07DC9EE1-E547-4922-BE1A-4D297355A74C}" dt="2024-10-06T15:06:23.776" v="29" actId="478"/>
          <ac:picMkLst>
            <pc:docMk/>
            <pc:sldMk cId="0" sldId="754"/>
            <ac:picMk id="6146" creationId="{00E90052-73B5-C82F-2F46-2606DC9A70D3}"/>
          </ac:picMkLst>
        </pc:picChg>
      </pc:sldChg>
      <pc:sldChg chg="modSp del mod">
        <pc:chgData name="John Oakes" userId="1a36f0057432ea1f" providerId="LiveId" clId="{07DC9EE1-E547-4922-BE1A-4D297355A74C}" dt="2024-10-07T02:50:17.493" v="256" actId="47"/>
        <pc:sldMkLst>
          <pc:docMk/>
          <pc:sldMk cId="0" sldId="755"/>
        </pc:sldMkLst>
        <pc:spChg chg="mod">
          <ac:chgData name="John Oakes" userId="1a36f0057432ea1f" providerId="LiveId" clId="{07DC9EE1-E547-4922-BE1A-4D297355A74C}" dt="2024-10-06T15:05:35.173" v="28" actId="20577"/>
          <ac:spMkLst>
            <pc:docMk/>
            <pc:sldMk cId="0" sldId="755"/>
            <ac:spMk id="2" creationId="{B2F9FA2F-3BD4-8541-9E4B-876D6706919C}"/>
          </ac:spMkLst>
        </pc:spChg>
      </pc:sldChg>
      <pc:sldChg chg="del">
        <pc:chgData name="John Oakes" userId="1a36f0057432ea1f" providerId="LiveId" clId="{07DC9EE1-E547-4922-BE1A-4D297355A74C}" dt="2024-10-07T02:50:05.544" v="255" actId="47"/>
        <pc:sldMkLst>
          <pc:docMk/>
          <pc:sldMk cId="1577423667" sldId="756"/>
        </pc:sldMkLst>
      </pc:sldChg>
      <pc:sldChg chg="modSp del mod">
        <pc:chgData name="John Oakes" userId="1a36f0057432ea1f" providerId="LiveId" clId="{07DC9EE1-E547-4922-BE1A-4D297355A74C}" dt="2024-10-07T02:50:05.544" v="255" actId="47"/>
        <pc:sldMkLst>
          <pc:docMk/>
          <pc:sldMk cId="1655581179" sldId="757"/>
        </pc:sldMkLst>
        <pc:spChg chg="mod">
          <ac:chgData name="John Oakes" userId="1a36f0057432ea1f" providerId="LiveId" clId="{07DC9EE1-E547-4922-BE1A-4D297355A74C}" dt="2024-10-06T15:12:16.387" v="251" actId="255"/>
          <ac:spMkLst>
            <pc:docMk/>
            <pc:sldMk cId="1655581179" sldId="757"/>
            <ac:spMk id="2" creationId="{0C4765B1-52FE-04B0-6A2F-4089858065F9}"/>
          </ac:spMkLst>
        </pc:spChg>
        <pc:picChg chg="mod">
          <ac:chgData name="John Oakes" userId="1a36f0057432ea1f" providerId="LiveId" clId="{07DC9EE1-E547-4922-BE1A-4D297355A74C}" dt="2024-10-06T15:12:20.892" v="252" actId="1076"/>
          <ac:picMkLst>
            <pc:docMk/>
            <pc:sldMk cId="1655581179" sldId="757"/>
            <ac:picMk id="9" creationId="{F111C53F-B82D-D35A-F413-0A1C06548335}"/>
          </ac:picMkLst>
        </pc:picChg>
      </pc:sldChg>
      <pc:sldChg chg="modSp del mod">
        <pc:chgData name="John Oakes" userId="1a36f0057432ea1f" providerId="LiveId" clId="{07DC9EE1-E547-4922-BE1A-4D297355A74C}" dt="2024-10-07T02:50:05.544" v="255" actId="47"/>
        <pc:sldMkLst>
          <pc:docMk/>
          <pc:sldMk cId="29055124" sldId="759"/>
        </pc:sldMkLst>
        <pc:spChg chg="mod">
          <ac:chgData name="John Oakes" userId="1a36f0057432ea1f" providerId="LiveId" clId="{07DC9EE1-E547-4922-BE1A-4D297355A74C}" dt="2024-10-06T15:11:01.856" v="213" actId="20577"/>
          <ac:spMkLst>
            <pc:docMk/>
            <pc:sldMk cId="29055124" sldId="759"/>
            <ac:spMk id="2" creationId="{D1036111-FC75-0C52-3CCD-C8E443332954}"/>
          </ac:spMkLst>
        </pc:spChg>
        <pc:picChg chg="mod">
          <ac:chgData name="John Oakes" userId="1a36f0057432ea1f" providerId="LiveId" clId="{07DC9EE1-E547-4922-BE1A-4D297355A74C}" dt="2024-10-06T15:10:38.984" v="189" actId="1076"/>
          <ac:picMkLst>
            <pc:docMk/>
            <pc:sldMk cId="29055124" sldId="759"/>
            <ac:picMk id="5" creationId="{99D0B519-FA91-95FA-6C1F-D3B90514E342}"/>
          </ac:picMkLst>
        </pc:picChg>
      </pc:sldChg>
      <pc:sldChg chg="modSp del mod">
        <pc:chgData name="John Oakes" userId="1a36f0057432ea1f" providerId="LiveId" clId="{07DC9EE1-E547-4922-BE1A-4D297355A74C}" dt="2024-10-07T02:50:17.493" v="256" actId="47"/>
        <pc:sldMkLst>
          <pc:docMk/>
          <pc:sldMk cId="1783123579" sldId="760"/>
        </pc:sldMkLst>
        <pc:spChg chg="mod">
          <ac:chgData name="John Oakes" userId="1a36f0057432ea1f" providerId="LiveId" clId="{07DC9EE1-E547-4922-BE1A-4D297355A74C}" dt="2024-10-06T15:10:08.387" v="184" actId="20577"/>
          <ac:spMkLst>
            <pc:docMk/>
            <pc:sldMk cId="1783123579" sldId="760"/>
            <ac:spMk id="2" creationId="{106BAFB9-7F91-05AD-AC34-188A3BFD0096}"/>
          </ac:spMkLst>
        </pc:spChg>
        <pc:picChg chg="mod">
          <ac:chgData name="John Oakes" userId="1a36f0057432ea1f" providerId="LiveId" clId="{07DC9EE1-E547-4922-BE1A-4D297355A74C}" dt="2024-10-06T15:10:14.871" v="185" actId="1076"/>
          <ac:picMkLst>
            <pc:docMk/>
            <pc:sldMk cId="1783123579" sldId="760"/>
            <ac:picMk id="5" creationId="{AF53F59D-30DA-EB05-E6F6-329B76D05156}"/>
          </ac:picMkLst>
        </pc:picChg>
      </pc:sldChg>
      <pc:sldChg chg="del">
        <pc:chgData name="John Oakes" userId="1a36f0057432ea1f" providerId="LiveId" clId="{07DC9EE1-E547-4922-BE1A-4D297355A74C}" dt="2024-10-06T15:30:19.880" v="253" actId="47"/>
        <pc:sldMkLst>
          <pc:docMk/>
          <pc:sldMk cId="1163103292" sldId="761"/>
        </pc:sldMkLst>
      </pc:sldChg>
      <pc:sldChg chg="modSp mod">
        <pc:chgData name="John Oakes" userId="1a36f0057432ea1f" providerId="LiveId" clId="{07DC9EE1-E547-4922-BE1A-4D297355A74C}" dt="2024-10-06T15:30:23.399" v="254" actId="27636"/>
        <pc:sldMkLst>
          <pc:docMk/>
          <pc:sldMk cId="0" sldId="766"/>
        </pc:sldMkLst>
        <pc:spChg chg="mod">
          <ac:chgData name="John Oakes" userId="1a36f0057432ea1f" providerId="LiveId" clId="{07DC9EE1-E547-4922-BE1A-4D297355A74C}" dt="2024-10-06T15:30:23.399" v="254" actId="27636"/>
          <ac:spMkLst>
            <pc:docMk/>
            <pc:sldMk cId="0" sldId="766"/>
            <ac:spMk id="89" creationId="{00000000-0000-0000-0000-000000000000}"/>
          </ac:spMkLst>
        </pc:spChg>
      </pc:sldChg>
      <pc:sldMasterChg chg="del delSldLayout">
        <pc:chgData name="John Oakes" userId="1a36f0057432ea1f" providerId="LiveId" clId="{07DC9EE1-E547-4922-BE1A-4D297355A74C}" dt="2024-10-07T02:50:05.544" v="255" actId="47"/>
        <pc:sldMasterMkLst>
          <pc:docMk/>
          <pc:sldMasterMk cId="4059453578" sldId="2147483744"/>
        </pc:sldMasterMkLst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1561415601" sldId="2147483745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1506454262" sldId="2147483746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3430270294" sldId="2147483747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1108963225" sldId="2147483748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2451052978" sldId="2147483749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4078599244" sldId="2147483750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2437397230" sldId="2147483751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2328830140" sldId="2147483752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3361202948" sldId="2147483753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3845181223" sldId="2147483754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4059453578" sldId="2147483744"/>
            <pc:sldLayoutMk cId="4049731164" sldId="2147483755"/>
          </pc:sldLayoutMkLst>
        </pc:sldLayoutChg>
      </pc:sldMasterChg>
      <pc:sldMasterChg chg="del delSldLayout">
        <pc:chgData name="John Oakes" userId="1a36f0057432ea1f" providerId="LiveId" clId="{07DC9EE1-E547-4922-BE1A-4D297355A74C}" dt="2024-10-07T02:50:17.493" v="256" actId="47"/>
        <pc:sldMasterMkLst>
          <pc:docMk/>
          <pc:sldMasterMk cId="112013958" sldId="2147483852"/>
        </pc:sldMasterMkLst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2371214677" sldId="2147483853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160121236" sldId="2147483854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3677926570" sldId="2147483855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226429963" sldId="2147483856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910457534" sldId="2147483857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931416455" sldId="2147483858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3124701499" sldId="2147483859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3698096395" sldId="2147483860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1896371547" sldId="2147483861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2016118002" sldId="2147483862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12013958" sldId="2147483852"/>
            <pc:sldLayoutMk cId="996576180" sldId="2147483863"/>
          </pc:sldLayoutMkLst>
        </pc:sldLayoutChg>
      </pc:sldMasterChg>
      <pc:sldMasterChg chg="del delSldLayout">
        <pc:chgData name="John Oakes" userId="1a36f0057432ea1f" providerId="LiveId" clId="{07DC9EE1-E547-4922-BE1A-4D297355A74C}" dt="2024-10-07T02:50:17.493" v="256" actId="47"/>
        <pc:sldMasterMkLst>
          <pc:docMk/>
          <pc:sldMasterMk cId="1696505244" sldId="2147483876"/>
        </pc:sldMasterMkLst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3158245712" sldId="2147483877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225505260" sldId="2147483878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2842130902" sldId="2147483879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3089161080" sldId="2147483880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2041781050" sldId="2147483881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1891928701" sldId="2147483882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452705083" sldId="2147483883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4157399200" sldId="2147483884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663883161" sldId="2147483885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3891352816" sldId="2147483886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1696505244" sldId="2147483876"/>
            <pc:sldLayoutMk cId="1834216355" sldId="2147483887"/>
          </pc:sldLayoutMkLst>
        </pc:sldLayoutChg>
      </pc:sldMasterChg>
      <pc:sldMasterChg chg="del delSldLayout">
        <pc:chgData name="John Oakes" userId="1a36f0057432ea1f" providerId="LiveId" clId="{07DC9EE1-E547-4922-BE1A-4D297355A74C}" dt="2024-10-07T02:50:05.544" v="255" actId="47"/>
        <pc:sldMasterMkLst>
          <pc:docMk/>
          <pc:sldMasterMk cId="2617798002" sldId="2147483888"/>
        </pc:sldMasterMkLst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3628256898" sldId="2147483889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1094775404" sldId="2147483890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402176487" sldId="2147483891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3829275853" sldId="2147483892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964819465" sldId="2147483893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2320260735" sldId="2147483894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90196006" sldId="2147483895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3102049219" sldId="2147483896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735747854" sldId="2147483897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931572233" sldId="2147483898"/>
          </pc:sldLayoutMkLst>
        </pc:sldLayoutChg>
        <pc:sldLayoutChg chg="del">
          <pc:chgData name="John Oakes" userId="1a36f0057432ea1f" providerId="LiveId" clId="{07DC9EE1-E547-4922-BE1A-4D297355A74C}" dt="2024-10-07T02:50:05.544" v="255" actId="47"/>
          <pc:sldLayoutMkLst>
            <pc:docMk/>
            <pc:sldMasterMk cId="2617798002" sldId="2147483888"/>
            <pc:sldLayoutMk cId="1377661299" sldId="2147483899"/>
          </pc:sldLayoutMkLst>
        </pc:sldLayoutChg>
      </pc:sldMasterChg>
      <pc:sldMasterChg chg="del delSldLayout">
        <pc:chgData name="John Oakes" userId="1a36f0057432ea1f" providerId="LiveId" clId="{07DC9EE1-E547-4922-BE1A-4D297355A74C}" dt="2024-10-07T02:50:17.493" v="256" actId="47"/>
        <pc:sldMasterMkLst>
          <pc:docMk/>
          <pc:sldMasterMk cId="2344408510" sldId="2147483936"/>
        </pc:sldMasterMkLst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3279121517" sldId="2147483937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3384962760" sldId="2147483938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4137065748" sldId="2147483939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89130606" sldId="2147483940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1643216406" sldId="2147483941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2403835728" sldId="2147483942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1566926408" sldId="2147483943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1353934341" sldId="2147483944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4115114790" sldId="2147483945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3344411866" sldId="2147483946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344408510" sldId="2147483936"/>
            <pc:sldLayoutMk cId="2892803493" sldId="2147483947"/>
          </pc:sldLayoutMkLst>
        </pc:sldLayoutChg>
      </pc:sldMasterChg>
      <pc:sldMasterChg chg="del delSldLayout">
        <pc:chgData name="John Oakes" userId="1a36f0057432ea1f" providerId="LiveId" clId="{07DC9EE1-E547-4922-BE1A-4D297355A74C}" dt="2024-10-07T02:50:17.493" v="256" actId="47"/>
        <pc:sldMasterMkLst>
          <pc:docMk/>
          <pc:sldMasterMk cId="2665889939" sldId="2147484008"/>
        </pc:sldMasterMkLst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2300843417" sldId="2147484009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2242368644" sldId="2147484010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334041253" sldId="2147484011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3702203070" sldId="2147484012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1247497727" sldId="2147484013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1761800312" sldId="2147484014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263804255" sldId="2147484015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3778645884" sldId="2147484016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1368286295" sldId="2147484017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719624662" sldId="2147484018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665889939" sldId="2147484008"/>
            <pc:sldLayoutMk cId="302605354" sldId="2147484019"/>
          </pc:sldLayoutMkLst>
        </pc:sldLayoutChg>
      </pc:sldMasterChg>
      <pc:sldMasterChg chg="del delSldLayout">
        <pc:chgData name="John Oakes" userId="1a36f0057432ea1f" providerId="LiveId" clId="{07DC9EE1-E547-4922-BE1A-4D297355A74C}" dt="2024-10-07T02:50:17.493" v="256" actId="47"/>
        <pc:sldMasterMkLst>
          <pc:docMk/>
          <pc:sldMasterMk cId="2927220656" sldId="2147484020"/>
        </pc:sldMasterMkLst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3822414121" sldId="2147484021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3859155182" sldId="2147484022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2469038093" sldId="2147484023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652718707" sldId="2147484024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1043842418" sldId="2147484025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395339999" sldId="2147484026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951360920" sldId="2147484027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705288275" sldId="2147484028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3357859495" sldId="2147484029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314172968" sldId="2147484030"/>
          </pc:sldLayoutMkLst>
        </pc:sldLayoutChg>
        <pc:sldLayoutChg chg="del">
          <pc:chgData name="John Oakes" userId="1a36f0057432ea1f" providerId="LiveId" clId="{07DC9EE1-E547-4922-BE1A-4D297355A74C}" dt="2024-10-07T02:50:17.493" v="256" actId="47"/>
          <pc:sldLayoutMkLst>
            <pc:docMk/>
            <pc:sldMasterMk cId="2927220656" sldId="2147484020"/>
            <pc:sldLayoutMk cId="220784357" sldId="214748403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80265-29E1-49AB-A524-830F791912B9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1C64F-0E8F-4D7A-B4E3-764DEBFD6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01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9aeddd02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f9aeddd02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f9aeddd021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f9aeddd021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f9aeddd02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f9aeddd021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f9aeddd021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f9aeddd021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f9aeddd021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f9aeddd021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9aeddd021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f9aeddd021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23244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6696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10928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198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6032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25352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28311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33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03883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04483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43290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47510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lt2"/>
                </a:solidFill>
              </a:defRPr>
            </a:lvl1pPr>
            <a:lvl2pPr lvl="1" algn="r">
              <a:buNone/>
              <a:defRPr sz="1333">
                <a:solidFill>
                  <a:schemeClr val="lt2"/>
                </a:solidFill>
              </a:defRPr>
            </a:lvl2pPr>
            <a:lvl3pPr lvl="2" algn="r">
              <a:buNone/>
              <a:defRPr sz="1333">
                <a:solidFill>
                  <a:schemeClr val="lt2"/>
                </a:solidFill>
              </a:defRPr>
            </a:lvl3pPr>
            <a:lvl4pPr lvl="3" algn="r">
              <a:buNone/>
              <a:defRPr sz="1333">
                <a:solidFill>
                  <a:schemeClr val="lt2"/>
                </a:solidFill>
              </a:defRPr>
            </a:lvl4pPr>
            <a:lvl5pPr lvl="4" algn="r">
              <a:buNone/>
              <a:defRPr sz="1333">
                <a:solidFill>
                  <a:schemeClr val="lt2"/>
                </a:solidFill>
              </a:defRPr>
            </a:lvl5pPr>
            <a:lvl6pPr lvl="5" algn="r">
              <a:buNone/>
              <a:defRPr sz="1333">
                <a:solidFill>
                  <a:schemeClr val="lt2"/>
                </a:solidFill>
              </a:defRPr>
            </a:lvl6pPr>
            <a:lvl7pPr lvl="6" algn="r">
              <a:buNone/>
              <a:defRPr sz="1333">
                <a:solidFill>
                  <a:schemeClr val="lt2"/>
                </a:solidFill>
              </a:defRPr>
            </a:lvl7pPr>
            <a:lvl8pPr lvl="7" algn="r">
              <a:buNone/>
              <a:defRPr sz="1333">
                <a:solidFill>
                  <a:schemeClr val="lt2"/>
                </a:solidFill>
              </a:defRPr>
            </a:lvl8pPr>
            <a:lvl9pPr lvl="8" algn="r">
              <a:buNone/>
              <a:defRPr sz="1333">
                <a:solidFill>
                  <a:schemeClr val="lt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5924996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7008447" cy="2736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 dirty="0"/>
              <a:t>Luke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/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5602" y="267168"/>
            <a:ext cx="5223189" cy="6323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59229" y="250372"/>
            <a:ext cx="11417172" cy="110659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en" dirty="0"/>
              <a:t>                                          </a:t>
            </a:r>
            <a:r>
              <a:rPr lang="en" sz="6533" dirty="0"/>
              <a:t>Recap</a:t>
            </a:r>
            <a:endParaRPr sz="6533"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587829" y="1861457"/>
            <a:ext cx="7053943" cy="423037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52396" indent="0">
              <a:buNone/>
            </a:pPr>
            <a:r>
              <a:rPr lang="en" sz="3200" b="1" dirty="0"/>
              <a:t>Jesus enters Jerusalem!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Weeps over Jerusalem because they will reject him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Jesus schools the Pharisee’s scribes, and Sadducee’s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They plan to kill him</a:t>
            </a:r>
            <a:endParaRPr sz="3200" b="1" dirty="0"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6685" y="1667351"/>
            <a:ext cx="3459715" cy="4798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0" y="206828"/>
            <a:ext cx="8066315" cy="115013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en" dirty="0"/>
              <a:t>          </a:t>
            </a:r>
            <a:r>
              <a:rPr lang="en" sz="5867" b="1" dirty="0"/>
              <a:t>Luke 23:26-35</a:t>
            </a:r>
            <a:endParaRPr sz="5867" b="1" dirty="0"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04801" y="1436916"/>
            <a:ext cx="6923315" cy="521425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152396" indent="0">
              <a:buNone/>
            </a:pPr>
            <a:r>
              <a:rPr lang="en" sz="3200" b="1" dirty="0"/>
              <a:t>Jesus tells “women mourn for yourselves, not me”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If this happens to the innocent, what about the guilty?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“Father forgive them”</a:t>
            </a:r>
          </a:p>
          <a:p>
            <a:pPr marL="152396" indent="0">
              <a:buNone/>
            </a:pPr>
            <a:endParaRPr sz="1200" b="1" dirty="0"/>
          </a:p>
          <a:p>
            <a:pPr marL="152396" indent="0">
              <a:buNone/>
            </a:pPr>
            <a:r>
              <a:rPr lang="en" sz="3200" b="1" dirty="0"/>
              <a:t>What if we prayed harder than we condemned</a:t>
            </a:r>
            <a:r>
              <a:rPr lang="en" sz="3733" b="1" dirty="0"/>
              <a:t>?</a:t>
            </a:r>
            <a:endParaRPr sz="3733" b="1" dirty="0"/>
          </a:p>
          <a:p>
            <a:pPr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0056" y="809077"/>
            <a:ext cx="4961944" cy="604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4822372" y="385167"/>
            <a:ext cx="6954027" cy="971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en" dirty="0"/>
              <a:t>               </a:t>
            </a:r>
            <a:r>
              <a:rPr lang="en" sz="5333" b="1" dirty="0"/>
              <a:t>Luke 23:39-43</a:t>
            </a:r>
            <a:endParaRPr sz="5333" b="1"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5649685" y="1807028"/>
            <a:ext cx="6346372" cy="483325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52396" indent="0">
              <a:buNone/>
            </a:pPr>
            <a:r>
              <a:rPr lang="en" sz="3200" b="1" dirty="0"/>
              <a:t>Both criminals mocked Jesus (Matthew 27:44)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But the penitent was humbled by Christ’s example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He saw a King when he saw himself differently</a:t>
            </a:r>
            <a:endParaRPr sz="3200" b="1" dirty="0"/>
          </a:p>
          <a:p>
            <a:pPr marL="152396" indent="0">
              <a:buNone/>
            </a:pPr>
            <a:r>
              <a:rPr lang="en" sz="3200" b="1" dirty="0"/>
              <a:t>How do you see Jesus?</a:t>
            </a:r>
            <a:endParaRPr sz="3200" b="1" dirty="0"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601" y="540926"/>
            <a:ext cx="4907515" cy="577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272144" y="195943"/>
            <a:ext cx="11504257" cy="116102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en" dirty="0"/>
              <a:t>      </a:t>
            </a:r>
            <a:r>
              <a:rPr lang="en" sz="5333" b="1" dirty="0"/>
              <a:t>Luke 24:13-35</a:t>
            </a:r>
            <a:endParaRPr sz="5333" b="1" dirty="0"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272143" y="1807028"/>
            <a:ext cx="6095999" cy="476794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152396" indent="0">
              <a:buNone/>
            </a:pPr>
            <a:r>
              <a:rPr lang="en" sz="3200" b="1" dirty="0"/>
              <a:t>Is Jesus a stranger to you?</a:t>
            </a:r>
          </a:p>
          <a:p>
            <a:pPr marL="152396" indent="0">
              <a:buNone/>
            </a:pPr>
            <a:endParaRPr sz="1200" b="1" dirty="0"/>
          </a:p>
          <a:p>
            <a:pPr marL="152396" indent="0">
              <a:buNone/>
            </a:pPr>
            <a:r>
              <a:rPr lang="en" sz="3200" b="1" dirty="0"/>
              <a:t>The disciples expected a conqueror 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Is our hope misplaced?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Jesus desires intimacy with us! Rev 3:21</a:t>
            </a:r>
            <a:endParaRPr sz="3200" b="1" dirty="0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8143" y="631373"/>
            <a:ext cx="5408259" cy="5385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2819400" y="293915"/>
            <a:ext cx="8957000" cy="106305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en" dirty="0"/>
              <a:t>                                      </a:t>
            </a:r>
            <a:r>
              <a:rPr lang="en" sz="5333" b="1" dirty="0"/>
              <a:t>Luke 24:36-50</a:t>
            </a:r>
            <a:endParaRPr sz="5333" b="1" dirty="0"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6422572" y="1752601"/>
            <a:ext cx="5626777" cy="459377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152396" indent="0">
              <a:buNone/>
            </a:pPr>
            <a:r>
              <a:rPr lang="en" sz="3200" b="1" dirty="0"/>
              <a:t>Jesus brings peace to us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His scars are his testimony!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Look at the price for our peace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200" b="1" dirty="0"/>
              <a:t>Do we need fresh eyes?</a:t>
            </a:r>
            <a:endParaRPr sz="3200" b="1" dirty="0"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650" y="617336"/>
            <a:ext cx="5953351" cy="5623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en" dirty="0"/>
              <a:t>                                     </a:t>
            </a:r>
            <a:r>
              <a:rPr lang="en" sz="5333" b="1" dirty="0"/>
              <a:t>Closing</a:t>
            </a:r>
            <a:endParaRPr sz="5333" b="1" dirty="0"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415601" y="1894113"/>
            <a:ext cx="11360799" cy="476794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152396" indent="0">
              <a:buNone/>
            </a:pPr>
            <a:r>
              <a:rPr lang="en" sz="3733" b="1" dirty="0"/>
              <a:t>Jesus set out resolutely to die in Jerusalem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733" b="1" dirty="0"/>
              <a:t>Q: Will we go with him?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733" b="1" dirty="0"/>
              <a:t>Jesus gives his disciples the mission to bring the gospel to all nations.</a:t>
            </a:r>
          </a:p>
          <a:p>
            <a:pPr marL="152396" indent="0">
              <a:buNone/>
            </a:pPr>
            <a:endParaRPr sz="1067" b="1" dirty="0"/>
          </a:p>
          <a:p>
            <a:pPr marL="152396" indent="0">
              <a:buNone/>
            </a:pPr>
            <a:r>
              <a:rPr lang="en" sz="3733" b="1" dirty="0"/>
              <a:t>Q: Will you go for him?</a:t>
            </a:r>
            <a:endParaRPr sz="3733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3873</TotalTime>
  <Words>197</Words>
  <Application>Microsoft Office PowerPoint</Application>
  <PresentationFormat>Widescreen</PresentationFormat>
  <Paragraphs>48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Simple Dark</vt:lpstr>
      <vt:lpstr>Luke</vt:lpstr>
      <vt:lpstr>                                          Recap</vt:lpstr>
      <vt:lpstr>          Luke 23:26-35</vt:lpstr>
      <vt:lpstr>               Luke 23:39-43</vt:lpstr>
      <vt:lpstr>      Luke 24:13-35</vt:lpstr>
      <vt:lpstr>                                      Luke 24:36-50</vt:lpstr>
      <vt:lpstr>                                     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Announcements</dc:title>
  <dc:creator>John Oakes</dc:creator>
  <cp:lastModifiedBy>John Oakes</cp:lastModifiedBy>
  <cp:revision>3</cp:revision>
  <dcterms:created xsi:type="dcterms:W3CDTF">2023-05-15T01:56:21Z</dcterms:created>
  <dcterms:modified xsi:type="dcterms:W3CDTF">2024-10-07T02:50:26Z</dcterms:modified>
</cp:coreProperties>
</file>