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88" r:id="rId3"/>
  </p:sldMasterIdLst>
  <p:notesMasterIdLst>
    <p:notesMasterId r:id="rId20"/>
  </p:notesMasterIdLst>
  <p:sldIdLst>
    <p:sldId id="344" r:id="rId4"/>
    <p:sldId id="839" r:id="rId5"/>
    <p:sldId id="262" r:id="rId6"/>
    <p:sldId id="840" r:id="rId7"/>
    <p:sldId id="314" r:id="rId8"/>
    <p:sldId id="319" r:id="rId9"/>
    <p:sldId id="320" r:id="rId10"/>
    <p:sldId id="321" r:id="rId11"/>
    <p:sldId id="323" r:id="rId12"/>
    <p:sldId id="324" r:id="rId13"/>
    <p:sldId id="340" r:id="rId14"/>
    <p:sldId id="325" r:id="rId15"/>
    <p:sldId id="342" r:id="rId16"/>
    <p:sldId id="276" r:id="rId17"/>
    <p:sldId id="341" r:id="rId18"/>
    <p:sldId id="84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7B57C8-586B-4487-8214-0D9BDC20427D}" v="44" dt="2025-01-05T17:00:19.2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26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7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5/10/relationships/revisionInfo" Target="revisionInfo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akes" userId="1a36f0057432ea1f" providerId="LiveId" clId="{347B57C8-586B-4487-8214-0D9BDC20427D}"/>
    <pc:docChg chg="undo custSel addSld delSld modSld sldOrd delMainMaster">
      <pc:chgData name="John Oakes" userId="1a36f0057432ea1f" providerId="LiveId" clId="{347B57C8-586B-4487-8214-0D9BDC20427D}" dt="2025-01-06T04:18:52.545" v="1461" actId="47"/>
      <pc:docMkLst>
        <pc:docMk/>
      </pc:docMkLst>
      <pc:sldChg chg="del">
        <pc:chgData name="John Oakes" userId="1a36f0057432ea1f" providerId="LiveId" clId="{347B57C8-586B-4487-8214-0D9BDC20427D}" dt="2025-01-06T04:16:52.002" v="1460" actId="47"/>
        <pc:sldMkLst>
          <pc:docMk/>
          <pc:sldMk cId="0" sldId="256"/>
        </pc:sldMkLst>
      </pc:sldChg>
      <pc:sldChg chg="del">
        <pc:chgData name="John Oakes" userId="1a36f0057432ea1f" providerId="LiveId" clId="{347B57C8-586B-4487-8214-0D9BDC20427D}" dt="2025-01-05T01:56:26.196" v="0" actId="47"/>
        <pc:sldMkLst>
          <pc:docMk/>
          <pc:sldMk cId="2232687285" sldId="256"/>
        </pc:sldMkLst>
      </pc:sldChg>
      <pc:sldChg chg="del">
        <pc:chgData name="John Oakes" userId="1a36f0057432ea1f" providerId="LiveId" clId="{347B57C8-586B-4487-8214-0D9BDC20427D}" dt="2025-01-06T04:16:52.002" v="1460" actId="47"/>
        <pc:sldMkLst>
          <pc:docMk/>
          <pc:sldMk cId="0" sldId="257"/>
        </pc:sldMkLst>
      </pc:sldChg>
      <pc:sldChg chg="del">
        <pc:chgData name="John Oakes" userId="1a36f0057432ea1f" providerId="LiveId" clId="{347B57C8-586B-4487-8214-0D9BDC20427D}" dt="2025-01-06T04:16:52.002" v="1460" actId="47"/>
        <pc:sldMkLst>
          <pc:docMk/>
          <pc:sldMk cId="0" sldId="258"/>
        </pc:sldMkLst>
      </pc:sldChg>
      <pc:sldChg chg="del">
        <pc:chgData name="John Oakes" userId="1a36f0057432ea1f" providerId="LiveId" clId="{347B57C8-586B-4487-8214-0D9BDC20427D}" dt="2025-01-06T04:16:52.002" v="1460" actId="47"/>
        <pc:sldMkLst>
          <pc:docMk/>
          <pc:sldMk cId="0" sldId="259"/>
        </pc:sldMkLst>
      </pc:sldChg>
      <pc:sldChg chg="del">
        <pc:chgData name="John Oakes" userId="1a36f0057432ea1f" providerId="LiveId" clId="{347B57C8-586B-4487-8214-0D9BDC20427D}" dt="2025-01-06T04:16:52.002" v="1460" actId="47"/>
        <pc:sldMkLst>
          <pc:docMk/>
          <pc:sldMk cId="0" sldId="260"/>
        </pc:sldMkLst>
      </pc:sldChg>
      <pc:sldChg chg="del">
        <pc:chgData name="John Oakes" userId="1a36f0057432ea1f" providerId="LiveId" clId="{347B57C8-586B-4487-8214-0D9BDC20427D}" dt="2025-01-06T04:16:52.002" v="1460" actId="47"/>
        <pc:sldMkLst>
          <pc:docMk/>
          <pc:sldMk cId="0" sldId="261"/>
        </pc:sldMkLst>
      </pc:sldChg>
      <pc:sldChg chg="del">
        <pc:chgData name="John Oakes" userId="1a36f0057432ea1f" providerId="LiveId" clId="{347B57C8-586B-4487-8214-0D9BDC20427D}" dt="2025-01-06T04:16:52.002" v="1460" actId="47"/>
        <pc:sldMkLst>
          <pc:docMk/>
          <pc:sldMk cId="0" sldId="263"/>
        </pc:sldMkLst>
      </pc:sldChg>
      <pc:sldChg chg="del">
        <pc:chgData name="John Oakes" userId="1a36f0057432ea1f" providerId="LiveId" clId="{347B57C8-586B-4487-8214-0D9BDC20427D}" dt="2025-01-06T04:16:52.002" v="1460" actId="47"/>
        <pc:sldMkLst>
          <pc:docMk/>
          <pc:sldMk cId="0" sldId="264"/>
        </pc:sldMkLst>
      </pc:sldChg>
      <pc:sldChg chg="del">
        <pc:chgData name="John Oakes" userId="1a36f0057432ea1f" providerId="LiveId" clId="{347B57C8-586B-4487-8214-0D9BDC20427D}" dt="2025-01-06T04:16:52.002" v="1460" actId="47"/>
        <pc:sldMkLst>
          <pc:docMk/>
          <pc:sldMk cId="0" sldId="265"/>
        </pc:sldMkLst>
      </pc:sldChg>
      <pc:sldChg chg="del">
        <pc:chgData name="John Oakes" userId="1a36f0057432ea1f" providerId="LiveId" clId="{347B57C8-586B-4487-8214-0D9BDC20427D}" dt="2025-01-06T04:16:52.002" v="1460" actId="47"/>
        <pc:sldMkLst>
          <pc:docMk/>
          <pc:sldMk cId="0" sldId="266"/>
        </pc:sldMkLst>
      </pc:sldChg>
      <pc:sldChg chg="del">
        <pc:chgData name="John Oakes" userId="1a36f0057432ea1f" providerId="LiveId" clId="{347B57C8-586B-4487-8214-0D9BDC20427D}" dt="2025-01-06T04:16:52.002" v="1460" actId="47"/>
        <pc:sldMkLst>
          <pc:docMk/>
          <pc:sldMk cId="0" sldId="267"/>
        </pc:sldMkLst>
      </pc:sldChg>
      <pc:sldChg chg="del">
        <pc:chgData name="John Oakes" userId="1a36f0057432ea1f" providerId="LiveId" clId="{347B57C8-586B-4487-8214-0D9BDC20427D}" dt="2025-01-06T04:16:52.002" v="1460" actId="47"/>
        <pc:sldMkLst>
          <pc:docMk/>
          <pc:sldMk cId="0" sldId="268"/>
        </pc:sldMkLst>
      </pc:sldChg>
      <pc:sldChg chg="del">
        <pc:chgData name="John Oakes" userId="1a36f0057432ea1f" providerId="LiveId" clId="{347B57C8-586B-4487-8214-0D9BDC20427D}" dt="2025-01-06T04:16:52.002" v="1460" actId="47"/>
        <pc:sldMkLst>
          <pc:docMk/>
          <pc:sldMk cId="0" sldId="269"/>
        </pc:sldMkLst>
      </pc:sldChg>
      <pc:sldChg chg="del">
        <pc:chgData name="John Oakes" userId="1a36f0057432ea1f" providerId="LiveId" clId="{347B57C8-586B-4487-8214-0D9BDC20427D}" dt="2025-01-06T04:16:52.002" v="1460" actId="47"/>
        <pc:sldMkLst>
          <pc:docMk/>
          <pc:sldMk cId="0" sldId="270"/>
        </pc:sldMkLst>
      </pc:sldChg>
      <pc:sldChg chg="del">
        <pc:chgData name="John Oakes" userId="1a36f0057432ea1f" providerId="LiveId" clId="{347B57C8-586B-4487-8214-0D9BDC20427D}" dt="2025-01-06T04:16:52.002" v="1460" actId="47"/>
        <pc:sldMkLst>
          <pc:docMk/>
          <pc:sldMk cId="0" sldId="271"/>
        </pc:sldMkLst>
      </pc:sldChg>
      <pc:sldChg chg="del">
        <pc:chgData name="John Oakes" userId="1a36f0057432ea1f" providerId="LiveId" clId="{347B57C8-586B-4487-8214-0D9BDC20427D}" dt="2025-01-06T04:16:52.002" v="1460" actId="47"/>
        <pc:sldMkLst>
          <pc:docMk/>
          <pc:sldMk cId="0" sldId="272"/>
        </pc:sldMkLst>
      </pc:sldChg>
      <pc:sldChg chg="del">
        <pc:chgData name="John Oakes" userId="1a36f0057432ea1f" providerId="LiveId" clId="{347B57C8-586B-4487-8214-0D9BDC20427D}" dt="2025-01-06T04:16:52.002" v="1460" actId="47"/>
        <pc:sldMkLst>
          <pc:docMk/>
          <pc:sldMk cId="0" sldId="273"/>
        </pc:sldMkLst>
      </pc:sldChg>
      <pc:sldChg chg="del">
        <pc:chgData name="John Oakes" userId="1a36f0057432ea1f" providerId="LiveId" clId="{347B57C8-586B-4487-8214-0D9BDC20427D}" dt="2025-01-06T04:16:52.002" v="1460" actId="47"/>
        <pc:sldMkLst>
          <pc:docMk/>
          <pc:sldMk cId="0" sldId="274"/>
        </pc:sldMkLst>
      </pc:sldChg>
      <pc:sldChg chg="del">
        <pc:chgData name="John Oakes" userId="1a36f0057432ea1f" providerId="LiveId" clId="{347B57C8-586B-4487-8214-0D9BDC20427D}" dt="2025-01-06T04:16:52.002" v="1460" actId="47"/>
        <pc:sldMkLst>
          <pc:docMk/>
          <pc:sldMk cId="0" sldId="275"/>
        </pc:sldMkLst>
      </pc:sldChg>
      <pc:sldChg chg="del">
        <pc:chgData name="John Oakes" userId="1a36f0057432ea1f" providerId="LiveId" clId="{347B57C8-586B-4487-8214-0D9BDC20427D}" dt="2025-01-06T04:16:52.002" v="1460" actId="47"/>
        <pc:sldMkLst>
          <pc:docMk/>
          <pc:sldMk cId="0" sldId="277"/>
        </pc:sldMkLst>
      </pc:sldChg>
      <pc:sldChg chg="del">
        <pc:chgData name="John Oakes" userId="1a36f0057432ea1f" providerId="LiveId" clId="{347B57C8-586B-4487-8214-0D9BDC20427D}" dt="2025-01-06T04:16:52.002" v="1460" actId="47"/>
        <pc:sldMkLst>
          <pc:docMk/>
          <pc:sldMk cId="0" sldId="278"/>
        </pc:sldMkLst>
      </pc:sldChg>
      <pc:sldChg chg="del">
        <pc:chgData name="John Oakes" userId="1a36f0057432ea1f" providerId="LiveId" clId="{347B57C8-586B-4487-8214-0D9BDC20427D}" dt="2025-01-06T04:16:52.002" v="1460" actId="47"/>
        <pc:sldMkLst>
          <pc:docMk/>
          <pc:sldMk cId="0" sldId="279"/>
        </pc:sldMkLst>
      </pc:sldChg>
      <pc:sldChg chg="del">
        <pc:chgData name="John Oakes" userId="1a36f0057432ea1f" providerId="LiveId" clId="{347B57C8-586B-4487-8214-0D9BDC20427D}" dt="2025-01-06T04:16:52.002" v="1460" actId="47"/>
        <pc:sldMkLst>
          <pc:docMk/>
          <pc:sldMk cId="0" sldId="280"/>
        </pc:sldMkLst>
      </pc:sldChg>
      <pc:sldChg chg="del">
        <pc:chgData name="John Oakes" userId="1a36f0057432ea1f" providerId="LiveId" clId="{347B57C8-586B-4487-8214-0D9BDC20427D}" dt="2025-01-06T04:18:52.545" v="1461" actId="47"/>
        <pc:sldMkLst>
          <pc:docMk/>
          <pc:sldMk cId="0" sldId="281"/>
        </pc:sldMkLst>
      </pc:sldChg>
      <pc:sldChg chg="modSp mod">
        <pc:chgData name="John Oakes" userId="1a36f0057432ea1f" providerId="LiveId" clId="{347B57C8-586B-4487-8214-0D9BDC20427D}" dt="2025-01-05T02:05:11.274" v="5" actId="14100"/>
        <pc:sldMkLst>
          <pc:docMk/>
          <pc:sldMk cId="0" sldId="314"/>
        </pc:sldMkLst>
        <pc:spChg chg="mod">
          <ac:chgData name="John Oakes" userId="1a36f0057432ea1f" providerId="LiveId" clId="{347B57C8-586B-4487-8214-0D9BDC20427D}" dt="2025-01-05T02:05:11.274" v="5" actId="14100"/>
          <ac:spMkLst>
            <pc:docMk/>
            <pc:sldMk cId="0" sldId="314"/>
            <ac:spMk id="3" creationId="{55D3CF6B-0FB7-C685-0636-7E7BCC4DA71D}"/>
          </ac:spMkLst>
        </pc:spChg>
      </pc:sldChg>
      <pc:sldChg chg="addSp modSp mod">
        <pc:chgData name="John Oakes" userId="1a36f0057432ea1f" providerId="LiveId" clId="{347B57C8-586B-4487-8214-0D9BDC20427D}" dt="2025-01-05T16:45:29.118" v="1050" actId="14100"/>
        <pc:sldMkLst>
          <pc:docMk/>
          <pc:sldMk cId="0" sldId="320"/>
        </pc:sldMkLst>
        <pc:spChg chg="mod">
          <ac:chgData name="John Oakes" userId="1a36f0057432ea1f" providerId="LiveId" clId="{347B57C8-586B-4487-8214-0D9BDC20427D}" dt="2025-01-05T16:45:29.118" v="1050" actId="14100"/>
          <ac:spMkLst>
            <pc:docMk/>
            <pc:sldMk cId="0" sldId="320"/>
            <ac:spMk id="3" creationId="{90FFA92E-3612-5168-FE7F-3F18B59F165A}"/>
          </ac:spMkLst>
        </pc:spChg>
        <pc:picChg chg="add mod">
          <ac:chgData name="John Oakes" userId="1a36f0057432ea1f" providerId="LiveId" clId="{347B57C8-586B-4487-8214-0D9BDC20427D}" dt="2025-01-05T16:44:49.184" v="1043" actId="1076"/>
          <ac:picMkLst>
            <pc:docMk/>
            <pc:sldMk cId="0" sldId="320"/>
            <ac:picMk id="1026" creationId="{680BF098-61D9-6F7E-E5D4-56F415B5CC41}"/>
          </ac:picMkLst>
        </pc:picChg>
      </pc:sldChg>
      <pc:sldChg chg="modSp mod">
        <pc:chgData name="John Oakes" userId="1a36f0057432ea1f" providerId="LiveId" clId="{347B57C8-586B-4487-8214-0D9BDC20427D}" dt="2025-01-05T03:32:17.626" v="425" actId="255"/>
        <pc:sldMkLst>
          <pc:docMk/>
          <pc:sldMk cId="0" sldId="321"/>
        </pc:sldMkLst>
        <pc:spChg chg="mod">
          <ac:chgData name="John Oakes" userId="1a36f0057432ea1f" providerId="LiveId" clId="{347B57C8-586B-4487-8214-0D9BDC20427D}" dt="2025-01-05T03:29:55.978" v="398" actId="255"/>
          <ac:spMkLst>
            <pc:docMk/>
            <pc:sldMk cId="0" sldId="321"/>
            <ac:spMk id="2" creationId="{0E582E74-C918-EF45-7E95-19BBC7532AB8}"/>
          </ac:spMkLst>
        </pc:spChg>
        <pc:spChg chg="mod">
          <ac:chgData name="John Oakes" userId="1a36f0057432ea1f" providerId="LiveId" clId="{347B57C8-586B-4487-8214-0D9BDC20427D}" dt="2025-01-05T03:32:17.626" v="425" actId="255"/>
          <ac:spMkLst>
            <pc:docMk/>
            <pc:sldMk cId="0" sldId="321"/>
            <ac:spMk id="3" creationId="{87426266-306C-00B0-244D-68339439B426}"/>
          </ac:spMkLst>
        </pc:spChg>
      </pc:sldChg>
      <pc:sldChg chg="del">
        <pc:chgData name="John Oakes" userId="1a36f0057432ea1f" providerId="LiveId" clId="{347B57C8-586B-4487-8214-0D9BDC20427D}" dt="2025-01-05T03:32:30.460" v="426" actId="2696"/>
        <pc:sldMkLst>
          <pc:docMk/>
          <pc:sldMk cId="0" sldId="322"/>
        </pc:sldMkLst>
      </pc:sldChg>
      <pc:sldChg chg="modSp mod">
        <pc:chgData name="John Oakes" userId="1a36f0057432ea1f" providerId="LiveId" clId="{347B57C8-586B-4487-8214-0D9BDC20427D}" dt="2025-01-05T16:54:02.290" v="1086" actId="20577"/>
        <pc:sldMkLst>
          <pc:docMk/>
          <pc:sldMk cId="0" sldId="323"/>
        </pc:sldMkLst>
        <pc:spChg chg="mod">
          <ac:chgData name="John Oakes" userId="1a36f0057432ea1f" providerId="LiveId" clId="{347B57C8-586B-4487-8214-0D9BDC20427D}" dt="2025-01-05T03:33:02.686" v="433" actId="14100"/>
          <ac:spMkLst>
            <pc:docMk/>
            <pc:sldMk cId="0" sldId="323"/>
            <ac:spMk id="2" creationId="{4E5863CB-7826-8CE6-ABDB-F3AECA7F4609}"/>
          </ac:spMkLst>
        </pc:spChg>
        <pc:spChg chg="mod">
          <ac:chgData name="John Oakes" userId="1a36f0057432ea1f" providerId="LiveId" clId="{347B57C8-586B-4487-8214-0D9BDC20427D}" dt="2025-01-05T16:54:02.290" v="1086" actId="20577"/>
          <ac:spMkLst>
            <pc:docMk/>
            <pc:sldMk cId="0" sldId="323"/>
            <ac:spMk id="3" creationId="{31E876C0-D9DD-5EDF-93B1-99D6B5D5B746}"/>
          </ac:spMkLst>
        </pc:spChg>
      </pc:sldChg>
      <pc:sldChg chg="modSp mod">
        <pc:chgData name="John Oakes" userId="1a36f0057432ea1f" providerId="LiveId" clId="{347B57C8-586B-4487-8214-0D9BDC20427D}" dt="2025-01-05T03:34:08.286" v="445" actId="1076"/>
        <pc:sldMkLst>
          <pc:docMk/>
          <pc:sldMk cId="0" sldId="324"/>
        </pc:sldMkLst>
        <pc:spChg chg="mod">
          <ac:chgData name="John Oakes" userId="1a36f0057432ea1f" providerId="LiveId" clId="{347B57C8-586B-4487-8214-0D9BDC20427D}" dt="2025-01-05T03:33:26.826" v="436" actId="255"/>
          <ac:spMkLst>
            <pc:docMk/>
            <pc:sldMk cId="0" sldId="324"/>
            <ac:spMk id="2" creationId="{2F489216-FE02-A613-B023-DF093C9F8DD6}"/>
          </ac:spMkLst>
        </pc:spChg>
        <pc:spChg chg="mod">
          <ac:chgData name="John Oakes" userId="1a36f0057432ea1f" providerId="LiveId" clId="{347B57C8-586B-4487-8214-0D9BDC20427D}" dt="2025-01-05T03:33:59.879" v="443" actId="255"/>
          <ac:spMkLst>
            <pc:docMk/>
            <pc:sldMk cId="0" sldId="324"/>
            <ac:spMk id="3" creationId="{F1C45A62-C9E6-875A-0F63-503F3B6B1C4A}"/>
          </ac:spMkLst>
        </pc:spChg>
        <pc:picChg chg="mod">
          <ac:chgData name="John Oakes" userId="1a36f0057432ea1f" providerId="LiveId" clId="{347B57C8-586B-4487-8214-0D9BDC20427D}" dt="2025-01-05T03:34:08.286" v="445" actId="1076"/>
          <ac:picMkLst>
            <pc:docMk/>
            <pc:sldMk cId="0" sldId="324"/>
            <ac:picMk id="236548" creationId="{7C03487A-999C-C6E1-FB76-DEA4F9FA00DC}"/>
          </ac:picMkLst>
        </pc:picChg>
      </pc:sldChg>
      <pc:sldChg chg="modSp mod">
        <pc:chgData name="John Oakes" userId="1a36f0057432ea1f" providerId="LiveId" clId="{347B57C8-586B-4487-8214-0D9BDC20427D}" dt="2025-01-05T17:03:10.775" v="1239" actId="14100"/>
        <pc:sldMkLst>
          <pc:docMk/>
          <pc:sldMk cId="0" sldId="325"/>
        </pc:sldMkLst>
        <pc:spChg chg="mod">
          <ac:chgData name="John Oakes" userId="1a36f0057432ea1f" providerId="LiveId" clId="{347B57C8-586B-4487-8214-0D9BDC20427D}" dt="2025-01-05T02:16:53.965" v="43" actId="14100"/>
          <ac:spMkLst>
            <pc:docMk/>
            <pc:sldMk cId="0" sldId="325"/>
            <ac:spMk id="2" creationId="{1D97E8BE-0812-EE84-349C-26CF4C4861E8}"/>
          </ac:spMkLst>
        </pc:spChg>
        <pc:spChg chg="mod">
          <ac:chgData name="John Oakes" userId="1a36f0057432ea1f" providerId="LiveId" clId="{347B57C8-586B-4487-8214-0D9BDC20427D}" dt="2025-01-05T17:03:10.775" v="1239" actId="14100"/>
          <ac:spMkLst>
            <pc:docMk/>
            <pc:sldMk cId="0" sldId="325"/>
            <ac:spMk id="3" creationId="{833A5B75-F877-76E9-7345-EEDF65A78172}"/>
          </ac:spMkLst>
        </pc:spChg>
      </pc:sldChg>
      <pc:sldChg chg="addSp modSp mod">
        <pc:chgData name="John Oakes" userId="1a36f0057432ea1f" providerId="LiveId" clId="{347B57C8-586B-4487-8214-0D9BDC20427D}" dt="2025-01-05T17:00:19.266" v="1145" actId="1076"/>
        <pc:sldMkLst>
          <pc:docMk/>
          <pc:sldMk cId="0" sldId="340"/>
        </pc:sldMkLst>
        <pc:spChg chg="mod">
          <ac:chgData name="John Oakes" userId="1a36f0057432ea1f" providerId="LiveId" clId="{347B57C8-586B-4487-8214-0D9BDC20427D}" dt="2025-01-05T03:34:32.053" v="446" actId="14100"/>
          <ac:spMkLst>
            <pc:docMk/>
            <pc:sldMk cId="0" sldId="340"/>
            <ac:spMk id="2" creationId="{3E852306-4092-7EE8-1918-766C28221210}"/>
          </ac:spMkLst>
        </pc:spChg>
        <pc:spChg chg="mod">
          <ac:chgData name="John Oakes" userId="1a36f0057432ea1f" providerId="LiveId" clId="{347B57C8-586B-4487-8214-0D9BDC20427D}" dt="2025-01-05T16:59:23.473" v="1140" actId="14100"/>
          <ac:spMkLst>
            <pc:docMk/>
            <pc:sldMk cId="0" sldId="340"/>
            <ac:spMk id="3" creationId="{1DDF4781-59C5-8019-277E-950BB88B92FE}"/>
          </ac:spMkLst>
        </pc:spChg>
        <pc:picChg chg="add mod">
          <ac:chgData name="John Oakes" userId="1a36f0057432ea1f" providerId="LiveId" clId="{347B57C8-586B-4487-8214-0D9BDC20427D}" dt="2025-01-05T17:00:19.266" v="1145" actId="1076"/>
          <ac:picMkLst>
            <pc:docMk/>
            <pc:sldMk cId="0" sldId="340"/>
            <ac:picMk id="2050" creationId="{E414AA2D-40E3-A791-9D09-7548CE00BACC}"/>
          </ac:picMkLst>
        </pc:picChg>
      </pc:sldChg>
      <pc:sldChg chg="modSp mod ord">
        <pc:chgData name="John Oakes" userId="1a36f0057432ea1f" providerId="LiveId" clId="{347B57C8-586B-4487-8214-0D9BDC20427D}" dt="2025-01-05T17:05:17.200" v="1254" actId="20577"/>
        <pc:sldMkLst>
          <pc:docMk/>
          <pc:sldMk cId="0" sldId="341"/>
        </pc:sldMkLst>
        <pc:spChg chg="mod">
          <ac:chgData name="John Oakes" userId="1a36f0057432ea1f" providerId="LiveId" clId="{347B57C8-586B-4487-8214-0D9BDC20427D}" dt="2025-01-05T17:04:38.094" v="1245" actId="20577"/>
          <ac:spMkLst>
            <pc:docMk/>
            <pc:sldMk cId="0" sldId="341"/>
            <ac:spMk id="74754" creationId="{0D4A88E3-70B2-88A7-34FB-8825623F7439}"/>
          </ac:spMkLst>
        </pc:spChg>
        <pc:graphicFrameChg chg="modGraphic">
          <ac:chgData name="John Oakes" userId="1a36f0057432ea1f" providerId="LiveId" clId="{347B57C8-586B-4487-8214-0D9BDC20427D}" dt="2025-01-05T17:05:17.200" v="1254" actId="20577"/>
          <ac:graphicFrameMkLst>
            <pc:docMk/>
            <pc:sldMk cId="0" sldId="341"/>
            <ac:graphicFrameMk id="74778" creationId="{D4AF69E4-66BE-7681-1D31-4FBA6D7E00EF}"/>
          </ac:graphicFrameMkLst>
        </pc:graphicFrameChg>
      </pc:sldChg>
      <pc:sldChg chg="modSp mod">
        <pc:chgData name="John Oakes" userId="1a36f0057432ea1f" providerId="LiveId" clId="{347B57C8-586B-4487-8214-0D9BDC20427D}" dt="2025-01-05T03:37:16.921" v="474" actId="1076"/>
        <pc:sldMkLst>
          <pc:docMk/>
          <pc:sldMk cId="0" sldId="342"/>
        </pc:sldMkLst>
        <pc:spChg chg="mod">
          <ac:chgData name="John Oakes" userId="1a36f0057432ea1f" providerId="LiveId" clId="{347B57C8-586B-4487-8214-0D9BDC20427D}" dt="2025-01-05T03:36:50.776" v="469" actId="255"/>
          <ac:spMkLst>
            <pc:docMk/>
            <pc:sldMk cId="0" sldId="342"/>
            <ac:spMk id="2" creationId="{5387C210-FAE0-A724-64E4-5EA3CA596572}"/>
          </ac:spMkLst>
        </pc:spChg>
        <pc:spChg chg="mod">
          <ac:chgData name="John Oakes" userId="1a36f0057432ea1f" providerId="LiveId" clId="{347B57C8-586B-4487-8214-0D9BDC20427D}" dt="2025-01-05T03:37:02.818" v="471" actId="255"/>
          <ac:spMkLst>
            <pc:docMk/>
            <pc:sldMk cId="0" sldId="342"/>
            <ac:spMk id="243716" creationId="{163E1BCE-9871-F48D-BBEA-BC394EF1AF17}"/>
          </ac:spMkLst>
        </pc:spChg>
        <pc:picChg chg="mod">
          <ac:chgData name="John Oakes" userId="1a36f0057432ea1f" providerId="LiveId" clId="{347B57C8-586B-4487-8214-0D9BDC20427D}" dt="2025-01-05T03:37:16.921" v="474" actId="1076"/>
          <ac:picMkLst>
            <pc:docMk/>
            <pc:sldMk cId="0" sldId="342"/>
            <ac:picMk id="243715" creationId="{BB6DF186-D0DD-BF32-99D3-181125E774A9}"/>
          </ac:picMkLst>
        </pc:picChg>
        <pc:picChg chg="mod">
          <ac:chgData name="John Oakes" userId="1a36f0057432ea1f" providerId="LiveId" clId="{347B57C8-586B-4487-8214-0D9BDC20427D}" dt="2025-01-05T03:37:10.338" v="473" actId="1076"/>
          <ac:picMkLst>
            <pc:docMk/>
            <pc:sldMk cId="0" sldId="342"/>
            <ac:picMk id="243717" creationId="{7F37DA81-7AFE-9919-B7E6-BE81AA61CCCE}"/>
          </ac:picMkLst>
        </pc:picChg>
      </pc:sldChg>
      <pc:sldChg chg="modSp mod">
        <pc:chgData name="John Oakes" userId="1a36f0057432ea1f" providerId="LiveId" clId="{347B57C8-586B-4487-8214-0D9BDC20427D}" dt="2025-01-05T16:38:07.292" v="978" actId="1076"/>
        <pc:sldMkLst>
          <pc:docMk/>
          <pc:sldMk cId="1151821216" sldId="344"/>
        </pc:sldMkLst>
        <pc:spChg chg="mod">
          <ac:chgData name="John Oakes" userId="1a36f0057432ea1f" providerId="LiveId" clId="{347B57C8-586B-4487-8214-0D9BDC20427D}" dt="2025-01-05T16:38:00.774" v="976" actId="20577"/>
          <ac:spMkLst>
            <pc:docMk/>
            <pc:sldMk cId="1151821216" sldId="344"/>
            <ac:spMk id="2" creationId="{BE84A96C-2349-EA13-89DE-287FB9BF6BC2}"/>
          </ac:spMkLst>
        </pc:spChg>
        <pc:picChg chg="mod">
          <ac:chgData name="John Oakes" userId="1a36f0057432ea1f" providerId="LiveId" clId="{347B57C8-586B-4487-8214-0D9BDC20427D}" dt="2025-01-05T16:38:07.292" v="978" actId="1076"/>
          <ac:picMkLst>
            <pc:docMk/>
            <pc:sldMk cId="1151821216" sldId="344"/>
            <ac:picMk id="4" creationId="{23AB281E-F0D4-E21E-7651-6233BEBBA68E}"/>
          </ac:picMkLst>
        </pc:picChg>
      </pc:sldChg>
      <pc:sldChg chg="del">
        <pc:chgData name="John Oakes" userId="1a36f0057432ea1f" providerId="LiveId" clId="{347B57C8-586B-4487-8214-0D9BDC20427D}" dt="2025-01-05T02:27:51.513" v="397" actId="47"/>
        <pc:sldMkLst>
          <pc:docMk/>
          <pc:sldMk cId="0" sldId="705"/>
        </pc:sldMkLst>
      </pc:sldChg>
      <pc:sldChg chg="del">
        <pc:chgData name="John Oakes" userId="1a36f0057432ea1f" providerId="LiveId" clId="{347B57C8-586B-4487-8214-0D9BDC20427D}" dt="2025-01-06T04:18:52.545" v="1461" actId="47"/>
        <pc:sldMkLst>
          <pc:docMk/>
          <pc:sldMk cId="1444248880" sldId="706"/>
        </pc:sldMkLst>
      </pc:sldChg>
      <pc:sldChg chg="modSp del">
        <pc:chgData name="John Oakes" userId="1a36f0057432ea1f" providerId="LiveId" clId="{347B57C8-586B-4487-8214-0D9BDC20427D}" dt="2025-01-06T04:16:52.002" v="1460" actId="47"/>
        <pc:sldMkLst>
          <pc:docMk/>
          <pc:sldMk cId="0" sldId="741"/>
        </pc:sldMkLst>
        <pc:picChg chg="mod">
          <ac:chgData name="John Oakes" userId="1a36f0057432ea1f" providerId="LiveId" clId="{347B57C8-586B-4487-8214-0D9BDC20427D}" dt="2025-01-05T02:16:26.083" v="40" actId="1076"/>
          <ac:picMkLst>
            <pc:docMk/>
            <pc:sldMk cId="0" sldId="741"/>
            <ac:picMk id="69635" creationId="{0366502D-E6CD-B4D3-FC6F-C6332C49CB61}"/>
          </ac:picMkLst>
        </pc:picChg>
      </pc:sldChg>
      <pc:sldChg chg="del">
        <pc:chgData name="John Oakes" userId="1a36f0057432ea1f" providerId="LiveId" clId="{347B57C8-586B-4487-8214-0D9BDC20427D}" dt="2025-01-06T04:18:52.545" v="1461" actId="47"/>
        <pc:sldMkLst>
          <pc:docMk/>
          <pc:sldMk cId="0" sldId="753"/>
        </pc:sldMkLst>
      </pc:sldChg>
      <pc:sldChg chg="del">
        <pc:chgData name="John Oakes" userId="1a36f0057432ea1f" providerId="LiveId" clId="{347B57C8-586B-4487-8214-0D9BDC20427D}" dt="2025-01-06T04:16:52.002" v="1460" actId="47"/>
        <pc:sldMkLst>
          <pc:docMk/>
          <pc:sldMk cId="3315063160" sldId="790"/>
        </pc:sldMkLst>
      </pc:sldChg>
      <pc:sldChg chg="del">
        <pc:chgData name="John Oakes" userId="1a36f0057432ea1f" providerId="LiveId" clId="{347B57C8-586B-4487-8214-0D9BDC20427D}" dt="2025-01-06T04:16:52.002" v="1460" actId="47"/>
        <pc:sldMkLst>
          <pc:docMk/>
          <pc:sldMk cId="1205692465" sldId="791"/>
        </pc:sldMkLst>
      </pc:sldChg>
      <pc:sldChg chg="addSp delSp modSp del mod">
        <pc:chgData name="John Oakes" userId="1a36f0057432ea1f" providerId="LiveId" clId="{347B57C8-586B-4487-8214-0D9BDC20427D}" dt="2025-01-06T04:18:52.545" v="1461" actId="47"/>
        <pc:sldMkLst>
          <pc:docMk/>
          <pc:sldMk cId="0" sldId="800"/>
        </pc:sldMkLst>
        <pc:spChg chg="mod">
          <ac:chgData name="John Oakes" userId="1a36f0057432ea1f" providerId="LiveId" clId="{347B57C8-586B-4487-8214-0D9BDC20427D}" dt="2025-01-05T02:27:22.725" v="394" actId="14100"/>
          <ac:spMkLst>
            <pc:docMk/>
            <pc:sldMk cId="0" sldId="800"/>
            <ac:spMk id="2" creationId="{64F4F373-72BF-5EC3-1BFD-06C4F6612E40}"/>
          </ac:spMkLst>
        </pc:spChg>
        <pc:spChg chg="mod">
          <ac:chgData name="John Oakes" userId="1a36f0057432ea1f" providerId="LiveId" clId="{347B57C8-586B-4487-8214-0D9BDC20427D}" dt="2025-01-05T17:08:49.206" v="1327" actId="20577"/>
          <ac:spMkLst>
            <pc:docMk/>
            <pc:sldMk cId="0" sldId="800"/>
            <ac:spMk id="4" creationId="{9269334E-260A-EAC1-751F-92B5EF1E6BB8}"/>
          </ac:spMkLst>
        </pc:spChg>
        <pc:picChg chg="add mod">
          <ac:chgData name="John Oakes" userId="1a36f0057432ea1f" providerId="LiveId" clId="{347B57C8-586B-4487-8214-0D9BDC20427D}" dt="2025-01-05T02:21:31.123" v="262" actId="1076"/>
          <ac:picMkLst>
            <pc:docMk/>
            <pc:sldMk cId="0" sldId="800"/>
            <ac:picMk id="3" creationId="{4D320D05-A6EF-22F4-D7DA-9C00265E13A6}"/>
          </ac:picMkLst>
        </pc:picChg>
        <pc:picChg chg="del">
          <ac:chgData name="John Oakes" userId="1a36f0057432ea1f" providerId="LiveId" clId="{347B57C8-586B-4487-8214-0D9BDC20427D}" dt="2025-01-05T02:18:17.869" v="44" actId="478"/>
          <ac:picMkLst>
            <pc:docMk/>
            <pc:sldMk cId="0" sldId="800"/>
            <ac:picMk id="1026" creationId="{F5A0C223-1363-BE57-0BCA-EBBAD32C7125}"/>
          </ac:picMkLst>
        </pc:picChg>
      </pc:sldChg>
      <pc:sldChg chg="modSp del mod">
        <pc:chgData name="John Oakes" userId="1a36f0057432ea1f" providerId="LiveId" clId="{347B57C8-586B-4487-8214-0D9BDC20427D}" dt="2025-01-06T04:18:52.545" v="1461" actId="47"/>
        <pc:sldMkLst>
          <pc:docMk/>
          <pc:sldMk cId="283227943" sldId="801"/>
        </pc:sldMkLst>
        <pc:spChg chg="mod">
          <ac:chgData name="John Oakes" userId="1a36f0057432ea1f" providerId="LiveId" clId="{347B57C8-586B-4487-8214-0D9BDC20427D}" dt="2025-01-05T17:09:18.700" v="1329" actId="113"/>
          <ac:spMkLst>
            <pc:docMk/>
            <pc:sldMk cId="283227943" sldId="801"/>
            <ac:spMk id="2" creationId="{66EA20B6-0B3C-33F1-CA63-5EB13B09BB25}"/>
          </ac:spMkLst>
        </pc:spChg>
        <pc:spChg chg="mod">
          <ac:chgData name="John Oakes" userId="1a36f0057432ea1f" providerId="LiveId" clId="{347B57C8-586B-4487-8214-0D9BDC20427D}" dt="2025-01-05T17:20:34.853" v="1459" actId="20577"/>
          <ac:spMkLst>
            <pc:docMk/>
            <pc:sldMk cId="283227943" sldId="801"/>
            <ac:spMk id="3" creationId="{97B34E3A-AB36-133F-34AE-AB305322EAB4}"/>
          </ac:spMkLst>
        </pc:spChg>
      </pc:sldChg>
      <pc:sldChg chg="del">
        <pc:chgData name="John Oakes" userId="1a36f0057432ea1f" providerId="LiveId" clId="{347B57C8-586B-4487-8214-0D9BDC20427D}" dt="2025-01-06T04:18:52.545" v="1461" actId="47"/>
        <pc:sldMkLst>
          <pc:docMk/>
          <pc:sldMk cId="0" sldId="802"/>
        </pc:sldMkLst>
      </pc:sldChg>
      <pc:sldChg chg="modSp del mod">
        <pc:chgData name="John Oakes" userId="1a36f0057432ea1f" providerId="LiveId" clId="{347B57C8-586B-4487-8214-0D9BDC20427D}" dt="2025-01-05T16:39:25.214" v="1034" actId="20577"/>
        <pc:sldMkLst>
          <pc:docMk/>
          <pc:sldMk cId="1210037515" sldId="839"/>
        </pc:sldMkLst>
        <pc:spChg chg="mod">
          <ac:chgData name="John Oakes" userId="1a36f0057432ea1f" providerId="LiveId" clId="{347B57C8-586B-4487-8214-0D9BDC20427D}" dt="2025-01-05T16:38:38.464" v="1005" actId="113"/>
          <ac:spMkLst>
            <pc:docMk/>
            <pc:sldMk cId="1210037515" sldId="839"/>
            <ac:spMk id="2" creationId="{EBA45B88-A4B6-5CBC-D017-A0538DC37163}"/>
          </ac:spMkLst>
        </pc:spChg>
        <pc:spChg chg="mod">
          <ac:chgData name="John Oakes" userId="1a36f0057432ea1f" providerId="LiveId" clId="{347B57C8-586B-4487-8214-0D9BDC20427D}" dt="2025-01-05T16:39:25.214" v="1034" actId="20577"/>
          <ac:spMkLst>
            <pc:docMk/>
            <pc:sldMk cId="1210037515" sldId="839"/>
            <ac:spMk id="3" creationId="{22A2A685-D00E-14AD-F327-0FC390FBCE01}"/>
          </ac:spMkLst>
        </pc:spChg>
      </pc:sldChg>
      <pc:sldChg chg="modSp del mod ord">
        <pc:chgData name="John Oakes" userId="1a36f0057432ea1f" providerId="LiveId" clId="{347B57C8-586B-4487-8214-0D9BDC20427D}" dt="2025-01-05T16:43:04.696" v="1036"/>
        <pc:sldMkLst>
          <pc:docMk/>
          <pc:sldMk cId="3102931223" sldId="840"/>
        </pc:sldMkLst>
        <pc:spChg chg="mod">
          <ac:chgData name="John Oakes" userId="1a36f0057432ea1f" providerId="LiveId" clId="{347B57C8-586B-4487-8214-0D9BDC20427D}" dt="2025-01-05T01:57:34.536" v="2" actId="27636"/>
          <ac:spMkLst>
            <pc:docMk/>
            <pc:sldMk cId="3102931223" sldId="840"/>
            <ac:spMk id="3" creationId="{B6159009-F3D9-7DA0-7920-32976BE0B892}"/>
          </ac:spMkLst>
        </pc:spChg>
      </pc:sldChg>
      <pc:sldChg chg="addSp delSp modSp new del mod ord">
        <pc:chgData name="John Oakes" userId="1a36f0057432ea1f" providerId="LiveId" clId="{347B57C8-586B-4487-8214-0D9BDC20427D}" dt="2025-01-06T04:16:52.002" v="1460" actId="47"/>
        <pc:sldMkLst>
          <pc:docMk/>
          <pc:sldMk cId="1114641583" sldId="841"/>
        </pc:sldMkLst>
        <pc:spChg chg="mod">
          <ac:chgData name="John Oakes" userId="1a36f0057432ea1f" providerId="LiveId" clId="{347B57C8-586B-4487-8214-0D9BDC20427D}" dt="2025-01-05T02:10:49.576" v="35" actId="14100"/>
          <ac:spMkLst>
            <pc:docMk/>
            <pc:sldMk cId="1114641583" sldId="841"/>
            <ac:spMk id="2" creationId="{4305E352-2641-C1E6-8649-54D2BCC41279}"/>
          </ac:spMkLst>
        </pc:spChg>
        <pc:spChg chg="del">
          <ac:chgData name="John Oakes" userId="1a36f0057432ea1f" providerId="LiveId" clId="{347B57C8-586B-4487-8214-0D9BDC20427D}" dt="2025-01-05T02:10:08.906" v="9" actId="931"/>
          <ac:spMkLst>
            <pc:docMk/>
            <pc:sldMk cId="1114641583" sldId="841"/>
            <ac:spMk id="3" creationId="{A50370C0-0D6A-9E47-3121-8A6BFE3BF3B7}"/>
          </ac:spMkLst>
        </pc:spChg>
        <pc:picChg chg="add mod">
          <ac:chgData name="John Oakes" userId="1a36f0057432ea1f" providerId="LiveId" clId="{347B57C8-586B-4487-8214-0D9BDC20427D}" dt="2025-01-05T02:10:52.313" v="36" actId="1076"/>
          <ac:picMkLst>
            <pc:docMk/>
            <pc:sldMk cId="1114641583" sldId="841"/>
            <ac:picMk id="5" creationId="{DE3FD417-6209-60A5-6E7E-EB0464192691}"/>
          </ac:picMkLst>
        </pc:picChg>
      </pc:sldChg>
      <pc:sldChg chg="modSp new mod">
        <pc:chgData name="John Oakes" userId="1a36f0057432ea1f" providerId="LiveId" clId="{347B57C8-586B-4487-8214-0D9BDC20427D}" dt="2025-01-05T03:47:05.145" v="958" actId="14100"/>
        <pc:sldMkLst>
          <pc:docMk/>
          <pc:sldMk cId="1556856891" sldId="842"/>
        </pc:sldMkLst>
        <pc:spChg chg="mod">
          <ac:chgData name="John Oakes" userId="1a36f0057432ea1f" providerId="LiveId" clId="{347B57C8-586B-4487-8214-0D9BDC20427D}" dt="2025-01-05T03:44:04.353" v="623" actId="20577"/>
          <ac:spMkLst>
            <pc:docMk/>
            <pc:sldMk cId="1556856891" sldId="842"/>
            <ac:spMk id="2" creationId="{3965C336-4CEE-4338-0958-E534D2FA897A}"/>
          </ac:spMkLst>
        </pc:spChg>
        <pc:spChg chg="mod">
          <ac:chgData name="John Oakes" userId="1a36f0057432ea1f" providerId="LiveId" clId="{347B57C8-586B-4487-8214-0D9BDC20427D}" dt="2025-01-05T03:47:05.145" v="958" actId="14100"/>
          <ac:spMkLst>
            <pc:docMk/>
            <pc:sldMk cId="1556856891" sldId="842"/>
            <ac:spMk id="3" creationId="{E8FE9F73-43DD-0D08-731B-E4E5E3A8453B}"/>
          </ac:spMkLst>
        </pc:spChg>
      </pc:sldChg>
      <pc:sldChg chg="del">
        <pc:chgData name="John Oakes" userId="1a36f0057432ea1f" providerId="LiveId" clId="{347B57C8-586B-4487-8214-0D9BDC20427D}" dt="2025-01-06T04:16:52.002" v="1460" actId="47"/>
        <pc:sldMkLst>
          <pc:docMk/>
          <pc:sldMk cId="0" sldId="843"/>
        </pc:sldMkLst>
      </pc:sldChg>
      <pc:sldChg chg="del">
        <pc:chgData name="John Oakes" userId="1a36f0057432ea1f" providerId="LiveId" clId="{347B57C8-586B-4487-8214-0D9BDC20427D}" dt="2025-01-06T04:16:52.002" v="1460" actId="47"/>
        <pc:sldMkLst>
          <pc:docMk/>
          <pc:sldMk cId="0" sldId="844"/>
        </pc:sldMkLst>
      </pc:sldChg>
      <pc:sldChg chg="del">
        <pc:chgData name="John Oakes" userId="1a36f0057432ea1f" providerId="LiveId" clId="{347B57C8-586B-4487-8214-0D9BDC20427D}" dt="2025-01-05T02:27:47.760" v="396" actId="47"/>
        <pc:sldMkLst>
          <pc:docMk/>
          <pc:sldMk cId="1348450802" sldId="847"/>
        </pc:sldMkLst>
      </pc:sldChg>
      <pc:sldMasterChg chg="del delSldLayout">
        <pc:chgData name="John Oakes" userId="1a36f0057432ea1f" providerId="LiveId" clId="{347B57C8-586B-4487-8214-0D9BDC20427D}" dt="2025-01-05T01:56:26.196" v="0" actId="47"/>
        <pc:sldMasterMkLst>
          <pc:docMk/>
          <pc:sldMasterMk cId="2086432398" sldId="2147483648"/>
        </pc:sldMasterMkLst>
        <pc:sldLayoutChg chg="del">
          <pc:chgData name="John Oakes" userId="1a36f0057432ea1f" providerId="LiveId" clId="{347B57C8-586B-4487-8214-0D9BDC20427D}" dt="2025-01-05T01:56:26.196" v="0" actId="47"/>
          <pc:sldLayoutMkLst>
            <pc:docMk/>
            <pc:sldMasterMk cId="2086432398" sldId="2147483648"/>
            <pc:sldLayoutMk cId="3362539035" sldId="2147483649"/>
          </pc:sldLayoutMkLst>
        </pc:sldLayoutChg>
        <pc:sldLayoutChg chg="del">
          <pc:chgData name="John Oakes" userId="1a36f0057432ea1f" providerId="LiveId" clId="{347B57C8-586B-4487-8214-0D9BDC20427D}" dt="2025-01-05T01:56:26.196" v="0" actId="47"/>
          <pc:sldLayoutMkLst>
            <pc:docMk/>
            <pc:sldMasterMk cId="2086432398" sldId="2147483648"/>
            <pc:sldLayoutMk cId="2976030337" sldId="2147483650"/>
          </pc:sldLayoutMkLst>
        </pc:sldLayoutChg>
        <pc:sldLayoutChg chg="del">
          <pc:chgData name="John Oakes" userId="1a36f0057432ea1f" providerId="LiveId" clId="{347B57C8-586B-4487-8214-0D9BDC20427D}" dt="2025-01-05T01:56:26.196" v="0" actId="47"/>
          <pc:sldLayoutMkLst>
            <pc:docMk/>
            <pc:sldMasterMk cId="2086432398" sldId="2147483648"/>
            <pc:sldLayoutMk cId="3399328243" sldId="2147483651"/>
          </pc:sldLayoutMkLst>
        </pc:sldLayoutChg>
        <pc:sldLayoutChg chg="del">
          <pc:chgData name="John Oakes" userId="1a36f0057432ea1f" providerId="LiveId" clId="{347B57C8-586B-4487-8214-0D9BDC20427D}" dt="2025-01-05T01:56:26.196" v="0" actId="47"/>
          <pc:sldLayoutMkLst>
            <pc:docMk/>
            <pc:sldMasterMk cId="2086432398" sldId="2147483648"/>
            <pc:sldLayoutMk cId="673696271" sldId="2147483652"/>
          </pc:sldLayoutMkLst>
        </pc:sldLayoutChg>
        <pc:sldLayoutChg chg="del">
          <pc:chgData name="John Oakes" userId="1a36f0057432ea1f" providerId="LiveId" clId="{347B57C8-586B-4487-8214-0D9BDC20427D}" dt="2025-01-05T01:56:26.196" v="0" actId="47"/>
          <pc:sldLayoutMkLst>
            <pc:docMk/>
            <pc:sldMasterMk cId="2086432398" sldId="2147483648"/>
            <pc:sldLayoutMk cId="4046755155" sldId="2147483653"/>
          </pc:sldLayoutMkLst>
        </pc:sldLayoutChg>
        <pc:sldLayoutChg chg="del">
          <pc:chgData name="John Oakes" userId="1a36f0057432ea1f" providerId="LiveId" clId="{347B57C8-586B-4487-8214-0D9BDC20427D}" dt="2025-01-05T01:56:26.196" v="0" actId="47"/>
          <pc:sldLayoutMkLst>
            <pc:docMk/>
            <pc:sldMasterMk cId="2086432398" sldId="2147483648"/>
            <pc:sldLayoutMk cId="3231338128" sldId="2147483654"/>
          </pc:sldLayoutMkLst>
        </pc:sldLayoutChg>
        <pc:sldLayoutChg chg="del">
          <pc:chgData name="John Oakes" userId="1a36f0057432ea1f" providerId="LiveId" clId="{347B57C8-586B-4487-8214-0D9BDC20427D}" dt="2025-01-05T01:56:26.196" v="0" actId="47"/>
          <pc:sldLayoutMkLst>
            <pc:docMk/>
            <pc:sldMasterMk cId="2086432398" sldId="2147483648"/>
            <pc:sldLayoutMk cId="27684025" sldId="2147483655"/>
          </pc:sldLayoutMkLst>
        </pc:sldLayoutChg>
        <pc:sldLayoutChg chg="del">
          <pc:chgData name="John Oakes" userId="1a36f0057432ea1f" providerId="LiveId" clId="{347B57C8-586B-4487-8214-0D9BDC20427D}" dt="2025-01-05T01:56:26.196" v="0" actId="47"/>
          <pc:sldLayoutMkLst>
            <pc:docMk/>
            <pc:sldMasterMk cId="2086432398" sldId="2147483648"/>
            <pc:sldLayoutMk cId="1078269628" sldId="2147483656"/>
          </pc:sldLayoutMkLst>
        </pc:sldLayoutChg>
        <pc:sldLayoutChg chg="del">
          <pc:chgData name="John Oakes" userId="1a36f0057432ea1f" providerId="LiveId" clId="{347B57C8-586B-4487-8214-0D9BDC20427D}" dt="2025-01-05T01:56:26.196" v="0" actId="47"/>
          <pc:sldLayoutMkLst>
            <pc:docMk/>
            <pc:sldMasterMk cId="2086432398" sldId="2147483648"/>
            <pc:sldLayoutMk cId="1657008967" sldId="2147483657"/>
          </pc:sldLayoutMkLst>
        </pc:sldLayoutChg>
        <pc:sldLayoutChg chg="del">
          <pc:chgData name="John Oakes" userId="1a36f0057432ea1f" providerId="LiveId" clId="{347B57C8-586B-4487-8214-0D9BDC20427D}" dt="2025-01-05T01:56:26.196" v="0" actId="47"/>
          <pc:sldLayoutMkLst>
            <pc:docMk/>
            <pc:sldMasterMk cId="2086432398" sldId="2147483648"/>
            <pc:sldLayoutMk cId="4141989159" sldId="2147483658"/>
          </pc:sldLayoutMkLst>
        </pc:sldLayoutChg>
        <pc:sldLayoutChg chg="del">
          <pc:chgData name="John Oakes" userId="1a36f0057432ea1f" providerId="LiveId" clId="{347B57C8-586B-4487-8214-0D9BDC20427D}" dt="2025-01-05T01:56:26.196" v="0" actId="47"/>
          <pc:sldLayoutMkLst>
            <pc:docMk/>
            <pc:sldMasterMk cId="2086432398" sldId="2147483648"/>
            <pc:sldLayoutMk cId="3400959039" sldId="2147483659"/>
          </pc:sldLayoutMkLst>
        </pc:sldLayoutChg>
      </pc:sldMasterChg>
      <pc:sldMasterChg chg="del delSldLayout">
        <pc:chgData name="John Oakes" userId="1a36f0057432ea1f" providerId="LiveId" clId="{347B57C8-586B-4487-8214-0D9BDC20427D}" dt="2025-01-06T04:16:52.002" v="1460" actId="47"/>
        <pc:sldMasterMkLst>
          <pc:docMk/>
          <pc:sldMasterMk cId="3141809811" sldId="2147483701"/>
        </pc:sldMasterMkLst>
        <pc:sldLayoutChg chg="del">
          <pc:chgData name="John Oakes" userId="1a36f0057432ea1f" providerId="LiveId" clId="{347B57C8-586B-4487-8214-0D9BDC20427D}" dt="2025-01-06T04:16:52.002" v="1460" actId="47"/>
          <pc:sldLayoutMkLst>
            <pc:docMk/>
            <pc:sldMasterMk cId="3141809811" sldId="2147483701"/>
            <pc:sldLayoutMk cId="3908684189" sldId="2147483702"/>
          </pc:sldLayoutMkLst>
        </pc:sldLayoutChg>
        <pc:sldLayoutChg chg="del">
          <pc:chgData name="John Oakes" userId="1a36f0057432ea1f" providerId="LiveId" clId="{347B57C8-586B-4487-8214-0D9BDC20427D}" dt="2025-01-06T04:16:52.002" v="1460" actId="47"/>
          <pc:sldLayoutMkLst>
            <pc:docMk/>
            <pc:sldMasterMk cId="3141809811" sldId="2147483701"/>
            <pc:sldLayoutMk cId="2606981568" sldId="2147483703"/>
          </pc:sldLayoutMkLst>
        </pc:sldLayoutChg>
        <pc:sldLayoutChg chg="del">
          <pc:chgData name="John Oakes" userId="1a36f0057432ea1f" providerId="LiveId" clId="{347B57C8-586B-4487-8214-0D9BDC20427D}" dt="2025-01-06T04:16:52.002" v="1460" actId="47"/>
          <pc:sldLayoutMkLst>
            <pc:docMk/>
            <pc:sldMasterMk cId="3141809811" sldId="2147483701"/>
            <pc:sldLayoutMk cId="2438836907" sldId="2147483704"/>
          </pc:sldLayoutMkLst>
        </pc:sldLayoutChg>
        <pc:sldLayoutChg chg="del">
          <pc:chgData name="John Oakes" userId="1a36f0057432ea1f" providerId="LiveId" clId="{347B57C8-586B-4487-8214-0D9BDC20427D}" dt="2025-01-06T04:16:52.002" v="1460" actId="47"/>
          <pc:sldLayoutMkLst>
            <pc:docMk/>
            <pc:sldMasterMk cId="3141809811" sldId="2147483701"/>
            <pc:sldLayoutMk cId="3938304350" sldId="2147483705"/>
          </pc:sldLayoutMkLst>
        </pc:sldLayoutChg>
        <pc:sldLayoutChg chg="del">
          <pc:chgData name="John Oakes" userId="1a36f0057432ea1f" providerId="LiveId" clId="{347B57C8-586B-4487-8214-0D9BDC20427D}" dt="2025-01-06T04:16:52.002" v="1460" actId="47"/>
          <pc:sldLayoutMkLst>
            <pc:docMk/>
            <pc:sldMasterMk cId="3141809811" sldId="2147483701"/>
            <pc:sldLayoutMk cId="519050156" sldId="2147483706"/>
          </pc:sldLayoutMkLst>
        </pc:sldLayoutChg>
        <pc:sldLayoutChg chg="del">
          <pc:chgData name="John Oakes" userId="1a36f0057432ea1f" providerId="LiveId" clId="{347B57C8-586B-4487-8214-0D9BDC20427D}" dt="2025-01-06T04:16:52.002" v="1460" actId="47"/>
          <pc:sldLayoutMkLst>
            <pc:docMk/>
            <pc:sldMasterMk cId="3141809811" sldId="2147483701"/>
            <pc:sldLayoutMk cId="3187513881" sldId="2147483707"/>
          </pc:sldLayoutMkLst>
        </pc:sldLayoutChg>
        <pc:sldLayoutChg chg="del">
          <pc:chgData name="John Oakes" userId="1a36f0057432ea1f" providerId="LiveId" clId="{347B57C8-586B-4487-8214-0D9BDC20427D}" dt="2025-01-06T04:16:52.002" v="1460" actId="47"/>
          <pc:sldLayoutMkLst>
            <pc:docMk/>
            <pc:sldMasterMk cId="3141809811" sldId="2147483701"/>
            <pc:sldLayoutMk cId="3411689599" sldId="2147483708"/>
          </pc:sldLayoutMkLst>
        </pc:sldLayoutChg>
        <pc:sldLayoutChg chg="del">
          <pc:chgData name="John Oakes" userId="1a36f0057432ea1f" providerId="LiveId" clId="{347B57C8-586B-4487-8214-0D9BDC20427D}" dt="2025-01-06T04:16:52.002" v="1460" actId="47"/>
          <pc:sldLayoutMkLst>
            <pc:docMk/>
            <pc:sldMasterMk cId="3141809811" sldId="2147483701"/>
            <pc:sldLayoutMk cId="3103128453" sldId="2147483709"/>
          </pc:sldLayoutMkLst>
        </pc:sldLayoutChg>
        <pc:sldLayoutChg chg="del">
          <pc:chgData name="John Oakes" userId="1a36f0057432ea1f" providerId="LiveId" clId="{347B57C8-586B-4487-8214-0D9BDC20427D}" dt="2025-01-06T04:16:52.002" v="1460" actId="47"/>
          <pc:sldLayoutMkLst>
            <pc:docMk/>
            <pc:sldMasterMk cId="3141809811" sldId="2147483701"/>
            <pc:sldLayoutMk cId="3744889992" sldId="2147483710"/>
          </pc:sldLayoutMkLst>
        </pc:sldLayoutChg>
        <pc:sldLayoutChg chg="del">
          <pc:chgData name="John Oakes" userId="1a36f0057432ea1f" providerId="LiveId" clId="{347B57C8-586B-4487-8214-0D9BDC20427D}" dt="2025-01-06T04:16:52.002" v="1460" actId="47"/>
          <pc:sldLayoutMkLst>
            <pc:docMk/>
            <pc:sldMasterMk cId="3141809811" sldId="2147483701"/>
            <pc:sldLayoutMk cId="2478198930" sldId="2147483711"/>
          </pc:sldLayoutMkLst>
        </pc:sldLayoutChg>
        <pc:sldLayoutChg chg="del">
          <pc:chgData name="John Oakes" userId="1a36f0057432ea1f" providerId="LiveId" clId="{347B57C8-586B-4487-8214-0D9BDC20427D}" dt="2025-01-06T04:16:52.002" v="1460" actId="47"/>
          <pc:sldLayoutMkLst>
            <pc:docMk/>
            <pc:sldMasterMk cId="3141809811" sldId="2147483701"/>
            <pc:sldLayoutMk cId="982873573" sldId="2147483712"/>
          </pc:sldLayoutMkLst>
        </pc:sldLayoutChg>
      </pc:sldMasterChg>
      <pc:sldMasterChg chg="del delSldLayout">
        <pc:chgData name="John Oakes" userId="1a36f0057432ea1f" providerId="LiveId" clId="{347B57C8-586B-4487-8214-0D9BDC20427D}" dt="2025-01-06T04:16:52.002" v="1460" actId="47"/>
        <pc:sldMasterMkLst>
          <pc:docMk/>
          <pc:sldMasterMk cId="1879831626" sldId="2147483713"/>
        </pc:sldMasterMkLst>
        <pc:sldLayoutChg chg="del">
          <pc:chgData name="John Oakes" userId="1a36f0057432ea1f" providerId="LiveId" clId="{347B57C8-586B-4487-8214-0D9BDC20427D}" dt="2025-01-06T04:16:52.002" v="1460" actId="47"/>
          <pc:sldLayoutMkLst>
            <pc:docMk/>
            <pc:sldMasterMk cId="1879831626" sldId="2147483713"/>
            <pc:sldLayoutMk cId="1067539346" sldId="2147483714"/>
          </pc:sldLayoutMkLst>
        </pc:sldLayoutChg>
        <pc:sldLayoutChg chg="del">
          <pc:chgData name="John Oakes" userId="1a36f0057432ea1f" providerId="LiveId" clId="{347B57C8-586B-4487-8214-0D9BDC20427D}" dt="2025-01-06T04:16:52.002" v="1460" actId="47"/>
          <pc:sldLayoutMkLst>
            <pc:docMk/>
            <pc:sldMasterMk cId="1879831626" sldId="2147483713"/>
            <pc:sldLayoutMk cId="1997366646" sldId="2147483715"/>
          </pc:sldLayoutMkLst>
        </pc:sldLayoutChg>
        <pc:sldLayoutChg chg="del">
          <pc:chgData name="John Oakes" userId="1a36f0057432ea1f" providerId="LiveId" clId="{347B57C8-586B-4487-8214-0D9BDC20427D}" dt="2025-01-06T04:16:52.002" v="1460" actId="47"/>
          <pc:sldLayoutMkLst>
            <pc:docMk/>
            <pc:sldMasterMk cId="1879831626" sldId="2147483713"/>
            <pc:sldLayoutMk cId="135366374" sldId="2147483716"/>
          </pc:sldLayoutMkLst>
        </pc:sldLayoutChg>
        <pc:sldLayoutChg chg="del">
          <pc:chgData name="John Oakes" userId="1a36f0057432ea1f" providerId="LiveId" clId="{347B57C8-586B-4487-8214-0D9BDC20427D}" dt="2025-01-06T04:16:52.002" v="1460" actId="47"/>
          <pc:sldLayoutMkLst>
            <pc:docMk/>
            <pc:sldMasterMk cId="1879831626" sldId="2147483713"/>
            <pc:sldLayoutMk cId="974511831" sldId="2147483717"/>
          </pc:sldLayoutMkLst>
        </pc:sldLayoutChg>
        <pc:sldLayoutChg chg="del">
          <pc:chgData name="John Oakes" userId="1a36f0057432ea1f" providerId="LiveId" clId="{347B57C8-586B-4487-8214-0D9BDC20427D}" dt="2025-01-06T04:16:52.002" v="1460" actId="47"/>
          <pc:sldLayoutMkLst>
            <pc:docMk/>
            <pc:sldMasterMk cId="1879831626" sldId="2147483713"/>
            <pc:sldLayoutMk cId="3596794336" sldId="2147483718"/>
          </pc:sldLayoutMkLst>
        </pc:sldLayoutChg>
        <pc:sldLayoutChg chg="del">
          <pc:chgData name="John Oakes" userId="1a36f0057432ea1f" providerId="LiveId" clId="{347B57C8-586B-4487-8214-0D9BDC20427D}" dt="2025-01-06T04:16:52.002" v="1460" actId="47"/>
          <pc:sldLayoutMkLst>
            <pc:docMk/>
            <pc:sldMasterMk cId="1879831626" sldId="2147483713"/>
            <pc:sldLayoutMk cId="3488642818" sldId="2147483719"/>
          </pc:sldLayoutMkLst>
        </pc:sldLayoutChg>
        <pc:sldLayoutChg chg="del">
          <pc:chgData name="John Oakes" userId="1a36f0057432ea1f" providerId="LiveId" clId="{347B57C8-586B-4487-8214-0D9BDC20427D}" dt="2025-01-06T04:16:52.002" v="1460" actId="47"/>
          <pc:sldLayoutMkLst>
            <pc:docMk/>
            <pc:sldMasterMk cId="1879831626" sldId="2147483713"/>
            <pc:sldLayoutMk cId="83483213" sldId="2147483720"/>
          </pc:sldLayoutMkLst>
        </pc:sldLayoutChg>
        <pc:sldLayoutChg chg="del">
          <pc:chgData name="John Oakes" userId="1a36f0057432ea1f" providerId="LiveId" clId="{347B57C8-586B-4487-8214-0D9BDC20427D}" dt="2025-01-06T04:16:52.002" v="1460" actId="47"/>
          <pc:sldLayoutMkLst>
            <pc:docMk/>
            <pc:sldMasterMk cId="1879831626" sldId="2147483713"/>
            <pc:sldLayoutMk cId="3897519409" sldId="2147483721"/>
          </pc:sldLayoutMkLst>
        </pc:sldLayoutChg>
        <pc:sldLayoutChg chg="del">
          <pc:chgData name="John Oakes" userId="1a36f0057432ea1f" providerId="LiveId" clId="{347B57C8-586B-4487-8214-0D9BDC20427D}" dt="2025-01-06T04:16:52.002" v="1460" actId="47"/>
          <pc:sldLayoutMkLst>
            <pc:docMk/>
            <pc:sldMasterMk cId="1879831626" sldId="2147483713"/>
            <pc:sldLayoutMk cId="1330010875" sldId="2147483722"/>
          </pc:sldLayoutMkLst>
        </pc:sldLayoutChg>
        <pc:sldLayoutChg chg="del">
          <pc:chgData name="John Oakes" userId="1a36f0057432ea1f" providerId="LiveId" clId="{347B57C8-586B-4487-8214-0D9BDC20427D}" dt="2025-01-06T04:16:52.002" v="1460" actId="47"/>
          <pc:sldLayoutMkLst>
            <pc:docMk/>
            <pc:sldMasterMk cId="1879831626" sldId="2147483713"/>
            <pc:sldLayoutMk cId="1771661858" sldId="2147483723"/>
          </pc:sldLayoutMkLst>
        </pc:sldLayoutChg>
        <pc:sldLayoutChg chg="del">
          <pc:chgData name="John Oakes" userId="1a36f0057432ea1f" providerId="LiveId" clId="{347B57C8-586B-4487-8214-0D9BDC20427D}" dt="2025-01-06T04:16:52.002" v="1460" actId="47"/>
          <pc:sldLayoutMkLst>
            <pc:docMk/>
            <pc:sldMasterMk cId="1879831626" sldId="2147483713"/>
            <pc:sldLayoutMk cId="856718465" sldId="2147483724"/>
          </pc:sldLayoutMkLst>
        </pc:sldLayoutChg>
      </pc:sldMasterChg>
      <pc:sldMasterChg chg="del delSldLayout">
        <pc:chgData name="John Oakes" userId="1a36f0057432ea1f" providerId="LiveId" clId="{347B57C8-586B-4487-8214-0D9BDC20427D}" dt="2025-01-06T04:18:52.545" v="1461" actId="47"/>
        <pc:sldMasterMkLst>
          <pc:docMk/>
          <pc:sldMasterMk cId="1367720177" sldId="2147483725"/>
        </pc:sldMasterMkLst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1367720177" sldId="2147483725"/>
            <pc:sldLayoutMk cId="3297780548" sldId="2147483726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1367720177" sldId="2147483725"/>
            <pc:sldLayoutMk cId="740851560" sldId="2147483727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1367720177" sldId="2147483725"/>
            <pc:sldLayoutMk cId="2200277705" sldId="2147483728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1367720177" sldId="2147483725"/>
            <pc:sldLayoutMk cId="3476632215" sldId="2147483729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1367720177" sldId="2147483725"/>
            <pc:sldLayoutMk cId="2402115615" sldId="2147483730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1367720177" sldId="2147483725"/>
            <pc:sldLayoutMk cId="1287246823" sldId="2147483731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1367720177" sldId="2147483725"/>
            <pc:sldLayoutMk cId="138518011" sldId="2147483732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1367720177" sldId="2147483725"/>
            <pc:sldLayoutMk cId="3629952359" sldId="2147483733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1367720177" sldId="2147483725"/>
            <pc:sldLayoutMk cId="3939271327" sldId="2147483734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1367720177" sldId="2147483725"/>
            <pc:sldLayoutMk cId="3671786789" sldId="2147483735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1367720177" sldId="2147483725"/>
            <pc:sldLayoutMk cId="4189579386" sldId="2147483736"/>
          </pc:sldLayoutMkLst>
        </pc:sldLayoutChg>
      </pc:sldMasterChg>
      <pc:sldMasterChg chg="del delSldLayout">
        <pc:chgData name="John Oakes" userId="1a36f0057432ea1f" providerId="LiveId" clId="{347B57C8-586B-4487-8214-0D9BDC20427D}" dt="2025-01-06T04:18:52.545" v="1461" actId="47"/>
        <pc:sldMasterMkLst>
          <pc:docMk/>
          <pc:sldMasterMk cId="2639286125" sldId="2147483737"/>
        </pc:sldMasterMkLst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2639286125" sldId="2147483737"/>
            <pc:sldLayoutMk cId="471780749" sldId="2147483738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2639286125" sldId="2147483737"/>
            <pc:sldLayoutMk cId="124319582" sldId="2147483739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2639286125" sldId="2147483737"/>
            <pc:sldLayoutMk cId="2265164088" sldId="2147483740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2639286125" sldId="2147483737"/>
            <pc:sldLayoutMk cId="4294813051" sldId="2147483741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2639286125" sldId="2147483737"/>
            <pc:sldLayoutMk cId="3347297209" sldId="2147483742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2639286125" sldId="2147483737"/>
            <pc:sldLayoutMk cId="1603201814" sldId="2147483743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2639286125" sldId="2147483737"/>
            <pc:sldLayoutMk cId="1788734844" sldId="2147483744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2639286125" sldId="2147483737"/>
            <pc:sldLayoutMk cId="3773942837" sldId="2147483745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2639286125" sldId="2147483737"/>
            <pc:sldLayoutMk cId="1068484231" sldId="2147483746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2639286125" sldId="2147483737"/>
            <pc:sldLayoutMk cId="2821967447" sldId="2147483747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2639286125" sldId="2147483737"/>
            <pc:sldLayoutMk cId="2661534606" sldId="2147483748"/>
          </pc:sldLayoutMkLst>
        </pc:sldLayoutChg>
      </pc:sldMasterChg>
      <pc:sldMasterChg chg="del delSldLayout">
        <pc:chgData name="John Oakes" userId="1a36f0057432ea1f" providerId="LiveId" clId="{347B57C8-586B-4487-8214-0D9BDC20427D}" dt="2025-01-06T04:18:52.545" v="1461" actId="47"/>
        <pc:sldMasterMkLst>
          <pc:docMk/>
          <pc:sldMasterMk cId="3543751386" sldId="2147483749"/>
        </pc:sldMasterMkLst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3543751386" sldId="2147483749"/>
            <pc:sldLayoutMk cId="3914499529" sldId="2147483750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3543751386" sldId="2147483749"/>
            <pc:sldLayoutMk cId="2449294332" sldId="2147483751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3543751386" sldId="2147483749"/>
            <pc:sldLayoutMk cId="639768233" sldId="2147483752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3543751386" sldId="2147483749"/>
            <pc:sldLayoutMk cId="115850052" sldId="2147483753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3543751386" sldId="2147483749"/>
            <pc:sldLayoutMk cId="2335935574" sldId="2147483754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3543751386" sldId="2147483749"/>
            <pc:sldLayoutMk cId="1950332380" sldId="2147483755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3543751386" sldId="2147483749"/>
            <pc:sldLayoutMk cId="1972183135" sldId="2147483756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3543751386" sldId="2147483749"/>
            <pc:sldLayoutMk cId="4200552782" sldId="2147483757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3543751386" sldId="2147483749"/>
            <pc:sldLayoutMk cId="3631354542" sldId="2147483758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3543751386" sldId="2147483749"/>
            <pc:sldLayoutMk cId="2668546467" sldId="2147483759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3543751386" sldId="2147483749"/>
            <pc:sldLayoutMk cId="3396494104" sldId="2147483760"/>
          </pc:sldLayoutMkLst>
        </pc:sldLayoutChg>
      </pc:sldMasterChg>
      <pc:sldMasterChg chg="del delSldLayout">
        <pc:chgData name="John Oakes" userId="1a36f0057432ea1f" providerId="LiveId" clId="{347B57C8-586B-4487-8214-0D9BDC20427D}" dt="2025-01-06T04:18:52.545" v="1461" actId="47"/>
        <pc:sldMasterMkLst>
          <pc:docMk/>
          <pc:sldMasterMk cId="2711393979" sldId="2147483761"/>
        </pc:sldMasterMkLst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2711393979" sldId="2147483761"/>
            <pc:sldLayoutMk cId="402009738" sldId="2147483762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2711393979" sldId="2147483761"/>
            <pc:sldLayoutMk cId="3355051063" sldId="2147483763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2711393979" sldId="2147483761"/>
            <pc:sldLayoutMk cId="3654253854" sldId="2147483764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2711393979" sldId="2147483761"/>
            <pc:sldLayoutMk cId="2530241376" sldId="2147483765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2711393979" sldId="2147483761"/>
            <pc:sldLayoutMk cId="215810390" sldId="2147483766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2711393979" sldId="2147483761"/>
            <pc:sldLayoutMk cId="670546212" sldId="2147483767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2711393979" sldId="2147483761"/>
            <pc:sldLayoutMk cId="1934087845" sldId="2147483768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2711393979" sldId="2147483761"/>
            <pc:sldLayoutMk cId="1587218013" sldId="2147483769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2711393979" sldId="2147483761"/>
            <pc:sldLayoutMk cId="2482498212" sldId="2147483770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2711393979" sldId="2147483761"/>
            <pc:sldLayoutMk cId="718473044" sldId="2147483771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2711393979" sldId="2147483761"/>
            <pc:sldLayoutMk cId="3035315911" sldId="2147483772"/>
          </pc:sldLayoutMkLst>
        </pc:sldLayoutChg>
      </pc:sldMasterChg>
      <pc:sldMasterChg chg="del delSldLayout">
        <pc:chgData name="John Oakes" userId="1a36f0057432ea1f" providerId="LiveId" clId="{347B57C8-586B-4487-8214-0D9BDC20427D}" dt="2025-01-06T04:18:52.545" v="1461" actId="47"/>
        <pc:sldMasterMkLst>
          <pc:docMk/>
          <pc:sldMasterMk cId="3941465852" sldId="2147483773"/>
        </pc:sldMasterMkLst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3941465852" sldId="2147483773"/>
            <pc:sldLayoutMk cId="424087464" sldId="2147483774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3941465852" sldId="2147483773"/>
            <pc:sldLayoutMk cId="2894455304" sldId="2147483775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3941465852" sldId="2147483773"/>
            <pc:sldLayoutMk cId="2468898582" sldId="2147483776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3941465852" sldId="2147483773"/>
            <pc:sldLayoutMk cId="3825177806" sldId="2147483777"/>
          </pc:sldLayoutMkLst>
        </pc:sldLayoutChg>
        <pc:sldLayoutChg chg="del">
          <pc:chgData name="John Oakes" userId="1a36f0057432ea1f" providerId="LiveId" clId="{347B57C8-586B-4487-8214-0D9BDC20427D}" dt="2025-01-06T04:16:52.002" v="1460" actId="47"/>
          <pc:sldLayoutMkLst>
            <pc:docMk/>
            <pc:sldMasterMk cId="3941465852" sldId="2147483773"/>
            <pc:sldLayoutMk cId="2246757516" sldId="2147483778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3941465852" sldId="2147483773"/>
            <pc:sldLayoutMk cId="3326050892" sldId="2147483779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3941465852" sldId="2147483773"/>
            <pc:sldLayoutMk cId="889892696" sldId="2147483780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3941465852" sldId="2147483773"/>
            <pc:sldLayoutMk cId="3697500018" sldId="2147483781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3941465852" sldId="2147483773"/>
            <pc:sldLayoutMk cId="54443999" sldId="2147483782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3941465852" sldId="2147483773"/>
            <pc:sldLayoutMk cId="1669241139" sldId="2147483783"/>
          </pc:sldLayoutMkLst>
        </pc:sldLayoutChg>
        <pc:sldLayoutChg chg="del">
          <pc:chgData name="John Oakes" userId="1a36f0057432ea1f" providerId="LiveId" clId="{347B57C8-586B-4487-8214-0D9BDC20427D}" dt="2025-01-06T04:18:52.545" v="1461" actId="47"/>
          <pc:sldLayoutMkLst>
            <pc:docMk/>
            <pc:sldMasterMk cId="3941465852" sldId="2147483773"/>
            <pc:sldLayoutMk cId="3484548933" sldId="2147483784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29T16:14:51.99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9D7E4-BAC0-424E-B624-8DDF10F2E9C3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DFF62F-04E8-46FD-8DEA-051EC6EB9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687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>
            <a:extLst>
              <a:ext uri="{FF2B5EF4-FFF2-40B4-BE49-F238E27FC236}">
                <a16:creationId xmlns:a16="http://schemas.microsoft.com/office/drawing/2014/main" id="{D4778A5A-D401-4852-F363-E12D4405EA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A35C1F-CFFC-4893-91A3-405A0320110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12995" name="Rectangle 2">
            <a:extLst>
              <a:ext uri="{FF2B5EF4-FFF2-40B4-BE49-F238E27FC236}">
                <a16:creationId xmlns:a16="http://schemas.microsoft.com/office/drawing/2014/main" id="{ADB8FC2C-8EA1-C210-B8C2-4730374F3B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>
            <a:extLst>
              <a:ext uri="{FF2B5EF4-FFF2-40B4-BE49-F238E27FC236}">
                <a16:creationId xmlns:a16="http://schemas.microsoft.com/office/drawing/2014/main" id="{300E9846-287B-E9D9-F76A-2EED185037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lide Image Placeholder 1">
            <a:extLst>
              <a:ext uri="{FF2B5EF4-FFF2-40B4-BE49-F238E27FC236}">
                <a16:creationId xmlns:a16="http://schemas.microsoft.com/office/drawing/2014/main" id="{CC6E8E70-FCE1-1CF5-0218-6920C44748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3" name="Notes Placeholder 2">
            <a:extLst>
              <a:ext uri="{FF2B5EF4-FFF2-40B4-BE49-F238E27FC236}">
                <a16:creationId xmlns:a16="http://schemas.microsoft.com/office/drawing/2014/main" id="{33CD9DF8-B222-4434-41F4-42F769E75D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15044" name="Slide Number Placeholder 3">
            <a:extLst>
              <a:ext uri="{FF2B5EF4-FFF2-40B4-BE49-F238E27FC236}">
                <a16:creationId xmlns:a16="http://schemas.microsoft.com/office/drawing/2014/main" id="{FE927612-888D-D9F9-6DD3-6909E1A751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FC08AE-2EB2-4CB0-86FA-3E19A9F8566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Slide Image Placeholder 1">
            <a:extLst>
              <a:ext uri="{FF2B5EF4-FFF2-40B4-BE49-F238E27FC236}">
                <a16:creationId xmlns:a16="http://schemas.microsoft.com/office/drawing/2014/main" id="{21304AC5-D9DA-0EFE-785B-F30E214085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Notes Placeholder 2">
            <a:extLst>
              <a:ext uri="{FF2B5EF4-FFF2-40B4-BE49-F238E27FC236}">
                <a16:creationId xmlns:a16="http://schemas.microsoft.com/office/drawing/2014/main" id="{516129CE-A6C4-9B09-57CE-9A8075D7B0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25284" name="Slide Number Placeholder 3">
            <a:extLst>
              <a:ext uri="{FF2B5EF4-FFF2-40B4-BE49-F238E27FC236}">
                <a16:creationId xmlns:a16="http://schemas.microsoft.com/office/drawing/2014/main" id="{5049C566-B485-91BC-3D50-DC0B8EEC71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187D9A-38CF-4C4E-96C3-BC6D35603C2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Slide Image Placeholder 1">
            <a:extLst>
              <a:ext uri="{FF2B5EF4-FFF2-40B4-BE49-F238E27FC236}">
                <a16:creationId xmlns:a16="http://schemas.microsoft.com/office/drawing/2014/main" id="{E5BBD94F-9AF3-5FB2-B7EA-8FFEEC7BBF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Notes Placeholder 2">
            <a:extLst>
              <a:ext uri="{FF2B5EF4-FFF2-40B4-BE49-F238E27FC236}">
                <a16:creationId xmlns:a16="http://schemas.microsoft.com/office/drawing/2014/main" id="{65D8FE2E-28E0-0B12-A6A4-B43ACE4DD9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27332" name="Slide Number Placeholder 3">
            <a:extLst>
              <a:ext uri="{FF2B5EF4-FFF2-40B4-BE49-F238E27FC236}">
                <a16:creationId xmlns:a16="http://schemas.microsoft.com/office/drawing/2014/main" id="{868EE42C-7E9A-A9A7-8B57-520DCDA6BB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87028E4-765D-49ED-9F1A-8CF828A4C38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lide Image Placeholder 1">
            <a:extLst>
              <a:ext uri="{FF2B5EF4-FFF2-40B4-BE49-F238E27FC236}">
                <a16:creationId xmlns:a16="http://schemas.microsoft.com/office/drawing/2014/main" id="{1235FD3C-CB43-CA58-EDCB-44BE7ED669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79" name="Notes Placeholder 2">
            <a:extLst>
              <a:ext uri="{FF2B5EF4-FFF2-40B4-BE49-F238E27FC236}">
                <a16:creationId xmlns:a16="http://schemas.microsoft.com/office/drawing/2014/main" id="{5C079734-E25D-3B9B-73F7-A814E6C111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29380" name="Slide Number Placeholder 3">
            <a:extLst>
              <a:ext uri="{FF2B5EF4-FFF2-40B4-BE49-F238E27FC236}">
                <a16:creationId xmlns:a16="http://schemas.microsoft.com/office/drawing/2014/main" id="{5FD2A9D0-F5CB-8256-12D5-C4E0091D33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984AC4-20E1-4C9D-B62E-F17691324BF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lide Image Placeholder 1">
            <a:extLst>
              <a:ext uri="{FF2B5EF4-FFF2-40B4-BE49-F238E27FC236}">
                <a16:creationId xmlns:a16="http://schemas.microsoft.com/office/drawing/2014/main" id="{197B5B6E-10D4-4E58-83E2-D713BFE2C7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Notes Placeholder 2">
            <a:extLst>
              <a:ext uri="{FF2B5EF4-FFF2-40B4-BE49-F238E27FC236}">
                <a16:creationId xmlns:a16="http://schemas.microsoft.com/office/drawing/2014/main" id="{DCC854DB-63B9-BBB4-1147-833BAA14F2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3476" name="Slide Number Placeholder 3">
            <a:extLst>
              <a:ext uri="{FF2B5EF4-FFF2-40B4-BE49-F238E27FC236}">
                <a16:creationId xmlns:a16="http://schemas.microsoft.com/office/drawing/2014/main" id="{7E55B86E-51B3-49F9-1BFF-6054FCEA84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533803-CE70-443E-9576-3BD4FCE8261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Slide Image Placeholder 1">
            <a:extLst>
              <a:ext uri="{FF2B5EF4-FFF2-40B4-BE49-F238E27FC236}">
                <a16:creationId xmlns:a16="http://schemas.microsoft.com/office/drawing/2014/main" id="{27F52156-0959-19D1-EA60-0C51899CFE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1" name="Notes Placeholder 2">
            <a:extLst>
              <a:ext uri="{FF2B5EF4-FFF2-40B4-BE49-F238E27FC236}">
                <a16:creationId xmlns:a16="http://schemas.microsoft.com/office/drawing/2014/main" id="{F8A7E97A-B4FE-2F31-9BDE-6046559CD0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37572" name="Slide Number Placeholder 3">
            <a:extLst>
              <a:ext uri="{FF2B5EF4-FFF2-40B4-BE49-F238E27FC236}">
                <a16:creationId xmlns:a16="http://schemas.microsoft.com/office/drawing/2014/main" id="{6E46D725-BB50-B6D8-4A2B-53DA90E7F3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77F74B-D79A-41F5-A1EF-D93C84963D7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Slide Image Placeholder 1">
            <a:extLst>
              <a:ext uri="{FF2B5EF4-FFF2-40B4-BE49-F238E27FC236}">
                <a16:creationId xmlns:a16="http://schemas.microsoft.com/office/drawing/2014/main" id="{BC4BC3CB-1705-0E5E-92CC-98DFFA4E40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3" name="Notes Placeholder 2">
            <a:extLst>
              <a:ext uri="{FF2B5EF4-FFF2-40B4-BE49-F238E27FC236}">
                <a16:creationId xmlns:a16="http://schemas.microsoft.com/office/drawing/2014/main" id="{41155323-F521-1A1C-1A64-D648ABF9CE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40644" name="Slide Number Placeholder 3">
            <a:extLst>
              <a:ext uri="{FF2B5EF4-FFF2-40B4-BE49-F238E27FC236}">
                <a16:creationId xmlns:a16="http://schemas.microsoft.com/office/drawing/2014/main" id="{AA65A99A-0AC0-E613-EA48-8D56326278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D34FEE-9E6C-4CE1-9824-33793C7732C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>
            <a:extLst>
              <a:ext uri="{FF2B5EF4-FFF2-40B4-BE49-F238E27FC236}">
                <a16:creationId xmlns:a16="http://schemas.microsoft.com/office/drawing/2014/main" id="{DABB864E-D001-D0D7-1C75-2AF9B97DE6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D9031AE-F370-4BC9-9EBF-11F399E5498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2691" name="Rectangle 2">
            <a:extLst>
              <a:ext uri="{FF2B5EF4-FFF2-40B4-BE49-F238E27FC236}">
                <a16:creationId xmlns:a16="http://schemas.microsoft.com/office/drawing/2014/main" id="{EAC07999-FA38-4165-B8F8-5C724C5855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>
            <a:extLst>
              <a:ext uri="{FF2B5EF4-FFF2-40B4-BE49-F238E27FC236}">
                <a16:creationId xmlns:a16="http://schemas.microsoft.com/office/drawing/2014/main" id="{0B299CE9-274E-BB0D-4C75-E92A064E9D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>
            <a:extLst>
              <a:ext uri="{FF2B5EF4-FFF2-40B4-BE49-F238E27FC236}">
                <a16:creationId xmlns:a16="http://schemas.microsoft.com/office/drawing/2014/main" id="{4AEF0D4C-8844-A4E8-0EDC-8C27C2A337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7736D1-C8E4-4D24-9F8C-9CCC11BD5E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35523" name="Rectangle 2">
            <a:extLst>
              <a:ext uri="{FF2B5EF4-FFF2-40B4-BE49-F238E27FC236}">
                <a16:creationId xmlns:a16="http://schemas.microsoft.com/office/drawing/2014/main" id="{D2554AC8-E8E8-EB9A-3EDC-5C0B75EC61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>
            <a:extLst>
              <a:ext uri="{FF2B5EF4-FFF2-40B4-BE49-F238E27FC236}">
                <a16:creationId xmlns:a16="http://schemas.microsoft.com/office/drawing/2014/main" id="{80D40E88-372A-2EAD-BEE9-7DEAFE2C72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676400"/>
            <a:ext cx="103632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D9357D7-5B8B-F394-9B6E-91C6ED1399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0697849-7D82-2A94-2B0B-E5C3AD36ED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0E9CBA3-F290-C2FF-85CA-8398755814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5646D-C372-4510-B873-1EFF533159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4004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B07006-26E4-C006-8ACB-AB3F12D3B5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91EB681-C171-814B-90E4-79F6B7DABF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5E0181-EAB9-7B53-4190-C3126E8DA1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6B4DA-39DB-49F2-BA32-6C30204C4D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8364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49F69EF-703D-67FC-47CC-85A5408AEF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C4EE92-2673-97E4-804C-FB728E9FF7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4AA782E-4868-4BD4-400D-A2E9DFA823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D8FA45-D353-47A1-8DC0-2CEA2DE624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2345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7A0ED6-B9EF-FA7E-FF50-7308078CC9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CDC4D0-13D9-24EA-6374-4AA1530FCC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C99F70-CD9A-3DD1-01D7-16A960DF98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AB699-F0E8-42C4-A825-737B2EAF05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2782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EABF82D-92F2-5A3D-FFC1-0FD6187B18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CFF493C-4F50-8B83-24C4-A08537F5DE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8D2DCFC-A8ED-E7B2-592F-AFAAE570A4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66A8C-F071-44B3-8921-FC3BD5841B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3693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B809F2E-8C3E-1F74-94C5-01E19287E5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D9536D3-6D3A-CFBE-291D-DCF59C3748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B77E70C-00EE-789A-21A2-9ABC9CA903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FA503F-5C0C-4DB6-A91C-C1790A7ACC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247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37691AE-3407-2DEA-ABAD-0F4EBE4F68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FED933E-8848-8791-BC7A-BB8A578E8F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A8E8F32-0C8C-8B3F-750C-45C0F00218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B97C9-7D18-4B86-A3DB-2C0A836FBF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468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4F8E2A-1E53-BA82-1895-2F19EB1E58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6EBAB5-7175-E838-BF32-78AF3C2990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91AB6A-152D-5BE1-3782-A5EF15D76E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BC4E05-1974-41E1-9039-27A35F73F2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0930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26C453-F9EB-644E-D96B-3B991B8DB2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75896B-D9C2-C9B5-8081-C3EF7A7B43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4B55C6-206F-42F6-9794-721A4154E8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48421-87EF-4B93-8ABE-A9C6272225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7227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9C25C12-2516-D241-4C62-69F61D998D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64D1ACD-FC3D-2FF4-C737-FB2063DC5E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0511CC4-9F81-A4D6-5310-729407F707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B1536-2930-4230-8C62-ACD48FA953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30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381000"/>
            <a:ext cx="27432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0264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C7A3178-9C48-72C6-F081-481F6803CB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693FCF1-F7DC-1E3D-DF73-DDED2F987B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B7B5A3-466B-4396-E5BE-62E78DD7AC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C8280-B326-4D4B-BD78-0AE036A8A8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9274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4798A15-1B00-EFBF-C20D-46D73A0347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B400CF4-FEF2-7B6D-E2D1-A4FDD6EF00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D16F2EC-D655-112E-8439-5DE34A43C4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A0430-3198-4B20-B588-77E340EEC6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267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10972800" cy="4495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A547C-A449-418F-9927-769048C43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50742-2B8E-A7E3-D474-31F7EAC52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024CB9-A9DB-D16E-A11D-F5C99DF6B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F7655002-70FC-4BB2-B7F2-8D15363347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8729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6AA2CDA-5B65-05C8-FA0C-F9C82C72388A}"/>
              </a:ext>
            </a:extLst>
          </p:cNvPr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3" name="Rectangle 3">
              <a:extLst>
                <a:ext uri="{FF2B5EF4-FFF2-40B4-BE49-F238E27FC236}">
                  <a16:creationId xmlns:a16="http://schemas.microsoft.com/office/drawing/2014/main" id="{B2298A42-503B-66E9-AAAB-4C6E38EF076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latin typeface="Garamond" pitchFamily="18" charset="0"/>
              </a:endParaRPr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221A087-705F-1241-3AF2-47F311223285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10F821B-1042-AA00-166F-81E576803AB9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A1577E8-D2DC-5098-4AE2-CF520F2D6180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latin typeface="Garamond" pitchFamily="18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E99701B-5F55-67A1-837C-CDBDED56BFC6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201 w 185"/>
                <a:gd name="T1" fmla="*/ 0 h 120"/>
                <a:gd name="T2" fmla="*/ 201 w 185"/>
                <a:gd name="T3" fmla="*/ 6 h 120"/>
                <a:gd name="T4" fmla="*/ 201 w 185"/>
                <a:gd name="T5" fmla="*/ 18 h 120"/>
                <a:gd name="T6" fmla="*/ 201 w 185"/>
                <a:gd name="T7" fmla="*/ 36 h 120"/>
                <a:gd name="T8" fmla="*/ 195 w 185"/>
                <a:gd name="T9" fmla="*/ 54 h 120"/>
                <a:gd name="T10" fmla="*/ 177 w 185"/>
                <a:gd name="T11" fmla="*/ 72 h 120"/>
                <a:gd name="T12" fmla="*/ 153 w 185"/>
                <a:gd name="T13" fmla="*/ 96 h 120"/>
                <a:gd name="T14" fmla="*/ 117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201 w 185"/>
                <a:gd name="T29" fmla="*/ 0 h 120"/>
                <a:gd name="T30" fmla="*/ 201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37C51C9B-F33A-D124-AB5D-73B043F3663C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0C5B6BB2-C714-26D7-8B49-643BA4CBE243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53 w 526"/>
                <a:gd name="T17" fmla="*/ 179 h 275"/>
                <a:gd name="T18" fmla="*/ 225 w 526"/>
                <a:gd name="T19" fmla="*/ 143 h 275"/>
                <a:gd name="T20" fmla="*/ 267 w 526"/>
                <a:gd name="T21" fmla="*/ 120 h 275"/>
                <a:gd name="T22" fmla="*/ 315 w 526"/>
                <a:gd name="T23" fmla="*/ 96 h 275"/>
                <a:gd name="T24" fmla="*/ 425 w 526"/>
                <a:gd name="T25" fmla="*/ 48 h 275"/>
                <a:gd name="T26" fmla="*/ 474 w 526"/>
                <a:gd name="T27" fmla="*/ 30 h 275"/>
                <a:gd name="T28" fmla="*/ 510 w 526"/>
                <a:gd name="T29" fmla="*/ 12 h 275"/>
                <a:gd name="T30" fmla="*/ 534 w 526"/>
                <a:gd name="T31" fmla="*/ 6 h 275"/>
                <a:gd name="T32" fmla="*/ 552 w 526"/>
                <a:gd name="T33" fmla="*/ 0 h 275"/>
                <a:gd name="T34" fmla="*/ 558 w 526"/>
                <a:gd name="T35" fmla="*/ 0 h 275"/>
                <a:gd name="T36" fmla="*/ 552 w 526"/>
                <a:gd name="T37" fmla="*/ 6 h 275"/>
                <a:gd name="T38" fmla="*/ 540 w 526"/>
                <a:gd name="T39" fmla="*/ 12 h 275"/>
                <a:gd name="T40" fmla="*/ 516 w 526"/>
                <a:gd name="T41" fmla="*/ 24 h 275"/>
                <a:gd name="T42" fmla="*/ 492 w 526"/>
                <a:gd name="T43" fmla="*/ 42 h 275"/>
                <a:gd name="T44" fmla="*/ 468 w 526"/>
                <a:gd name="T45" fmla="*/ 54 h 275"/>
                <a:gd name="T46" fmla="*/ 425 w 526"/>
                <a:gd name="T47" fmla="*/ 78 h 275"/>
                <a:gd name="T48" fmla="*/ 356 w 526"/>
                <a:gd name="T49" fmla="*/ 108 h 275"/>
                <a:gd name="T50" fmla="*/ 291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F984D920-C9E6-3FF8-9DC8-120259A5D1B2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36 w 718"/>
                <a:gd name="T17" fmla="*/ 228 h 306"/>
                <a:gd name="T18" fmla="*/ 142 w 718"/>
                <a:gd name="T19" fmla="*/ 228 h 306"/>
                <a:gd name="T20" fmla="*/ 160 w 718"/>
                <a:gd name="T21" fmla="*/ 222 h 306"/>
                <a:gd name="T22" fmla="*/ 184 w 718"/>
                <a:gd name="T23" fmla="*/ 216 h 306"/>
                <a:gd name="T24" fmla="*/ 214 w 718"/>
                <a:gd name="T25" fmla="*/ 204 h 306"/>
                <a:gd name="T26" fmla="*/ 291 w 718"/>
                <a:gd name="T27" fmla="*/ 180 h 306"/>
                <a:gd name="T28" fmla="*/ 403 w 718"/>
                <a:gd name="T29" fmla="*/ 156 h 306"/>
                <a:gd name="T30" fmla="*/ 493 w 718"/>
                <a:gd name="T31" fmla="*/ 126 h 306"/>
                <a:gd name="T32" fmla="*/ 576 w 718"/>
                <a:gd name="T33" fmla="*/ 102 h 306"/>
                <a:gd name="T34" fmla="*/ 609 w 718"/>
                <a:gd name="T35" fmla="*/ 90 h 306"/>
                <a:gd name="T36" fmla="*/ 652 w 718"/>
                <a:gd name="T37" fmla="*/ 84 h 306"/>
                <a:gd name="T38" fmla="*/ 670 w 718"/>
                <a:gd name="T39" fmla="*/ 78 h 306"/>
                <a:gd name="T40" fmla="*/ 676 w 718"/>
                <a:gd name="T41" fmla="*/ 72 h 306"/>
                <a:gd name="T42" fmla="*/ 682 w 718"/>
                <a:gd name="T43" fmla="*/ 66 h 306"/>
                <a:gd name="T44" fmla="*/ 700 w 718"/>
                <a:gd name="T45" fmla="*/ 60 h 306"/>
                <a:gd name="T46" fmla="*/ 742 w 718"/>
                <a:gd name="T47" fmla="*/ 30 h 306"/>
                <a:gd name="T48" fmla="*/ 760 w 718"/>
                <a:gd name="T49" fmla="*/ 18 h 306"/>
                <a:gd name="T50" fmla="*/ 766 w 718"/>
                <a:gd name="T51" fmla="*/ 6 h 306"/>
                <a:gd name="T52" fmla="*/ 760 w 718"/>
                <a:gd name="T53" fmla="*/ 0 h 306"/>
                <a:gd name="T54" fmla="*/ 736 w 718"/>
                <a:gd name="T55" fmla="*/ 0 h 306"/>
                <a:gd name="T56" fmla="*/ 676 w 718"/>
                <a:gd name="T57" fmla="*/ 0 h 306"/>
                <a:gd name="T58" fmla="*/ 618 w 718"/>
                <a:gd name="T59" fmla="*/ 0 h 306"/>
                <a:gd name="T60" fmla="*/ 576 w 718"/>
                <a:gd name="T61" fmla="*/ 0 h 306"/>
                <a:gd name="T62" fmla="*/ 546 w 718"/>
                <a:gd name="T63" fmla="*/ 18 h 306"/>
                <a:gd name="T64" fmla="*/ 517 w 718"/>
                <a:gd name="T65" fmla="*/ 42 h 306"/>
                <a:gd name="T66" fmla="*/ 499 w 718"/>
                <a:gd name="T67" fmla="*/ 54 h 306"/>
                <a:gd name="T68" fmla="*/ 481 w 718"/>
                <a:gd name="T69" fmla="*/ 60 h 306"/>
                <a:gd name="T70" fmla="*/ 457 w 718"/>
                <a:gd name="T71" fmla="*/ 60 h 306"/>
                <a:gd name="T72" fmla="*/ 421 w 718"/>
                <a:gd name="T73" fmla="*/ 66 h 306"/>
                <a:gd name="T74" fmla="*/ 367 w 718"/>
                <a:gd name="T75" fmla="*/ 84 h 306"/>
                <a:gd name="T76" fmla="*/ 327 w 718"/>
                <a:gd name="T77" fmla="*/ 108 h 306"/>
                <a:gd name="T78" fmla="*/ 303 w 718"/>
                <a:gd name="T79" fmla="*/ 126 h 306"/>
                <a:gd name="T80" fmla="*/ 291 w 718"/>
                <a:gd name="T81" fmla="*/ 132 h 306"/>
                <a:gd name="T82" fmla="*/ 273 w 718"/>
                <a:gd name="T83" fmla="*/ 138 h 306"/>
                <a:gd name="T84" fmla="*/ 237 w 718"/>
                <a:gd name="T85" fmla="*/ 138 h 306"/>
                <a:gd name="T86" fmla="*/ 202 w 718"/>
                <a:gd name="T87" fmla="*/ 138 h 306"/>
                <a:gd name="T88" fmla="*/ 196 w 718"/>
                <a:gd name="T89" fmla="*/ 138 h 306"/>
                <a:gd name="T90" fmla="*/ 190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F124710C-A544-1E23-0872-1BD4FF8548FB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357 w 2392"/>
                <a:gd name="T1" fmla="*/ 54 h 881"/>
                <a:gd name="T2" fmla="*/ 2309 w 2392"/>
                <a:gd name="T3" fmla="*/ 54 h 881"/>
                <a:gd name="T4" fmla="*/ 2261 w 2392"/>
                <a:gd name="T5" fmla="*/ 66 h 881"/>
                <a:gd name="T6" fmla="*/ 2133 w 2392"/>
                <a:gd name="T7" fmla="*/ 101 h 881"/>
                <a:gd name="T8" fmla="*/ 2068 w 2392"/>
                <a:gd name="T9" fmla="*/ 119 h 881"/>
                <a:gd name="T10" fmla="*/ 1958 w 2392"/>
                <a:gd name="T11" fmla="*/ 167 h 881"/>
                <a:gd name="T12" fmla="*/ 1932 w 2392"/>
                <a:gd name="T13" fmla="*/ 245 h 881"/>
                <a:gd name="T14" fmla="*/ 1938 w 2392"/>
                <a:gd name="T15" fmla="*/ 305 h 881"/>
                <a:gd name="T16" fmla="*/ 1854 w 2392"/>
                <a:gd name="T17" fmla="*/ 317 h 881"/>
                <a:gd name="T18" fmla="*/ 1683 w 2392"/>
                <a:gd name="T19" fmla="*/ 263 h 881"/>
                <a:gd name="T20" fmla="*/ 1587 w 2392"/>
                <a:gd name="T21" fmla="*/ 257 h 881"/>
                <a:gd name="T22" fmla="*/ 1479 w 2392"/>
                <a:gd name="T23" fmla="*/ 311 h 881"/>
                <a:gd name="T24" fmla="*/ 1411 w 2392"/>
                <a:gd name="T25" fmla="*/ 353 h 881"/>
                <a:gd name="T26" fmla="*/ 1381 w 2392"/>
                <a:gd name="T27" fmla="*/ 359 h 881"/>
                <a:gd name="T28" fmla="*/ 1278 w 2392"/>
                <a:gd name="T29" fmla="*/ 371 h 881"/>
                <a:gd name="T30" fmla="*/ 1224 w 2392"/>
                <a:gd name="T31" fmla="*/ 365 h 881"/>
                <a:gd name="T32" fmla="*/ 1117 w 2392"/>
                <a:gd name="T33" fmla="*/ 371 h 881"/>
                <a:gd name="T34" fmla="*/ 1005 w 2392"/>
                <a:gd name="T35" fmla="*/ 383 h 881"/>
                <a:gd name="T36" fmla="*/ 969 w 2392"/>
                <a:gd name="T37" fmla="*/ 401 h 881"/>
                <a:gd name="T38" fmla="*/ 867 w 2392"/>
                <a:gd name="T39" fmla="*/ 419 h 881"/>
                <a:gd name="T40" fmla="*/ 826 w 2392"/>
                <a:gd name="T41" fmla="*/ 419 h 881"/>
                <a:gd name="T42" fmla="*/ 696 w 2392"/>
                <a:gd name="T43" fmla="*/ 437 h 881"/>
                <a:gd name="T44" fmla="*/ 630 w 2392"/>
                <a:gd name="T45" fmla="*/ 473 h 881"/>
                <a:gd name="T46" fmla="*/ 535 w 2392"/>
                <a:gd name="T47" fmla="*/ 467 h 881"/>
                <a:gd name="T48" fmla="*/ 447 w 2392"/>
                <a:gd name="T49" fmla="*/ 491 h 881"/>
                <a:gd name="T50" fmla="*/ 429 w 2392"/>
                <a:gd name="T51" fmla="*/ 539 h 881"/>
                <a:gd name="T52" fmla="*/ 363 w 2392"/>
                <a:gd name="T53" fmla="*/ 569 h 881"/>
                <a:gd name="T54" fmla="*/ 238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79 w 2392"/>
                <a:gd name="T65" fmla="*/ 653 h 881"/>
                <a:gd name="T66" fmla="*/ 505 w 2392"/>
                <a:gd name="T67" fmla="*/ 569 h 881"/>
                <a:gd name="T68" fmla="*/ 600 w 2392"/>
                <a:gd name="T69" fmla="*/ 521 h 881"/>
                <a:gd name="T70" fmla="*/ 678 w 2392"/>
                <a:gd name="T71" fmla="*/ 515 h 881"/>
                <a:gd name="T72" fmla="*/ 921 w 2392"/>
                <a:gd name="T73" fmla="*/ 461 h 881"/>
                <a:gd name="T74" fmla="*/ 1212 w 2392"/>
                <a:gd name="T75" fmla="*/ 425 h 881"/>
                <a:gd name="T76" fmla="*/ 1358 w 2392"/>
                <a:gd name="T77" fmla="*/ 461 h 881"/>
                <a:gd name="T78" fmla="*/ 1497 w 2392"/>
                <a:gd name="T79" fmla="*/ 533 h 881"/>
                <a:gd name="T80" fmla="*/ 1515 w 2392"/>
                <a:gd name="T81" fmla="*/ 617 h 881"/>
                <a:gd name="T82" fmla="*/ 1456 w 2392"/>
                <a:gd name="T83" fmla="*/ 653 h 881"/>
                <a:gd name="T84" fmla="*/ 1290 w 2392"/>
                <a:gd name="T85" fmla="*/ 701 h 881"/>
                <a:gd name="T86" fmla="*/ 1176 w 2392"/>
                <a:gd name="T87" fmla="*/ 755 h 881"/>
                <a:gd name="T88" fmla="*/ 1129 w 2392"/>
                <a:gd name="T89" fmla="*/ 809 h 881"/>
                <a:gd name="T90" fmla="*/ 1141 w 2392"/>
                <a:gd name="T91" fmla="*/ 869 h 881"/>
                <a:gd name="T92" fmla="*/ 1170 w 2392"/>
                <a:gd name="T93" fmla="*/ 881 h 881"/>
                <a:gd name="T94" fmla="*/ 1272 w 2392"/>
                <a:gd name="T95" fmla="*/ 869 h 881"/>
                <a:gd name="T96" fmla="*/ 1468 w 2392"/>
                <a:gd name="T97" fmla="*/ 857 h 881"/>
                <a:gd name="T98" fmla="*/ 1521 w 2392"/>
                <a:gd name="T99" fmla="*/ 851 h 881"/>
                <a:gd name="T100" fmla="*/ 1563 w 2392"/>
                <a:gd name="T101" fmla="*/ 833 h 881"/>
                <a:gd name="T102" fmla="*/ 1771 w 2392"/>
                <a:gd name="T103" fmla="*/ 743 h 881"/>
                <a:gd name="T104" fmla="*/ 1902 w 2392"/>
                <a:gd name="T105" fmla="*/ 689 h 881"/>
                <a:gd name="T106" fmla="*/ 1986 w 2392"/>
                <a:gd name="T107" fmla="*/ 581 h 881"/>
                <a:gd name="T108" fmla="*/ 2151 w 2392"/>
                <a:gd name="T109" fmla="*/ 389 h 881"/>
                <a:gd name="T110" fmla="*/ 2329 w 2392"/>
                <a:gd name="T111" fmla="*/ 269 h 881"/>
                <a:gd name="T112" fmla="*/ 2377 w 2392"/>
                <a:gd name="T113" fmla="*/ 239 h 881"/>
                <a:gd name="T114" fmla="*/ 2520 w 2392"/>
                <a:gd name="T115" fmla="*/ 0 h 881"/>
                <a:gd name="T116" fmla="*/ 2430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EC257B03-96E6-8E96-DFF7-E099F7AB4693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latin typeface="Garamond" pitchFamily="18" charset="0"/>
              </a:endParaRPr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0F27854C-56C3-2414-F6DC-C619B0BB0C15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AB63E57E-90CF-140B-E92A-D0164B6D0DFC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latin typeface="Garamond" pitchFamily="18" charset="0"/>
              </a:endParaRPr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3BCEA8E3-DBEA-B42D-DD43-F396F4077A04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latin typeface="Garamond" pitchFamily="18" charset="0"/>
              </a:endParaRPr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40962C06-2B3D-4B69-65B6-A499203B6ECC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latin typeface="Garamond" pitchFamily="18" charset="0"/>
              </a:endParaRPr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6EA6A7E5-8F9E-7B19-0CF4-C8689C491DF5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sp>
        <p:nvSpPr>
          <p:cNvPr id="5138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39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8" name="Rectangle 20">
            <a:extLst>
              <a:ext uri="{FF2B5EF4-FFF2-40B4-BE49-F238E27FC236}">
                <a16:creationId xmlns:a16="http://schemas.microsoft.com/office/drawing/2014/main" id="{4CF9D541-702A-C2C1-D374-8CCEC061711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21">
            <a:extLst>
              <a:ext uri="{FF2B5EF4-FFF2-40B4-BE49-F238E27FC236}">
                <a16:creationId xmlns:a16="http://schemas.microsoft.com/office/drawing/2014/main" id="{DB7A7BBF-B428-146B-31FA-04177A896B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22">
            <a:extLst>
              <a:ext uri="{FF2B5EF4-FFF2-40B4-BE49-F238E27FC236}">
                <a16:creationId xmlns:a16="http://schemas.microsoft.com/office/drawing/2014/main" id="{8F473E61-8E00-ADE1-6095-FDBBA195AA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00C73044-895E-443B-84E9-0172681726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3756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F2A25-F962-ED7B-DB73-ADE5B48E0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B8C71-5212-EFA9-7706-5028472DF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D8756-CDA7-1335-89DE-F6E778E07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3CA9F0B0-1522-4700-AA32-D0C4A55DED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84441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98FC56-F1CC-2FA2-296F-8F1AEEB09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B4352-1659-783B-5A4B-B1C402E2F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A7DAA9-00CE-771C-3AC8-F473726CD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636C20E7-526C-411E-B763-FC96A0C689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78525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418C08-262C-DBCD-9D16-6F4D7278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9B8D64-19DC-FCE4-D490-CF8657095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7EF669-7295-27BE-BB42-1CCF4C1F1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42E99BBE-3DDC-4D32-BD0B-03C9ED84BD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68853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F4C786-C051-50A2-0057-8F749FD75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12E436-70DC-4770-AF0A-686D0F1E2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A80610-1DE5-A2B7-A80F-7EE7482FC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0DD6F436-AB01-488D-9B7E-7D4CAC7527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15803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C9B633-E3B4-995B-8C3B-D15E046EE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79EED1-5718-74D2-E66E-3FAAABC6E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1D57D6-ACBC-A9A0-43AD-50F40528F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ED1E587C-8890-4673-9335-779A610AB6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09931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981A05-2A67-948E-3D52-087CA2CC8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3EC492-BF03-1B1F-6FB9-75CAB960B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752E2E-185A-1AF1-5F98-5D7A3CA24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C8734BE1-87AD-46A7-BF0A-C4E0C3BA71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7238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560DC4-18E2-E429-BD5D-D1B39B7E4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0DE159-ECBA-BA15-A5ED-1B341FAEB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2D561-EF86-E695-9E4B-23F5A6662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53CB6D17-CE30-4509-A65E-FA558CC884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33324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697F2C-C021-9CF7-D34F-8B7C5E1AD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9A3D4E-B22A-A713-25E4-B3A988592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037EA4-26BF-6FC1-6237-40B35CDC7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99A91990-2CA8-4663-B42F-8E70D8E168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86526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690D95-B012-82F1-B860-AE265CB35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029D9-9314-5EF5-A32C-49C34CC1E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B75230-8CD3-AE1D-DEEE-9DA98724B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7CB289B3-DAB9-477B-881F-5B4B992238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92102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21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21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5670AC-0531-1362-8FFE-46F11CD51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9958FC-8E01-1C62-92C7-5520D5BF0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FEDA50-927F-4781-21E5-BE695FC59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8CBC7731-DFF1-4199-A0CD-C931D24624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37898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213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75A5FF-14BD-273E-5CB6-AB5CC170C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92EE01-D054-09DA-89CA-6ED315DD1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2029DE-54E8-0FAC-2139-8EBF87B97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EB6B8A54-5B21-4D6F-9FBD-8E3F8FF0B5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5710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10972800" cy="4495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2C1B63-E63E-E18D-DB2D-10992A15A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4619C4-4804-1372-F8B8-9E86C45C2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4E3CE-66E3-E2DC-6D3D-3879DA62E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B6F8A137-D49D-4293-8A73-C1BB465879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18755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676400"/>
            <a:ext cx="103632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2CD7ACEC-3AE4-C4AD-5BCC-B1C3A06CD2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343D26E-2D6D-D255-ABA7-8217B9346A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18E034C-49D4-0B66-00CD-7EC9E8AA07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24298-774B-4F94-B2E8-4953E06458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51068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0482DAE-E0DA-0172-A64C-E6AF9AFADD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D8B0EAA-4C41-7CCB-CCD4-ECA783C0E4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51BFF9-F2F1-447E-2E7A-9A94FE4E93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7FBC9-5105-4544-A89A-29832DDA08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12531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F26489B-FCE3-D72F-2A0C-47F9D78CA2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CB4200D-B8D9-5773-0583-9EE68E7A8E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DED10D-C79D-01BC-99A0-4FE0C0EC92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80DDAC-0B03-48EC-AB76-3C09A592BB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26779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C4F08A-4361-1638-4E8E-255DABA4DC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22457A-ED88-1E69-6301-9B9BFEE421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E5A784-820F-0EBE-0115-90B38DFA81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A1BB0-0A74-4FFB-A084-0A69770C44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89472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3C33D4E-BF6A-152B-AC53-48C8D3BA94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B361F4-3D0A-EB25-5CAF-B01D2B44C6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1F86DA7-EAE3-E4AD-C887-1125406FB1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20DD1-85E8-45B5-8F0B-B8182DB688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369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0402A9B-4184-2E68-F932-41B51D2ACA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B12C05E-D13C-8D5D-CBEF-18DE67C35C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0627044-1CF9-7350-285F-D93101213C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B06DC6-5E90-4414-BDCD-E10736AF4B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79668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172D156-4E82-F8E7-8C6F-FB4827E977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1A0E28A-6C78-621A-4636-A3CA4BAD01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45ECA7E-7DA4-1421-BF2D-1FC5AD2003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583CC4-10DC-406E-9864-8156A83CD4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02923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A7A220-3E26-F438-B679-A0CCD56E04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FD58FF-9692-93F0-F5C3-CC82BC632C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17363B-B662-1B31-F893-77CBEFE776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B0C6B7-464A-4732-B76F-2A6361ECB9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29790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61998F-04C2-9AB3-A169-A98470C76B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BC2DA4-9EA8-90E0-E020-11C1D24048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586571-8067-8CD8-3555-997AB84C5F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D28BB-BA8C-456F-BAAA-9FF43FA598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72845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EE013E-3AFF-062D-5CA6-A913395996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5DF762-7F8F-5427-59FC-F68C990082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733D4E-FA56-0C32-F13B-E8EA20E25A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71-FEDA-4BD2-9323-D38EF4A211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29685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381000"/>
            <a:ext cx="27432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0264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DBC48E2-228D-2BEC-B7E2-E973542124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ADAF6C-D3D6-4747-B8E8-33609CF1E7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43FB3BE-1242-8C8E-F2DB-7ABA3AC25B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41E421-1E57-4C5E-A4BD-52FEC6A9D5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60639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5D4CA82-708C-5033-4D1B-CDF8E8DD24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D010062-4FE3-BF1A-3ACF-AA534BB2B2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991CFBF-61A4-EF62-7B0C-B3F699A379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B573C-777D-4A19-A62D-27D940A6DD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9754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7ABB702E-6E7B-EA81-6DBB-9D7603D58D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81000"/>
            <a:ext cx="10972800" cy="1371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F99DAE68-6063-75B8-C10D-B3C2C029FB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109728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C809FA97-AFD8-9588-C654-B77532D0B1C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E088080E-604B-86D8-CAE2-5EA59190408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D6933E65-8C7F-FE12-A5E2-D9C20431828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123913B-3671-42E3-8ABF-A83EC32359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030047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>
            <a:extLst>
              <a:ext uri="{FF2B5EF4-FFF2-40B4-BE49-F238E27FC236}">
                <a16:creationId xmlns:a16="http://schemas.microsoft.com/office/drawing/2014/main" id="{B58363AF-1435-3FB5-7A94-867BDC1F38BC}"/>
              </a:ext>
            </a:extLst>
          </p:cNvPr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4099" name="Rectangle 3">
              <a:extLst>
                <a:ext uri="{FF2B5EF4-FFF2-40B4-BE49-F238E27FC236}">
                  <a16:creationId xmlns:a16="http://schemas.microsoft.com/office/drawing/2014/main" id="{22CFB130-DEAD-005A-70DD-F6EE1A63FF5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latin typeface="Garamond" pitchFamily="18" charset="0"/>
              </a:endParaRPr>
            </a:p>
          </p:txBody>
        </p:sp>
        <p:sp>
          <p:nvSpPr>
            <p:cNvPr id="4105" name="Freeform 4">
              <a:extLst>
                <a:ext uri="{FF2B5EF4-FFF2-40B4-BE49-F238E27FC236}">
                  <a16:creationId xmlns:a16="http://schemas.microsoft.com/office/drawing/2014/main" id="{A0FA601D-6DAD-48A2-C7A3-468F9CCFA5CF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106" name="Freeform 5">
              <a:extLst>
                <a:ext uri="{FF2B5EF4-FFF2-40B4-BE49-F238E27FC236}">
                  <a16:creationId xmlns:a16="http://schemas.microsoft.com/office/drawing/2014/main" id="{FC4790D6-8751-3094-CA42-533950E9AF2F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102" name="Freeform 6">
              <a:extLst>
                <a:ext uri="{FF2B5EF4-FFF2-40B4-BE49-F238E27FC236}">
                  <a16:creationId xmlns:a16="http://schemas.microsoft.com/office/drawing/2014/main" id="{17548B25-4DF6-BAAE-1E8E-10FE34340013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latin typeface="Garamond" pitchFamily="18" charset="0"/>
              </a:endParaRPr>
            </a:p>
          </p:txBody>
        </p:sp>
        <p:sp>
          <p:nvSpPr>
            <p:cNvPr id="4108" name="Freeform 7">
              <a:extLst>
                <a:ext uri="{FF2B5EF4-FFF2-40B4-BE49-F238E27FC236}">
                  <a16:creationId xmlns:a16="http://schemas.microsoft.com/office/drawing/2014/main" id="{9FEF8B22-EECC-A32F-88A0-DF9B72739912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201 w 185"/>
                <a:gd name="T1" fmla="*/ 0 h 120"/>
                <a:gd name="T2" fmla="*/ 201 w 185"/>
                <a:gd name="T3" fmla="*/ 6 h 120"/>
                <a:gd name="T4" fmla="*/ 201 w 185"/>
                <a:gd name="T5" fmla="*/ 18 h 120"/>
                <a:gd name="T6" fmla="*/ 201 w 185"/>
                <a:gd name="T7" fmla="*/ 36 h 120"/>
                <a:gd name="T8" fmla="*/ 195 w 185"/>
                <a:gd name="T9" fmla="*/ 54 h 120"/>
                <a:gd name="T10" fmla="*/ 177 w 185"/>
                <a:gd name="T11" fmla="*/ 72 h 120"/>
                <a:gd name="T12" fmla="*/ 153 w 185"/>
                <a:gd name="T13" fmla="*/ 96 h 120"/>
                <a:gd name="T14" fmla="*/ 117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201 w 185"/>
                <a:gd name="T29" fmla="*/ 0 h 120"/>
                <a:gd name="T30" fmla="*/ 201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109" name="Freeform 8">
              <a:extLst>
                <a:ext uri="{FF2B5EF4-FFF2-40B4-BE49-F238E27FC236}">
                  <a16:creationId xmlns:a16="http://schemas.microsoft.com/office/drawing/2014/main" id="{B38D3D42-ECA2-8ECA-A264-EAC8B771250A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110" name="Freeform 9">
              <a:extLst>
                <a:ext uri="{FF2B5EF4-FFF2-40B4-BE49-F238E27FC236}">
                  <a16:creationId xmlns:a16="http://schemas.microsoft.com/office/drawing/2014/main" id="{E6B1FC12-215C-F3D7-4494-DCF44E520F8A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53 w 526"/>
                <a:gd name="T17" fmla="*/ 179 h 275"/>
                <a:gd name="T18" fmla="*/ 225 w 526"/>
                <a:gd name="T19" fmla="*/ 143 h 275"/>
                <a:gd name="T20" fmla="*/ 267 w 526"/>
                <a:gd name="T21" fmla="*/ 120 h 275"/>
                <a:gd name="T22" fmla="*/ 315 w 526"/>
                <a:gd name="T23" fmla="*/ 96 h 275"/>
                <a:gd name="T24" fmla="*/ 425 w 526"/>
                <a:gd name="T25" fmla="*/ 48 h 275"/>
                <a:gd name="T26" fmla="*/ 474 w 526"/>
                <a:gd name="T27" fmla="*/ 30 h 275"/>
                <a:gd name="T28" fmla="*/ 510 w 526"/>
                <a:gd name="T29" fmla="*/ 12 h 275"/>
                <a:gd name="T30" fmla="*/ 534 w 526"/>
                <a:gd name="T31" fmla="*/ 6 h 275"/>
                <a:gd name="T32" fmla="*/ 552 w 526"/>
                <a:gd name="T33" fmla="*/ 0 h 275"/>
                <a:gd name="T34" fmla="*/ 558 w 526"/>
                <a:gd name="T35" fmla="*/ 0 h 275"/>
                <a:gd name="T36" fmla="*/ 552 w 526"/>
                <a:gd name="T37" fmla="*/ 6 h 275"/>
                <a:gd name="T38" fmla="*/ 540 w 526"/>
                <a:gd name="T39" fmla="*/ 12 h 275"/>
                <a:gd name="T40" fmla="*/ 516 w 526"/>
                <a:gd name="T41" fmla="*/ 24 h 275"/>
                <a:gd name="T42" fmla="*/ 492 w 526"/>
                <a:gd name="T43" fmla="*/ 42 h 275"/>
                <a:gd name="T44" fmla="*/ 468 w 526"/>
                <a:gd name="T45" fmla="*/ 54 h 275"/>
                <a:gd name="T46" fmla="*/ 425 w 526"/>
                <a:gd name="T47" fmla="*/ 78 h 275"/>
                <a:gd name="T48" fmla="*/ 356 w 526"/>
                <a:gd name="T49" fmla="*/ 108 h 275"/>
                <a:gd name="T50" fmla="*/ 291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111" name="Freeform 10">
              <a:extLst>
                <a:ext uri="{FF2B5EF4-FFF2-40B4-BE49-F238E27FC236}">
                  <a16:creationId xmlns:a16="http://schemas.microsoft.com/office/drawing/2014/main" id="{13C80B65-A00F-C5BF-4F66-F54AC2FC7164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36 w 718"/>
                <a:gd name="T17" fmla="*/ 228 h 306"/>
                <a:gd name="T18" fmla="*/ 142 w 718"/>
                <a:gd name="T19" fmla="*/ 228 h 306"/>
                <a:gd name="T20" fmla="*/ 160 w 718"/>
                <a:gd name="T21" fmla="*/ 222 h 306"/>
                <a:gd name="T22" fmla="*/ 184 w 718"/>
                <a:gd name="T23" fmla="*/ 216 h 306"/>
                <a:gd name="T24" fmla="*/ 214 w 718"/>
                <a:gd name="T25" fmla="*/ 204 h 306"/>
                <a:gd name="T26" fmla="*/ 291 w 718"/>
                <a:gd name="T27" fmla="*/ 180 h 306"/>
                <a:gd name="T28" fmla="*/ 403 w 718"/>
                <a:gd name="T29" fmla="*/ 156 h 306"/>
                <a:gd name="T30" fmla="*/ 493 w 718"/>
                <a:gd name="T31" fmla="*/ 126 h 306"/>
                <a:gd name="T32" fmla="*/ 576 w 718"/>
                <a:gd name="T33" fmla="*/ 102 h 306"/>
                <a:gd name="T34" fmla="*/ 609 w 718"/>
                <a:gd name="T35" fmla="*/ 90 h 306"/>
                <a:gd name="T36" fmla="*/ 652 w 718"/>
                <a:gd name="T37" fmla="*/ 84 h 306"/>
                <a:gd name="T38" fmla="*/ 670 w 718"/>
                <a:gd name="T39" fmla="*/ 78 h 306"/>
                <a:gd name="T40" fmla="*/ 676 w 718"/>
                <a:gd name="T41" fmla="*/ 72 h 306"/>
                <a:gd name="T42" fmla="*/ 682 w 718"/>
                <a:gd name="T43" fmla="*/ 66 h 306"/>
                <a:gd name="T44" fmla="*/ 700 w 718"/>
                <a:gd name="T45" fmla="*/ 60 h 306"/>
                <a:gd name="T46" fmla="*/ 742 w 718"/>
                <a:gd name="T47" fmla="*/ 30 h 306"/>
                <a:gd name="T48" fmla="*/ 760 w 718"/>
                <a:gd name="T49" fmla="*/ 18 h 306"/>
                <a:gd name="T50" fmla="*/ 766 w 718"/>
                <a:gd name="T51" fmla="*/ 6 h 306"/>
                <a:gd name="T52" fmla="*/ 760 w 718"/>
                <a:gd name="T53" fmla="*/ 0 h 306"/>
                <a:gd name="T54" fmla="*/ 736 w 718"/>
                <a:gd name="T55" fmla="*/ 0 h 306"/>
                <a:gd name="T56" fmla="*/ 676 w 718"/>
                <a:gd name="T57" fmla="*/ 0 h 306"/>
                <a:gd name="T58" fmla="*/ 618 w 718"/>
                <a:gd name="T59" fmla="*/ 0 h 306"/>
                <a:gd name="T60" fmla="*/ 576 w 718"/>
                <a:gd name="T61" fmla="*/ 0 h 306"/>
                <a:gd name="T62" fmla="*/ 546 w 718"/>
                <a:gd name="T63" fmla="*/ 18 h 306"/>
                <a:gd name="T64" fmla="*/ 517 w 718"/>
                <a:gd name="T65" fmla="*/ 42 h 306"/>
                <a:gd name="T66" fmla="*/ 499 w 718"/>
                <a:gd name="T67" fmla="*/ 54 h 306"/>
                <a:gd name="T68" fmla="*/ 481 w 718"/>
                <a:gd name="T69" fmla="*/ 60 h 306"/>
                <a:gd name="T70" fmla="*/ 457 w 718"/>
                <a:gd name="T71" fmla="*/ 60 h 306"/>
                <a:gd name="T72" fmla="*/ 421 w 718"/>
                <a:gd name="T73" fmla="*/ 66 h 306"/>
                <a:gd name="T74" fmla="*/ 367 w 718"/>
                <a:gd name="T75" fmla="*/ 84 h 306"/>
                <a:gd name="T76" fmla="*/ 327 w 718"/>
                <a:gd name="T77" fmla="*/ 108 h 306"/>
                <a:gd name="T78" fmla="*/ 303 w 718"/>
                <a:gd name="T79" fmla="*/ 126 h 306"/>
                <a:gd name="T80" fmla="*/ 291 w 718"/>
                <a:gd name="T81" fmla="*/ 132 h 306"/>
                <a:gd name="T82" fmla="*/ 273 w 718"/>
                <a:gd name="T83" fmla="*/ 138 h 306"/>
                <a:gd name="T84" fmla="*/ 237 w 718"/>
                <a:gd name="T85" fmla="*/ 138 h 306"/>
                <a:gd name="T86" fmla="*/ 202 w 718"/>
                <a:gd name="T87" fmla="*/ 138 h 306"/>
                <a:gd name="T88" fmla="*/ 196 w 718"/>
                <a:gd name="T89" fmla="*/ 138 h 306"/>
                <a:gd name="T90" fmla="*/ 190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112" name="Freeform 11">
              <a:extLst>
                <a:ext uri="{FF2B5EF4-FFF2-40B4-BE49-F238E27FC236}">
                  <a16:creationId xmlns:a16="http://schemas.microsoft.com/office/drawing/2014/main" id="{D78166E3-7AC8-C7D0-A93C-0A6448D94076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357 w 2392"/>
                <a:gd name="T1" fmla="*/ 54 h 881"/>
                <a:gd name="T2" fmla="*/ 2309 w 2392"/>
                <a:gd name="T3" fmla="*/ 54 h 881"/>
                <a:gd name="T4" fmla="*/ 2261 w 2392"/>
                <a:gd name="T5" fmla="*/ 66 h 881"/>
                <a:gd name="T6" fmla="*/ 2133 w 2392"/>
                <a:gd name="T7" fmla="*/ 101 h 881"/>
                <a:gd name="T8" fmla="*/ 2068 w 2392"/>
                <a:gd name="T9" fmla="*/ 119 h 881"/>
                <a:gd name="T10" fmla="*/ 1958 w 2392"/>
                <a:gd name="T11" fmla="*/ 167 h 881"/>
                <a:gd name="T12" fmla="*/ 1932 w 2392"/>
                <a:gd name="T13" fmla="*/ 245 h 881"/>
                <a:gd name="T14" fmla="*/ 1938 w 2392"/>
                <a:gd name="T15" fmla="*/ 305 h 881"/>
                <a:gd name="T16" fmla="*/ 1854 w 2392"/>
                <a:gd name="T17" fmla="*/ 317 h 881"/>
                <a:gd name="T18" fmla="*/ 1683 w 2392"/>
                <a:gd name="T19" fmla="*/ 263 h 881"/>
                <a:gd name="T20" fmla="*/ 1587 w 2392"/>
                <a:gd name="T21" fmla="*/ 257 h 881"/>
                <a:gd name="T22" fmla="*/ 1479 w 2392"/>
                <a:gd name="T23" fmla="*/ 311 h 881"/>
                <a:gd name="T24" fmla="*/ 1411 w 2392"/>
                <a:gd name="T25" fmla="*/ 353 h 881"/>
                <a:gd name="T26" fmla="*/ 1381 w 2392"/>
                <a:gd name="T27" fmla="*/ 359 h 881"/>
                <a:gd name="T28" fmla="*/ 1278 w 2392"/>
                <a:gd name="T29" fmla="*/ 371 h 881"/>
                <a:gd name="T30" fmla="*/ 1224 w 2392"/>
                <a:gd name="T31" fmla="*/ 365 h 881"/>
                <a:gd name="T32" fmla="*/ 1117 w 2392"/>
                <a:gd name="T33" fmla="*/ 371 h 881"/>
                <a:gd name="T34" fmla="*/ 1005 w 2392"/>
                <a:gd name="T35" fmla="*/ 383 h 881"/>
                <a:gd name="T36" fmla="*/ 969 w 2392"/>
                <a:gd name="T37" fmla="*/ 401 h 881"/>
                <a:gd name="T38" fmla="*/ 867 w 2392"/>
                <a:gd name="T39" fmla="*/ 419 h 881"/>
                <a:gd name="T40" fmla="*/ 826 w 2392"/>
                <a:gd name="T41" fmla="*/ 419 h 881"/>
                <a:gd name="T42" fmla="*/ 696 w 2392"/>
                <a:gd name="T43" fmla="*/ 437 h 881"/>
                <a:gd name="T44" fmla="*/ 630 w 2392"/>
                <a:gd name="T45" fmla="*/ 473 h 881"/>
                <a:gd name="T46" fmla="*/ 535 w 2392"/>
                <a:gd name="T47" fmla="*/ 467 h 881"/>
                <a:gd name="T48" fmla="*/ 447 w 2392"/>
                <a:gd name="T49" fmla="*/ 491 h 881"/>
                <a:gd name="T50" fmla="*/ 429 w 2392"/>
                <a:gd name="T51" fmla="*/ 539 h 881"/>
                <a:gd name="T52" fmla="*/ 363 w 2392"/>
                <a:gd name="T53" fmla="*/ 569 h 881"/>
                <a:gd name="T54" fmla="*/ 238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79 w 2392"/>
                <a:gd name="T65" fmla="*/ 653 h 881"/>
                <a:gd name="T66" fmla="*/ 505 w 2392"/>
                <a:gd name="T67" fmla="*/ 569 h 881"/>
                <a:gd name="T68" fmla="*/ 600 w 2392"/>
                <a:gd name="T69" fmla="*/ 521 h 881"/>
                <a:gd name="T70" fmla="*/ 678 w 2392"/>
                <a:gd name="T71" fmla="*/ 515 h 881"/>
                <a:gd name="T72" fmla="*/ 921 w 2392"/>
                <a:gd name="T73" fmla="*/ 461 h 881"/>
                <a:gd name="T74" fmla="*/ 1212 w 2392"/>
                <a:gd name="T75" fmla="*/ 425 h 881"/>
                <a:gd name="T76" fmla="*/ 1358 w 2392"/>
                <a:gd name="T77" fmla="*/ 461 h 881"/>
                <a:gd name="T78" fmla="*/ 1497 w 2392"/>
                <a:gd name="T79" fmla="*/ 533 h 881"/>
                <a:gd name="T80" fmla="*/ 1515 w 2392"/>
                <a:gd name="T81" fmla="*/ 617 h 881"/>
                <a:gd name="T82" fmla="*/ 1456 w 2392"/>
                <a:gd name="T83" fmla="*/ 653 h 881"/>
                <a:gd name="T84" fmla="*/ 1290 w 2392"/>
                <a:gd name="T85" fmla="*/ 701 h 881"/>
                <a:gd name="T86" fmla="*/ 1176 w 2392"/>
                <a:gd name="T87" fmla="*/ 755 h 881"/>
                <a:gd name="T88" fmla="*/ 1129 w 2392"/>
                <a:gd name="T89" fmla="*/ 809 h 881"/>
                <a:gd name="T90" fmla="*/ 1141 w 2392"/>
                <a:gd name="T91" fmla="*/ 869 h 881"/>
                <a:gd name="T92" fmla="*/ 1170 w 2392"/>
                <a:gd name="T93" fmla="*/ 881 h 881"/>
                <a:gd name="T94" fmla="*/ 1272 w 2392"/>
                <a:gd name="T95" fmla="*/ 869 h 881"/>
                <a:gd name="T96" fmla="*/ 1468 w 2392"/>
                <a:gd name="T97" fmla="*/ 857 h 881"/>
                <a:gd name="T98" fmla="*/ 1521 w 2392"/>
                <a:gd name="T99" fmla="*/ 851 h 881"/>
                <a:gd name="T100" fmla="*/ 1563 w 2392"/>
                <a:gd name="T101" fmla="*/ 833 h 881"/>
                <a:gd name="T102" fmla="*/ 1771 w 2392"/>
                <a:gd name="T103" fmla="*/ 743 h 881"/>
                <a:gd name="T104" fmla="*/ 1902 w 2392"/>
                <a:gd name="T105" fmla="*/ 689 h 881"/>
                <a:gd name="T106" fmla="*/ 1986 w 2392"/>
                <a:gd name="T107" fmla="*/ 581 h 881"/>
                <a:gd name="T108" fmla="*/ 2151 w 2392"/>
                <a:gd name="T109" fmla="*/ 389 h 881"/>
                <a:gd name="T110" fmla="*/ 2329 w 2392"/>
                <a:gd name="T111" fmla="*/ 269 h 881"/>
                <a:gd name="T112" fmla="*/ 2377 w 2392"/>
                <a:gd name="T113" fmla="*/ 239 h 881"/>
                <a:gd name="T114" fmla="*/ 2520 w 2392"/>
                <a:gd name="T115" fmla="*/ 0 h 881"/>
                <a:gd name="T116" fmla="*/ 2430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" name="Freeform 12">
              <a:extLst>
                <a:ext uri="{FF2B5EF4-FFF2-40B4-BE49-F238E27FC236}">
                  <a16:creationId xmlns:a16="http://schemas.microsoft.com/office/drawing/2014/main" id="{FB74129E-B9E5-A041-3A77-DA08F26C04C6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latin typeface="Garamond" pitchFamily="18" charset="0"/>
              </a:endParaRPr>
            </a:p>
          </p:txBody>
        </p:sp>
        <p:sp>
          <p:nvSpPr>
            <p:cNvPr id="3" name="Freeform 13">
              <a:extLst>
                <a:ext uri="{FF2B5EF4-FFF2-40B4-BE49-F238E27FC236}">
                  <a16:creationId xmlns:a16="http://schemas.microsoft.com/office/drawing/2014/main" id="{699D9A91-74F6-B171-7FE3-721761CFA73A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ABEEB33E-F20C-C2AB-8565-FD5C0867CA79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latin typeface="Garamond" pitchFamily="18" charset="0"/>
              </a:endParaRPr>
            </a:p>
          </p:txBody>
        </p:sp>
        <p:sp>
          <p:nvSpPr>
            <p:cNvPr id="5" name="Freeform 15">
              <a:extLst>
                <a:ext uri="{FF2B5EF4-FFF2-40B4-BE49-F238E27FC236}">
                  <a16:creationId xmlns:a16="http://schemas.microsoft.com/office/drawing/2014/main" id="{AD01A254-FD64-FBCE-AA49-385C62090FB0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latin typeface="Garamond" pitchFamily="18" charset="0"/>
              </a:endParaRPr>
            </a:p>
          </p:txBody>
        </p:sp>
        <p:sp>
          <p:nvSpPr>
            <p:cNvPr id="6" name="Freeform 16">
              <a:extLst>
                <a:ext uri="{FF2B5EF4-FFF2-40B4-BE49-F238E27FC236}">
                  <a16:creationId xmlns:a16="http://schemas.microsoft.com/office/drawing/2014/main" id="{777C0941-812A-DF54-E4E9-96AA0CC74073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  <a:latin typeface="Garamond" pitchFamily="18" charset="0"/>
              </a:endParaRPr>
            </a:p>
          </p:txBody>
        </p:sp>
        <p:sp>
          <p:nvSpPr>
            <p:cNvPr id="7" name="Freeform 17">
              <a:extLst>
                <a:ext uri="{FF2B5EF4-FFF2-40B4-BE49-F238E27FC236}">
                  <a16:creationId xmlns:a16="http://schemas.microsoft.com/office/drawing/2014/main" id="{1B7BF807-9BA8-8DFB-6886-283C3F3D944A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sp>
        <p:nvSpPr>
          <p:cNvPr id="4114" name="Rectangle 18">
            <a:extLst>
              <a:ext uri="{FF2B5EF4-FFF2-40B4-BE49-F238E27FC236}">
                <a16:creationId xmlns:a16="http://schemas.microsoft.com/office/drawing/2014/main" id="{FDB35C81-1D6F-B005-7F79-D5C5716A3B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15" name="Rectangle 19">
            <a:extLst>
              <a:ext uri="{FF2B5EF4-FFF2-40B4-BE49-F238E27FC236}">
                <a16:creationId xmlns:a16="http://schemas.microsoft.com/office/drawing/2014/main" id="{CAA0C911-83F3-361B-41DF-4A946B58924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solidFill>
                  <a:srgbClr val="FFFFFF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16" name="Rectangle 20">
            <a:extLst>
              <a:ext uri="{FF2B5EF4-FFF2-40B4-BE49-F238E27FC236}">
                <a16:creationId xmlns:a16="http://schemas.microsoft.com/office/drawing/2014/main" id="{592888B9-405A-C44B-5FAD-BBD2791E2D3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FFFFFF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17" name="Rectangle 21">
            <a:extLst>
              <a:ext uri="{FF2B5EF4-FFF2-40B4-BE49-F238E27FC236}">
                <a16:creationId xmlns:a16="http://schemas.microsoft.com/office/drawing/2014/main" id="{E0B7DCD9-8F1E-3D21-223C-1C874074625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fld id="{93C86753-111A-4A58-8CD8-02CF04A529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118" name="Rectangle 22">
            <a:extLst>
              <a:ext uri="{FF2B5EF4-FFF2-40B4-BE49-F238E27FC236}">
                <a16:creationId xmlns:a16="http://schemas.microsoft.com/office/drawing/2014/main" id="{0F2A433B-418E-741E-E084-6FD638D44D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830542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428152C0-F132-383A-DE0A-D29AF47281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81000"/>
            <a:ext cx="10972800" cy="1371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41E83BF2-5860-8D82-C6A9-918F15BC07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109728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FEA22065-2B1A-823A-1DD2-EA903D3076A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2D3968A5-406F-F925-E94D-A28E73F3BD9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F182C969-7270-F1C6-1FD7-1AD494359D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FDD7367-E651-4686-8EEA-800DD02155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69050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4A96C-2349-EA13-89DE-287FB9BF6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81000"/>
            <a:ext cx="11049000" cy="1730829"/>
          </a:xfrm>
        </p:spPr>
        <p:txBody>
          <a:bodyPr/>
          <a:lstStyle/>
          <a:p>
            <a:pPr algn="l"/>
            <a:r>
              <a:rPr lang="en-US" b="1" dirty="0"/>
              <a:t>Leviticus II  Offerings and Sacrifices</a:t>
            </a:r>
            <a:br>
              <a:rPr lang="en-US" b="1" dirty="0"/>
            </a:br>
            <a:r>
              <a:rPr lang="en-US" sz="3200" b="1" dirty="0"/>
              <a:t>(cont.)</a:t>
            </a: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AB281E-F0D4-E21E-7651-6233BEBBA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2288" y="1551141"/>
            <a:ext cx="6159255" cy="530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821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45B88-A4B6-5CBC-D017-A0538DC37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Leviticus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2A685-D00E-14AD-F327-0FC390FBC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30182"/>
            <a:ext cx="10972800" cy="4779178"/>
          </a:xfrm>
        </p:spPr>
        <p:txBody>
          <a:bodyPr>
            <a:normAutofit/>
          </a:bodyPr>
          <a:lstStyle/>
          <a:p>
            <a:pPr marL="137156" indent="0">
              <a:buNone/>
            </a:pPr>
            <a:r>
              <a:rPr lang="en-US" sz="3200" b="1" dirty="0"/>
              <a:t>Name means priesthood-book</a:t>
            </a:r>
          </a:p>
          <a:p>
            <a:pPr marL="137156" indent="0">
              <a:buNone/>
            </a:pPr>
            <a:endParaRPr lang="en-US" b="1" dirty="0"/>
          </a:p>
          <a:p>
            <a:pPr marL="137156" indent="0">
              <a:buNone/>
            </a:pPr>
            <a:r>
              <a:rPr lang="en-US" sz="3200" b="1" dirty="0"/>
              <a:t>Theme verse:  </a:t>
            </a:r>
          </a:p>
          <a:p>
            <a:pPr marL="137156" indent="0">
              <a:buNone/>
            </a:pPr>
            <a:r>
              <a:rPr lang="en-US" sz="3200" b="1" dirty="0"/>
              <a:t>Leviticus  11:45  I am the Lord who brought you up out of Egypt to be your God; therefore be holy because I am holy.</a:t>
            </a:r>
          </a:p>
          <a:p>
            <a:pPr marL="137156" indent="0">
              <a:buNone/>
            </a:pPr>
            <a:endParaRPr lang="en-US" sz="1200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CD488D5-A779-1147-AB27-2AA640BD2E50}"/>
                  </a:ext>
                </a:extLst>
              </p14:cNvPr>
              <p14:cNvContentPartPr/>
              <p14:nvPr/>
            </p14:nvContentPartPr>
            <p14:xfrm>
              <a:off x="5450302" y="902230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CD488D5-A779-1147-AB27-2AA640BD2E5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44182" y="896110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10037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>
            <a:extLst>
              <a:ext uri="{FF2B5EF4-FFF2-40B4-BE49-F238E27FC236}">
                <a16:creationId xmlns:a16="http://schemas.microsoft.com/office/drawing/2014/main" id="{96054AFE-649E-CDD2-9FA4-AC2809995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5886" y="-1"/>
            <a:ext cx="799011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s-MX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Sacrificial </a:t>
            </a:r>
            <a:r>
              <a:rPr kumimoji="0" lang="es-MX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Type</a:t>
            </a:r>
            <a:r>
              <a:rPr kumimoji="0" lang="es-MX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and </a:t>
            </a:r>
            <a:r>
              <a:rPr kumimoji="0" lang="es-MX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Antitype</a:t>
            </a:r>
            <a:endParaRPr kumimoji="0" lang="es-MX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grpSp>
        <p:nvGrpSpPr>
          <p:cNvPr id="211971" name="Group 77">
            <a:extLst>
              <a:ext uri="{FF2B5EF4-FFF2-40B4-BE49-F238E27FC236}">
                <a16:creationId xmlns:a16="http://schemas.microsoft.com/office/drawing/2014/main" id="{B62E2EEC-2136-7973-3F38-B0B51A446100}"/>
              </a:ext>
            </a:extLst>
          </p:cNvPr>
          <p:cNvGrpSpPr>
            <a:grpSpLocks/>
          </p:cNvGrpSpPr>
          <p:nvPr/>
        </p:nvGrpSpPr>
        <p:grpSpPr bwMode="auto">
          <a:xfrm>
            <a:off x="990599" y="914400"/>
            <a:ext cx="10646229" cy="5410200"/>
            <a:chOff x="-3" y="534"/>
            <a:chExt cx="3122" cy="4322"/>
          </a:xfrm>
        </p:grpSpPr>
        <p:grpSp>
          <p:nvGrpSpPr>
            <p:cNvPr id="211973" name="Group 75">
              <a:extLst>
                <a:ext uri="{FF2B5EF4-FFF2-40B4-BE49-F238E27FC236}">
                  <a16:creationId xmlns:a16="http://schemas.microsoft.com/office/drawing/2014/main" id="{2F5EFCB2-4706-0106-A87D-C31915B693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537"/>
              <a:ext cx="3116" cy="4316"/>
              <a:chOff x="0" y="537"/>
              <a:chExt cx="3116" cy="4316"/>
            </a:xfrm>
          </p:grpSpPr>
          <p:grpSp>
            <p:nvGrpSpPr>
              <p:cNvPr id="211975" name="Group 28">
                <a:extLst>
                  <a:ext uri="{FF2B5EF4-FFF2-40B4-BE49-F238E27FC236}">
                    <a16:creationId xmlns:a16="http://schemas.microsoft.com/office/drawing/2014/main" id="{D962CA79-1B62-4455-CA88-1E18A12AD4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537"/>
                <a:ext cx="590" cy="518"/>
                <a:chOff x="0" y="537"/>
                <a:chExt cx="590" cy="518"/>
              </a:xfrm>
            </p:grpSpPr>
            <p:sp>
              <p:nvSpPr>
                <p:cNvPr id="212045" name="Rectangle 3">
                  <a:extLst>
                    <a:ext uri="{FF2B5EF4-FFF2-40B4-BE49-F238E27FC236}">
                      <a16:creationId xmlns:a16="http://schemas.microsoft.com/office/drawing/2014/main" id="{6A1AAC05-FFD0-676F-6915-5F5FFDE224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537"/>
                  <a:ext cx="504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12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 </a:t>
                  </a:r>
                  <a:endParaRPr kumimoji="0" lang="es-MX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12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 </a:t>
                  </a: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s-MX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2046" name="Rectangle 27">
                  <a:extLst>
                    <a:ext uri="{FF2B5EF4-FFF2-40B4-BE49-F238E27FC236}">
                      <a16:creationId xmlns:a16="http://schemas.microsoft.com/office/drawing/2014/main" id="{9CF13E62-2BF8-61D1-BEAD-6ADF430B0B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537"/>
                  <a:ext cx="590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1976" name="Group 30">
                <a:extLst>
                  <a:ext uri="{FF2B5EF4-FFF2-40B4-BE49-F238E27FC236}">
                    <a16:creationId xmlns:a16="http://schemas.microsoft.com/office/drawing/2014/main" id="{FE2DCA57-1487-EA7B-CC4B-DF98692101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90" y="537"/>
                <a:ext cx="806" cy="518"/>
                <a:chOff x="590" y="537"/>
                <a:chExt cx="806" cy="518"/>
              </a:xfrm>
            </p:grpSpPr>
            <p:sp>
              <p:nvSpPr>
                <p:cNvPr id="212043" name="Rectangle 4">
                  <a:extLst>
                    <a:ext uri="{FF2B5EF4-FFF2-40B4-BE49-F238E27FC236}">
                      <a16:creationId xmlns:a16="http://schemas.microsoft.com/office/drawing/2014/main" id="{913F0FD6-3FD2-1E84-EB9D-E35FE1E75B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3" y="537"/>
                  <a:ext cx="720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Old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Testament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Sacrifice</a:t>
                  </a:r>
                  <a:endParaRPr kumimoji="0" lang="es-MX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s-MX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2044" name="Rectangle 29">
                  <a:extLst>
                    <a:ext uri="{FF2B5EF4-FFF2-40B4-BE49-F238E27FC236}">
                      <a16:creationId xmlns:a16="http://schemas.microsoft.com/office/drawing/2014/main" id="{FF067920-B346-25E4-53B1-F3752C709F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0" y="537"/>
                  <a:ext cx="806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1977" name="Group 32">
                <a:extLst>
                  <a:ext uri="{FF2B5EF4-FFF2-40B4-BE49-F238E27FC236}">
                    <a16:creationId xmlns:a16="http://schemas.microsoft.com/office/drawing/2014/main" id="{6F372068-2F6D-7B6B-F2B1-5FC901CC82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96" y="537"/>
                <a:ext cx="878" cy="518"/>
                <a:chOff x="1396" y="537"/>
                <a:chExt cx="878" cy="518"/>
              </a:xfrm>
            </p:grpSpPr>
            <p:sp>
              <p:nvSpPr>
                <p:cNvPr id="212041" name="Rectangle 5">
                  <a:extLst>
                    <a:ext uri="{FF2B5EF4-FFF2-40B4-BE49-F238E27FC236}">
                      <a16:creationId xmlns:a16="http://schemas.microsoft.com/office/drawing/2014/main" id="{7F4C0DD6-0BB2-B003-0BEC-5DDBF7F1D9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39" y="537"/>
                  <a:ext cx="79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New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Testament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fulfillment</a:t>
                  </a:r>
                  <a:endParaRPr kumimoji="0" lang="es-MX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s-MX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2042" name="Rectangle 31">
                  <a:extLst>
                    <a:ext uri="{FF2B5EF4-FFF2-40B4-BE49-F238E27FC236}">
                      <a16:creationId xmlns:a16="http://schemas.microsoft.com/office/drawing/2014/main" id="{509EBA4E-2F15-557E-CD5F-E29C4031DB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6" y="537"/>
                  <a:ext cx="87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1978" name="Group 34">
                <a:extLst>
                  <a:ext uri="{FF2B5EF4-FFF2-40B4-BE49-F238E27FC236}">
                    <a16:creationId xmlns:a16="http://schemas.microsoft.com/office/drawing/2014/main" id="{3C68BFDC-2F3E-9457-F829-EFAEBD9F64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74" y="537"/>
                <a:ext cx="842" cy="518"/>
                <a:chOff x="2274" y="537"/>
                <a:chExt cx="842" cy="518"/>
              </a:xfrm>
            </p:grpSpPr>
            <p:sp>
              <p:nvSpPr>
                <p:cNvPr id="212039" name="Rectangle 6">
                  <a:extLst>
                    <a:ext uri="{FF2B5EF4-FFF2-40B4-BE49-F238E27FC236}">
                      <a16:creationId xmlns:a16="http://schemas.microsoft.com/office/drawing/2014/main" id="{34FAC91D-9467-1910-8584-1B6C305A35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17" y="537"/>
                  <a:ext cx="756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  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Scriptures</a:t>
                  </a:r>
                  <a:endParaRPr kumimoji="0" lang="es-MX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 </a:t>
                  </a: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s-MX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2040" name="Rectangle 33">
                  <a:extLst>
                    <a:ext uri="{FF2B5EF4-FFF2-40B4-BE49-F238E27FC236}">
                      <a16:creationId xmlns:a16="http://schemas.microsoft.com/office/drawing/2014/main" id="{795B4EE8-06CF-33F1-DA1E-827F252243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4" y="537"/>
                  <a:ext cx="842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1979" name="Group 36">
                <a:extLst>
                  <a:ext uri="{FF2B5EF4-FFF2-40B4-BE49-F238E27FC236}">
                    <a16:creationId xmlns:a16="http://schemas.microsoft.com/office/drawing/2014/main" id="{809224C6-FE1F-DC98-0879-83FEABBDD3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1055"/>
                <a:ext cx="590" cy="2532"/>
                <a:chOff x="0" y="1055"/>
                <a:chExt cx="590" cy="2532"/>
              </a:xfrm>
            </p:grpSpPr>
            <p:sp>
              <p:nvSpPr>
                <p:cNvPr id="212037" name="Rectangle 7">
                  <a:extLst>
                    <a:ext uri="{FF2B5EF4-FFF2-40B4-BE49-F238E27FC236}">
                      <a16:creationId xmlns:a16="http://schemas.microsoft.com/office/drawing/2014/main" id="{28F3AA11-510B-E271-E04A-06B8B98E67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1055"/>
                  <a:ext cx="504" cy="25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Sweet </a:t>
                  </a:r>
                  <a:r>
                    <a:rPr kumimoji="0" lang="es-MX" altLang="en-US" sz="2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Savor</a:t>
                  </a:r>
                  <a:r>
                    <a:rPr kumimoji="0" lang="es-MX" altLang="en-US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Sacrifices</a:t>
                  </a:r>
                  <a:endParaRPr kumimoji="0" lang="es-MX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s-MX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2038" name="Rectangle 35">
                  <a:extLst>
                    <a:ext uri="{FF2B5EF4-FFF2-40B4-BE49-F238E27FC236}">
                      <a16:creationId xmlns:a16="http://schemas.microsoft.com/office/drawing/2014/main" id="{0FDABBA4-4DBD-AACB-B52D-F3905F27FC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055"/>
                  <a:ext cx="590" cy="253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1980" name="Group 38">
                <a:extLst>
                  <a:ext uri="{FF2B5EF4-FFF2-40B4-BE49-F238E27FC236}">
                    <a16:creationId xmlns:a16="http://schemas.microsoft.com/office/drawing/2014/main" id="{890954EE-FD7C-F169-6B84-1612C0B081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90" y="1055"/>
                <a:ext cx="806" cy="633"/>
                <a:chOff x="590" y="1055"/>
                <a:chExt cx="806" cy="633"/>
              </a:xfrm>
            </p:grpSpPr>
            <p:sp>
              <p:nvSpPr>
                <p:cNvPr id="212035" name="Rectangle 8">
                  <a:extLst>
                    <a:ext uri="{FF2B5EF4-FFF2-40B4-BE49-F238E27FC236}">
                      <a16:creationId xmlns:a16="http://schemas.microsoft.com/office/drawing/2014/main" id="{94B37634-3828-2F0E-9977-6EA29DB23F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3" y="1055"/>
                  <a:ext cx="720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The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Burnt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Offering</a:t>
                  </a:r>
                  <a:endParaRPr kumimoji="0" lang="es-MX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s-MX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2036" name="Rectangle 37">
                  <a:extLst>
                    <a:ext uri="{FF2B5EF4-FFF2-40B4-BE49-F238E27FC236}">
                      <a16:creationId xmlns:a16="http://schemas.microsoft.com/office/drawing/2014/main" id="{4113883E-0818-3344-7265-3AB942886A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0" y="1055"/>
                  <a:ext cx="806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1981" name="Group 40">
                <a:extLst>
                  <a:ext uri="{FF2B5EF4-FFF2-40B4-BE49-F238E27FC236}">
                    <a16:creationId xmlns:a16="http://schemas.microsoft.com/office/drawing/2014/main" id="{9A4A4A0F-97C4-24DF-38E2-FC5A88BCC1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96" y="1055"/>
                <a:ext cx="878" cy="633"/>
                <a:chOff x="1396" y="1055"/>
                <a:chExt cx="878" cy="633"/>
              </a:xfrm>
            </p:grpSpPr>
            <p:sp>
              <p:nvSpPr>
                <p:cNvPr id="212033" name="Rectangle 9">
                  <a:extLst>
                    <a:ext uri="{FF2B5EF4-FFF2-40B4-BE49-F238E27FC236}">
                      <a16:creationId xmlns:a16="http://schemas.microsoft.com/office/drawing/2014/main" id="{819EB1E6-DAE7-1229-DA83-E3BA019729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39" y="1055"/>
                  <a:ext cx="792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Jesus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’ and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our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devotion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to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God</a:t>
                  </a:r>
                  <a:endParaRPr kumimoji="0" lang="es-MX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 </a:t>
                  </a: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s-MX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2034" name="Rectangle 39">
                  <a:extLst>
                    <a:ext uri="{FF2B5EF4-FFF2-40B4-BE49-F238E27FC236}">
                      <a16:creationId xmlns:a16="http://schemas.microsoft.com/office/drawing/2014/main" id="{2E073107-ADB0-C6B6-D5E0-01CA66A471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6" y="1055"/>
                  <a:ext cx="878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1982" name="Group 42">
                <a:extLst>
                  <a:ext uri="{FF2B5EF4-FFF2-40B4-BE49-F238E27FC236}">
                    <a16:creationId xmlns:a16="http://schemas.microsoft.com/office/drawing/2014/main" id="{3A2652C8-8D29-0EB0-D846-82E0360693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74" y="1055"/>
                <a:ext cx="842" cy="633"/>
                <a:chOff x="2274" y="1055"/>
                <a:chExt cx="842" cy="633"/>
              </a:xfrm>
            </p:grpSpPr>
            <p:sp>
              <p:nvSpPr>
                <p:cNvPr id="212031" name="Rectangle 10">
                  <a:extLst>
                    <a:ext uri="{FF2B5EF4-FFF2-40B4-BE49-F238E27FC236}">
                      <a16:creationId xmlns:a16="http://schemas.microsoft.com/office/drawing/2014/main" id="{3C3882FC-F50B-F83F-BB7E-55B76C42AE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17" y="1055"/>
                  <a:ext cx="756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Ephesians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5:1,2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Romans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12:1,2</a:t>
                  </a:r>
                  <a:endParaRPr kumimoji="0" lang="es-MX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s-MX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2032" name="Rectangle 41">
                  <a:extLst>
                    <a:ext uri="{FF2B5EF4-FFF2-40B4-BE49-F238E27FC236}">
                      <a16:creationId xmlns:a16="http://schemas.microsoft.com/office/drawing/2014/main" id="{C04A694A-4FF3-3A51-F0B9-E74545C25A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4" y="1055"/>
                  <a:ext cx="842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1983" name="Group 44">
                <a:extLst>
                  <a:ext uri="{FF2B5EF4-FFF2-40B4-BE49-F238E27FC236}">
                    <a16:creationId xmlns:a16="http://schemas.microsoft.com/office/drawing/2014/main" id="{62BA3F2B-6687-4DFA-1E0D-05011C95FA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90" y="1688"/>
                <a:ext cx="806" cy="633"/>
                <a:chOff x="590" y="1688"/>
                <a:chExt cx="806" cy="633"/>
              </a:xfrm>
            </p:grpSpPr>
            <p:sp>
              <p:nvSpPr>
                <p:cNvPr id="212029" name="Rectangle 11">
                  <a:extLst>
                    <a:ext uri="{FF2B5EF4-FFF2-40B4-BE49-F238E27FC236}">
                      <a16:creationId xmlns:a16="http://schemas.microsoft.com/office/drawing/2014/main" id="{5120D9C4-34AF-DDAC-AAAE-ACCEB7F4DC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3" y="1688"/>
                  <a:ext cx="720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The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Grain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Offering</a:t>
                  </a:r>
                  <a:endParaRPr kumimoji="0" lang="es-MX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s-MX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2030" name="Rectangle 43">
                  <a:extLst>
                    <a:ext uri="{FF2B5EF4-FFF2-40B4-BE49-F238E27FC236}">
                      <a16:creationId xmlns:a16="http://schemas.microsoft.com/office/drawing/2014/main" id="{1CE51304-7262-7EBD-8704-425A438012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0" y="1688"/>
                  <a:ext cx="806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1984" name="Group 46">
                <a:extLst>
                  <a:ext uri="{FF2B5EF4-FFF2-40B4-BE49-F238E27FC236}">
                    <a16:creationId xmlns:a16="http://schemas.microsoft.com/office/drawing/2014/main" id="{5859EEED-CFBC-DC7F-0FE5-10750CC823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96" y="1688"/>
                <a:ext cx="878" cy="633"/>
                <a:chOff x="1396" y="1688"/>
                <a:chExt cx="878" cy="633"/>
              </a:xfrm>
            </p:grpSpPr>
            <p:sp>
              <p:nvSpPr>
                <p:cNvPr id="212027" name="Rectangle 12">
                  <a:extLst>
                    <a:ext uri="{FF2B5EF4-FFF2-40B4-BE49-F238E27FC236}">
                      <a16:creationId xmlns:a16="http://schemas.microsoft.com/office/drawing/2014/main" id="{9E25050E-AEB0-6884-3503-D06A034D83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39" y="1688"/>
                  <a:ext cx="792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Giving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back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to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God</a:t>
                  </a:r>
                  <a:endParaRPr kumimoji="0" lang="es-MX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s-MX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2028" name="Rectangle 45">
                  <a:extLst>
                    <a:ext uri="{FF2B5EF4-FFF2-40B4-BE49-F238E27FC236}">
                      <a16:creationId xmlns:a16="http://schemas.microsoft.com/office/drawing/2014/main" id="{F518F944-763A-8103-A371-ADB3FA5F62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6" y="1688"/>
                  <a:ext cx="878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1985" name="Group 48">
                <a:extLst>
                  <a:ext uri="{FF2B5EF4-FFF2-40B4-BE49-F238E27FC236}">
                    <a16:creationId xmlns:a16="http://schemas.microsoft.com/office/drawing/2014/main" id="{B97DCB23-D2A4-0C9B-F239-36A26361C4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74" y="1688"/>
                <a:ext cx="842" cy="633"/>
                <a:chOff x="2274" y="1688"/>
                <a:chExt cx="842" cy="633"/>
              </a:xfrm>
            </p:grpSpPr>
            <p:sp>
              <p:nvSpPr>
                <p:cNvPr id="212025" name="Rectangle 13">
                  <a:extLst>
                    <a:ext uri="{FF2B5EF4-FFF2-40B4-BE49-F238E27FC236}">
                      <a16:creationId xmlns:a16="http://schemas.microsoft.com/office/drawing/2014/main" id="{281DD068-F2F4-4023-A428-89F98E7518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17" y="1688"/>
                  <a:ext cx="756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Matthew 6:19-21</a:t>
                  </a:r>
                  <a:endParaRPr kumimoji="0" lang="es-MX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Romans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8,9</a:t>
                  </a:r>
                  <a:endParaRPr kumimoji="0" lang="es-MX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s-MX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2026" name="Rectangle 47">
                  <a:extLst>
                    <a:ext uri="{FF2B5EF4-FFF2-40B4-BE49-F238E27FC236}">
                      <a16:creationId xmlns:a16="http://schemas.microsoft.com/office/drawing/2014/main" id="{897FE663-D6CA-5C1E-F75D-0F2623A881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4" y="1688"/>
                  <a:ext cx="842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1986" name="Group 50">
                <a:extLst>
                  <a:ext uri="{FF2B5EF4-FFF2-40B4-BE49-F238E27FC236}">
                    <a16:creationId xmlns:a16="http://schemas.microsoft.com/office/drawing/2014/main" id="{F2ED6EAA-2E6F-2371-EF3C-FC157CCC75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90" y="2321"/>
                <a:ext cx="806" cy="633"/>
                <a:chOff x="590" y="2321"/>
                <a:chExt cx="806" cy="633"/>
              </a:xfrm>
            </p:grpSpPr>
            <p:sp>
              <p:nvSpPr>
                <p:cNvPr id="212023" name="Rectangle 14">
                  <a:extLst>
                    <a:ext uri="{FF2B5EF4-FFF2-40B4-BE49-F238E27FC236}">
                      <a16:creationId xmlns:a16="http://schemas.microsoft.com/office/drawing/2014/main" id="{3B452189-3B67-351D-2D5B-40A36482F2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3" y="2321"/>
                  <a:ext cx="720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The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Drink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Offering</a:t>
                  </a:r>
                  <a:endParaRPr kumimoji="0" lang="es-MX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s-MX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2024" name="Rectangle 49">
                  <a:extLst>
                    <a:ext uri="{FF2B5EF4-FFF2-40B4-BE49-F238E27FC236}">
                      <a16:creationId xmlns:a16="http://schemas.microsoft.com/office/drawing/2014/main" id="{2201B2D9-7245-8367-2A60-7B63A12ED1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0" y="2321"/>
                  <a:ext cx="806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1987" name="Group 52">
                <a:extLst>
                  <a:ext uri="{FF2B5EF4-FFF2-40B4-BE49-F238E27FC236}">
                    <a16:creationId xmlns:a16="http://schemas.microsoft.com/office/drawing/2014/main" id="{A5DF1704-CD08-DB94-305F-B881E6E83B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96" y="2321"/>
                <a:ext cx="878" cy="633"/>
                <a:chOff x="1396" y="2321"/>
                <a:chExt cx="878" cy="633"/>
              </a:xfrm>
            </p:grpSpPr>
            <p:sp>
              <p:nvSpPr>
                <p:cNvPr id="212021" name="Rectangle 15">
                  <a:extLst>
                    <a:ext uri="{FF2B5EF4-FFF2-40B4-BE49-F238E27FC236}">
                      <a16:creationId xmlns:a16="http://schemas.microsoft.com/office/drawing/2014/main" id="{35E0C92D-DD05-D0AD-DC93-5FC82DAA73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39" y="2321"/>
                  <a:ext cx="792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Pouring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out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our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life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for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God</a:t>
                  </a:r>
                  <a:r>
                    <a:rPr kumimoji="0" lang="es-MX" alt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 </a:t>
                  </a: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s-MX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2022" name="Rectangle 51">
                  <a:extLst>
                    <a:ext uri="{FF2B5EF4-FFF2-40B4-BE49-F238E27FC236}">
                      <a16:creationId xmlns:a16="http://schemas.microsoft.com/office/drawing/2014/main" id="{17A90831-57A8-3CBE-9CEA-E60E6700A3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6" y="2321"/>
                  <a:ext cx="878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1988" name="Group 54">
                <a:extLst>
                  <a:ext uri="{FF2B5EF4-FFF2-40B4-BE49-F238E27FC236}">
                    <a16:creationId xmlns:a16="http://schemas.microsoft.com/office/drawing/2014/main" id="{D1495380-74A0-4071-478D-0BBCAB9AE7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74" y="2321"/>
                <a:ext cx="842" cy="633"/>
                <a:chOff x="2274" y="2321"/>
                <a:chExt cx="842" cy="633"/>
              </a:xfrm>
            </p:grpSpPr>
            <p:sp>
              <p:nvSpPr>
                <p:cNvPr id="212019" name="Rectangle 16">
                  <a:extLst>
                    <a:ext uri="{FF2B5EF4-FFF2-40B4-BE49-F238E27FC236}">
                      <a16:creationId xmlns:a16="http://schemas.microsoft.com/office/drawing/2014/main" id="{E7C10BD4-8793-AA29-59B8-7FD04B8300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98" y="2321"/>
                  <a:ext cx="756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Luke 22:20 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Philippians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2:16</a:t>
                  </a:r>
                  <a:endParaRPr kumimoji="0" lang="es-MX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s-MX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2020" name="Rectangle 53">
                  <a:extLst>
                    <a:ext uri="{FF2B5EF4-FFF2-40B4-BE49-F238E27FC236}">
                      <a16:creationId xmlns:a16="http://schemas.microsoft.com/office/drawing/2014/main" id="{16707C8F-0BE0-55A0-8F14-8C0384C540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4" y="2321"/>
                  <a:ext cx="842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1989" name="Group 56">
                <a:extLst>
                  <a:ext uri="{FF2B5EF4-FFF2-40B4-BE49-F238E27FC236}">
                    <a16:creationId xmlns:a16="http://schemas.microsoft.com/office/drawing/2014/main" id="{9348C8F5-DB05-B9D2-2C62-1ACC59793A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90" y="2954"/>
                <a:ext cx="806" cy="633"/>
                <a:chOff x="590" y="2954"/>
                <a:chExt cx="806" cy="633"/>
              </a:xfrm>
            </p:grpSpPr>
            <p:sp>
              <p:nvSpPr>
                <p:cNvPr id="212017" name="Rectangle 17">
                  <a:extLst>
                    <a:ext uri="{FF2B5EF4-FFF2-40B4-BE49-F238E27FC236}">
                      <a16:creationId xmlns:a16="http://schemas.microsoft.com/office/drawing/2014/main" id="{D77D6DC6-D7B8-EA10-425F-C7F5391817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3" y="2954"/>
                  <a:ext cx="720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The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Fellowship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Offering</a:t>
                  </a:r>
                  <a:endParaRPr kumimoji="0" lang="es-MX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s-MX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2018" name="Rectangle 55">
                  <a:extLst>
                    <a:ext uri="{FF2B5EF4-FFF2-40B4-BE49-F238E27FC236}">
                      <a16:creationId xmlns:a16="http://schemas.microsoft.com/office/drawing/2014/main" id="{BABF1014-E039-7B1C-FD8E-E2F6B01AE3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0" y="2954"/>
                  <a:ext cx="806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1990" name="Group 58">
                <a:extLst>
                  <a:ext uri="{FF2B5EF4-FFF2-40B4-BE49-F238E27FC236}">
                    <a16:creationId xmlns:a16="http://schemas.microsoft.com/office/drawing/2014/main" id="{A48AF7A9-43AB-7A19-4562-115E5FEA97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96" y="2954"/>
                <a:ext cx="878" cy="633"/>
                <a:chOff x="1396" y="2954"/>
                <a:chExt cx="878" cy="633"/>
              </a:xfrm>
            </p:grpSpPr>
            <p:sp>
              <p:nvSpPr>
                <p:cNvPr id="212015" name="Rectangle 18">
                  <a:extLst>
                    <a:ext uri="{FF2B5EF4-FFF2-40B4-BE49-F238E27FC236}">
                      <a16:creationId xmlns:a16="http://schemas.microsoft.com/office/drawing/2014/main" id="{0827555E-0864-5B73-2BAA-7388C9FE3A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39" y="2954"/>
                  <a:ext cx="792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Celebrating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blessings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from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God</a:t>
                  </a:r>
                  <a:endParaRPr kumimoji="0" lang="es-MX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s-MX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2016" name="Rectangle 57">
                  <a:extLst>
                    <a:ext uri="{FF2B5EF4-FFF2-40B4-BE49-F238E27FC236}">
                      <a16:creationId xmlns:a16="http://schemas.microsoft.com/office/drawing/2014/main" id="{DB452771-9855-9E8D-6724-70B4749C73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6" y="2954"/>
                  <a:ext cx="878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1991" name="Group 60">
                <a:extLst>
                  <a:ext uri="{FF2B5EF4-FFF2-40B4-BE49-F238E27FC236}">
                    <a16:creationId xmlns:a16="http://schemas.microsoft.com/office/drawing/2014/main" id="{128424F2-2DE4-88F7-1DE9-1FD7A9F18D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74" y="2954"/>
                <a:ext cx="842" cy="633"/>
                <a:chOff x="2274" y="2954"/>
                <a:chExt cx="842" cy="633"/>
              </a:xfrm>
            </p:grpSpPr>
            <p:sp>
              <p:nvSpPr>
                <p:cNvPr id="212013" name="Rectangle 19">
                  <a:extLst>
                    <a:ext uri="{FF2B5EF4-FFF2-40B4-BE49-F238E27FC236}">
                      <a16:creationId xmlns:a16="http://schemas.microsoft.com/office/drawing/2014/main" id="{B0615875-F4A3-0219-FFCA-5E194673DE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98" y="3012"/>
                  <a:ext cx="775" cy="5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John 10:10</a:t>
                  </a:r>
                  <a:endParaRPr kumimoji="0" lang="es-MX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1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Thess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5:16</a:t>
                  </a:r>
                  <a:endParaRPr kumimoji="0" lang="es-MX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s-MX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2014" name="Rectangle 59">
                  <a:extLst>
                    <a:ext uri="{FF2B5EF4-FFF2-40B4-BE49-F238E27FC236}">
                      <a16:creationId xmlns:a16="http://schemas.microsoft.com/office/drawing/2014/main" id="{167494E7-5977-9ED9-D541-9C694AB67A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4" y="2954"/>
                  <a:ext cx="842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1992" name="Group 62">
                <a:extLst>
                  <a:ext uri="{FF2B5EF4-FFF2-40B4-BE49-F238E27FC236}">
                    <a16:creationId xmlns:a16="http://schemas.microsoft.com/office/drawing/2014/main" id="{D6723027-64DE-7838-C41E-004881521D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3587"/>
                <a:ext cx="590" cy="1266"/>
                <a:chOff x="0" y="3587"/>
                <a:chExt cx="590" cy="1266"/>
              </a:xfrm>
            </p:grpSpPr>
            <p:sp>
              <p:nvSpPr>
                <p:cNvPr id="212011" name="Rectangle 20">
                  <a:extLst>
                    <a:ext uri="{FF2B5EF4-FFF2-40B4-BE49-F238E27FC236}">
                      <a16:creationId xmlns:a16="http://schemas.microsoft.com/office/drawing/2014/main" id="{0F579973-E7C1-0F59-F5F2-70E88AE6B0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3587"/>
                  <a:ext cx="504" cy="126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2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Blood</a:t>
                  </a:r>
                  <a:r>
                    <a:rPr kumimoji="0" lang="es-MX" altLang="en-US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Sacrifices</a:t>
                  </a:r>
                  <a:endParaRPr kumimoji="0" lang="es-MX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s-MX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2012" name="Rectangle 61">
                  <a:extLst>
                    <a:ext uri="{FF2B5EF4-FFF2-40B4-BE49-F238E27FC236}">
                      <a16:creationId xmlns:a16="http://schemas.microsoft.com/office/drawing/2014/main" id="{727891D2-E5F1-5C21-A680-FF8E587428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3587"/>
                  <a:ext cx="590" cy="126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1993" name="Group 64">
                <a:extLst>
                  <a:ext uri="{FF2B5EF4-FFF2-40B4-BE49-F238E27FC236}">
                    <a16:creationId xmlns:a16="http://schemas.microsoft.com/office/drawing/2014/main" id="{C02CAECD-2FAD-9EC9-1AA8-CAC3040D3F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90" y="3587"/>
                <a:ext cx="806" cy="633"/>
                <a:chOff x="590" y="3587"/>
                <a:chExt cx="806" cy="633"/>
              </a:xfrm>
            </p:grpSpPr>
            <p:sp>
              <p:nvSpPr>
                <p:cNvPr id="212009" name="Rectangle 21">
                  <a:extLst>
                    <a:ext uri="{FF2B5EF4-FFF2-40B4-BE49-F238E27FC236}">
                      <a16:creationId xmlns:a16="http://schemas.microsoft.com/office/drawing/2014/main" id="{CD105F62-AEB1-9E8D-F1B4-34D98EE982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3" y="3587"/>
                  <a:ext cx="720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The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Sin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Offering</a:t>
                  </a:r>
                  <a:endParaRPr kumimoji="0" lang="es-MX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s-MX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2010" name="Rectangle 63">
                  <a:extLst>
                    <a:ext uri="{FF2B5EF4-FFF2-40B4-BE49-F238E27FC236}">
                      <a16:creationId xmlns:a16="http://schemas.microsoft.com/office/drawing/2014/main" id="{9D0AF94B-050F-CCCE-3DFF-B1687383C9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0" y="3587"/>
                  <a:ext cx="806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1994" name="Group 66">
                <a:extLst>
                  <a:ext uri="{FF2B5EF4-FFF2-40B4-BE49-F238E27FC236}">
                    <a16:creationId xmlns:a16="http://schemas.microsoft.com/office/drawing/2014/main" id="{64C6DC59-0F3F-FA62-E06A-67D5E5F110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96" y="3587"/>
                <a:ext cx="878" cy="633"/>
                <a:chOff x="1396" y="3587"/>
                <a:chExt cx="878" cy="633"/>
              </a:xfrm>
            </p:grpSpPr>
            <p:sp>
              <p:nvSpPr>
                <p:cNvPr id="212007" name="Rectangle 22">
                  <a:extLst>
                    <a:ext uri="{FF2B5EF4-FFF2-40B4-BE49-F238E27FC236}">
                      <a16:creationId xmlns:a16="http://schemas.microsoft.com/office/drawing/2014/main" id="{30C1F943-386C-DAC7-28E4-EB886DE1A8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39" y="3587"/>
                  <a:ext cx="792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Jesus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’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sacrifice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for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our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sins</a:t>
                  </a:r>
                  <a:endParaRPr kumimoji="0" lang="es-MX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 </a:t>
                  </a: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s-MX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2008" name="Rectangle 65">
                  <a:extLst>
                    <a:ext uri="{FF2B5EF4-FFF2-40B4-BE49-F238E27FC236}">
                      <a16:creationId xmlns:a16="http://schemas.microsoft.com/office/drawing/2014/main" id="{01842A5F-C25C-B46D-48EA-C76B3E44F2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6" y="3587"/>
                  <a:ext cx="878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1995" name="Group 68">
                <a:extLst>
                  <a:ext uri="{FF2B5EF4-FFF2-40B4-BE49-F238E27FC236}">
                    <a16:creationId xmlns:a16="http://schemas.microsoft.com/office/drawing/2014/main" id="{48E86563-645E-4216-76A7-AD4AC1B2DD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74" y="3587"/>
                <a:ext cx="842" cy="633"/>
                <a:chOff x="2274" y="3587"/>
                <a:chExt cx="842" cy="633"/>
              </a:xfrm>
            </p:grpSpPr>
            <p:sp>
              <p:nvSpPr>
                <p:cNvPr id="212005" name="Rectangle 23">
                  <a:extLst>
                    <a:ext uri="{FF2B5EF4-FFF2-40B4-BE49-F238E27FC236}">
                      <a16:creationId xmlns:a16="http://schemas.microsoft.com/office/drawing/2014/main" id="{0E4B97FD-193D-14D8-DACF-BF021CD861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17" y="3587"/>
                  <a:ext cx="756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1 Peter 1:18,19</a:t>
                  </a:r>
                  <a:endParaRPr kumimoji="0" lang="es-MX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2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Cor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5:21</a:t>
                  </a:r>
                  <a:endParaRPr kumimoji="0" lang="es-MX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s-MX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2006" name="Rectangle 67">
                  <a:extLst>
                    <a:ext uri="{FF2B5EF4-FFF2-40B4-BE49-F238E27FC236}">
                      <a16:creationId xmlns:a16="http://schemas.microsoft.com/office/drawing/2014/main" id="{C05F0F31-3E48-2B8E-8E87-9A1728CF4C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4" y="3587"/>
                  <a:ext cx="842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1996" name="Group 70">
                <a:extLst>
                  <a:ext uri="{FF2B5EF4-FFF2-40B4-BE49-F238E27FC236}">
                    <a16:creationId xmlns:a16="http://schemas.microsoft.com/office/drawing/2014/main" id="{1A8CB15A-27DB-72A0-1781-E9C34F8462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90" y="4220"/>
                <a:ext cx="806" cy="633"/>
                <a:chOff x="590" y="4220"/>
                <a:chExt cx="806" cy="633"/>
              </a:xfrm>
            </p:grpSpPr>
            <p:sp>
              <p:nvSpPr>
                <p:cNvPr id="212003" name="Rectangle 24">
                  <a:extLst>
                    <a:ext uri="{FF2B5EF4-FFF2-40B4-BE49-F238E27FC236}">
                      <a16:creationId xmlns:a16="http://schemas.microsoft.com/office/drawing/2014/main" id="{FE998B11-C5B6-0EDB-4BCF-CA9F4C3D00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3" y="4220"/>
                  <a:ext cx="720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The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Guilt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Offering</a:t>
                  </a:r>
                  <a:endParaRPr kumimoji="0" lang="es-MX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s-MX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2004" name="Rectangle 69">
                  <a:extLst>
                    <a:ext uri="{FF2B5EF4-FFF2-40B4-BE49-F238E27FC236}">
                      <a16:creationId xmlns:a16="http://schemas.microsoft.com/office/drawing/2014/main" id="{8EBA9FF7-FD65-DF73-E4C4-942ED9965D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0" y="4220"/>
                  <a:ext cx="806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1997" name="Group 72">
                <a:extLst>
                  <a:ext uri="{FF2B5EF4-FFF2-40B4-BE49-F238E27FC236}">
                    <a16:creationId xmlns:a16="http://schemas.microsoft.com/office/drawing/2014/main" id="{8EED5B12-5C92-4FAB-8F41-1F71C9F2AF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96" y="4220"/>
                <a:ext cx="878" cy="633"/>
                <a:chOff x="1396" y="4220"/>
                <a:chExt cx="878" cy="633"/>
              </a:xfrm>
            </p:grpSpPr>
            <p:sp>
              <p:nvSpPr>
                <p:cNvPr id="212001" name="Rectangle 25">
                  <a:extLst>
                    <a:ext uri="{FF2B5EF4-FFF2-40B4-BE49-F238E27FC236}">
                      <a16:creationId xmlns:a16="http://schemas.microsoft.com/office/drawing/2014/main" id="{4C756DA4-7CF7-DDAE-9EC3-639EB9E62C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39" y="4220"/>
                  <a:ext cx="792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Maintain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relationship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with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one</a:t>
                  </a: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</a:t>
                  </a:r>
                  <a:r>
                    <a:rPr kumimoji="0" lang="es-MX" alt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another</a:t>
                  </a:r>
                  <a:endParaRPr kumimoji="0" lang="es-MX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s-MX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2002" name="Rectangle 71">
                  <a:extLst>
                    <a:ext uri="{FF2B5EF4-FFF2-40B4-BE49-F238E27FC236}">
                      <a16:creationId xmlns:a16="http://schemas.microsoft.com/office/drawing/2014/main" id="{4E83E8B4-142E-67C0-ABEA-99859466EB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6" y="4220"/>
                  <a:ext cx="878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1998" name="Group 74">
                <a:extLst>
                  <a:ext uri="{FF2B5EF4-FFF2-40B4-BE49-F238E27FC236}">
                    <a16:creationId xmlns:a16="http://schemas.microsoft.com/office/drawing/2014/main" id="{158FB773-76ED-B302-EC63-5F91C8A551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74" y="4220"/>
                <a:ext cx="842" cy="633"/>
                <a:chOff x="2274" y="4220"/>
                <a:chExt cx="842" cy="633"/>
              </a:xfrm>
            </p:grpSpPr>
            <p:sp>
              <p:nvSpPr>
                <p:cNvPr id="211999" name="Rectangle 26">
                  <a:extLst>
                    <a:ext uri="{FF2B5EF4-FFF2-40B4-BE49-F238E27FC236}">
                      <a16:creationId xmlns:a16="http://schemas.microsoft.com/office/drawing/2014/main" id="{92DBBD99-3DF8-62DD-1C07-796EEF7147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17" y="4220"/>
                  <a:ext cx="756" cy="6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s-MX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Matthew 5:23,24</a:t>
                  </a:r>
                  <a:endParaRPr kumimoji="0" lang="es-MX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s-MX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2000" name="Rectangle 73">
                  <a:extLst>
                    <a:ext uri="{FF2B5EF4-FFF2-40B4-BE49-F238E27FC236}">
                      <a16:creationId xmlns:a16="http://schemas.microsoft.com/office/drawing/2014/main" id="{CE9B97AC-4F8B-BCB0-E44B-8652326B6A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4" y="4220"/>
                  <a:ext cx="842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6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11974" name="Rectangle 76">
              <a:extLst>
                <a:ext uri="{FF2B5EF4-FFF2-40B4-BE49-F238E27FC236}">
                  <a16:creationId xmlns:a16="http://schemas.microsoft.com/office/drawing/2014/main" id="{0C202DF6-7BC2-DD41-01E8-A572F09367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" y="534"/>
              <a:ext cx="3122" cy="4322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11972" name="Rectangle 78">
            <a:extLst>
              <a:ext uri="{FF2B5EF4-FFF2-40B4-BE49-F238E27FC236}">
                <a16:creationId xmlns:a16="http://schemas.microsoft.com/office/drawing/2014/main" id="{36F115DF-829C-DB07-7ACE-77E424FB6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7175" y="6964363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s-MX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</a:t>
            </a:r>
            <a:endParaRPr kumimoji="0" lang="es-MX" alt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s-MX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9D692-7B47-DD70-0527-D87465069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Leviticus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59009-F3D9-7DA0-7920-32976BE0B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37156" indent="0">
              <a:buNone/>
            </a:pPr>
            <a:r>
              <a:rPr lang="en-US" sz="3200" b="1" dirty="0"/>
              <a:t>Ch 1-7  </a:t>
            </a:r>
            <a:r>
              <a:rPr lang="en-US" sz="3200" b="1" dirty="0">
                <a:solidFill>
                  <a:srgbClr val="FFFF00"/>
                </a:solidFill>
              </a:rPr>
              <a:t>The five main sacrifices</a:t>
            </a:r>
          </a:p>
          <a:p>
            <a:pPr marL="137156" indent="0">
              <a:buNone/>
            </a:pPr>
            <a:r>
              <a:rPr lang="en-US" sz="3200" b="1" dirty="0"/>
              <a:t>Ch 8-10  The Levitical Priesthood</a:t>
            </a:r>
          </a:p>
          <a:p>
            <a:pPr marL="137156" indent="0">
              <a:buNone/>
            </a:pPr>
            <a:r>
              <a:rPr lang="en-US" sz="3200" b="1" dirty="0"/>
              <a:t>Ch 11-22 The Laws of Moses</a:t>
            </a:r>
          </a:p>
          <a:p>
            <a:pPr marL="137156" indent="0">
              <a:buNone/>
            </a:pPr>
            <a:r>
              <a:rPr lang="en-US" sz="3200" b="1" dirty="0"/>
              <a:t>Ch 23-25  The Sabbath and Festivals</a:t>
            </a:r>
          </a:p>
          <a:p>
            <a:pPr marL="137156" indent="0">
              <a:buNone/>
            </a:pPr>
            <a:r>
              <a:rPr lang="en-US" sz="3200" b="1" dirty="0"/>
              <a:t>Ch 26 Punishment and Reward</a:t>
            </a:r>
          </a:p>
          <a:p>
            <a:pPr marL="137156" indent="0">
              <a:buNone/>
            </a:pPr>
            <a:r>
              <a:rPr lang="en-US" sz="3200" b="1" dirty="0"/>
              <a:t>Ch 27 More laws.</a:t>
            </a:r>
          </a:p>
          <a:p>
            <a:pPr marL="137156" indent="0">
              <a:buNone/>
            </a:pPr>
            <a:endParaRPr lang="en-US" sz="1200" b="1" dirty="0"/>
          </a:p>
          <a:p>
            <a:pPr marL="137156" indent="0">
              <a:buNone/>
            </a:pPr>
            <a:r>
              <a:rPr lang="en-US" sz="3200" b="1" dirty="0"/>
              <a:t>Not covered:  The Tabernacle</a:t>
            </a:r>
          </a:p>
          <a:p>
            <a:pPr marL="137156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02931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2D9FD-2448-B1A3-55A2-CAAFB2BDF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/>
              <a:t>Gifts/Offerings/Sweet Smelling Sacrifices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3CF6B-0FB7-C685-0636-7E7BCC4DA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8286" y="2307770"/>
            <a:ext cx="8142514" cy="3788229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800" b="1" dirty="0"/>
              <a:t>The Burnt Offering </a:t>
            </a:r>
            <a:r>
              <a:rPr lang="en-US" sz="2800" b="1" i="1" dirty="0" err="1"/>
              <a:t>olah</a:t>
            </a:r>
            <a:r>
              <a:rPr lang="en-US" sz="2800" b="1" i="1" dirty="0"/>
              <a:t>   </a:t>
            </a:r>
            <a:r>
              <a:rPr lang="en-US" sz="2800" b="1" dirty="0"/>
              <a:t>Leviticus 1</a:t>
            </a:r>
            <a:endParaRPr lang="en-US" sz="2800" b="1" i="1" dirty="0"/>
          </a:p>
          <a:p>
            <a:pPr marL="0" indent="0">
              <a:buNone/>
              <a:defRPr/>
            </a:pPr>
            <a:endParaRPr lang="en-US" sz="1200" b="1" i="1" dirty="0"/>
          </a:p>
          <a:p>
            <a:pPr marL="0" indent="0">
              <a:buNone/>
              <a:defRPr/>
            </a:pPr>
            <a:r>
              <a:rPr lang="en-US" sz="2800" b="1" dirty="0"/>
              <a:t>The Grain Offering </a:t>
            </a:r>
            <a:r>
              <a:rPr lang="en-US" sz="2800" b="1" i="1" dirty="0" err="1"/>
              <a:t>minchah</a:t>
            </a:r>
            <a:r>
              <a:rPr lang="en-US" sz="2800" b="1" i="1" dirty="0"/>
              <a:t>  </a:t>
            </a:r>
            <a:r>
              <a:rPr lang="en-US" sz="2800" b="1" dirty="0"/>
              <a:t>Leviticus 2</a:t>
            </a:r>
          </a:p>
          <a:p>
            <a:pPr marL="0" indent="0">
              <a:buNone/>
              <a:defRPr/>
            </a:pPr>
            <a:endParaRPr lang="en-US" sz="1200" b="1" dirty="0"/>
          </a:p>
          <a:p>
            <a:pPr marL="0" indent="0">
              <a:buNone/>
              <a:defRPr/>
            </a:pPr>
            <a:r>
              <a:rPr lang="en-US" sz="2800" b="1" dirty="0"/>
              <a:t>The Drink Offering  </a:t>
            </a:r>
            <a:r>
              <a:rPr lang="en-US" sz="2800" b="1" i="1" dirty="0" err="1"/>
              <a:t>nesek</a:t>
            </a:r>
            <a:r>
              <a:rPr lang="en-US" sz="2800" b="1" dirty="0"/>
              <a:t>  Leviticus 23</a:t>
            </a:r>
          </a:p>
          <a:p>
            <a:pPr marL="0" indent="0">
              <a:buNone/>
              <a:defRPr/>
            </a:pPr>
            <a:endParaRPr lang="en-US" sz="1200" b="1" dirty="0"/>
          </a:p>
          <a:p>
            <a:pPr marL="0" indent="0">
              <a:buNone/>
              <a:defRPr/>
            </a:pPr>
            <a:r>
              <a:rPr lang="en-US" sz="2800" b="1" dirty="0"/>
              <a:t>The Fellowship Offering  </a:t>
            </a:r>
            <a:r>
              <a:rPr lang="en-US" sz="2800" b="1" i="1" dirty="0" err="1"/>
              <a:t>shelem</a:t>
            </a:r>
            <a:r>
              <a:rPr lang="en-US" sz="2800" b="1" i="1" dirty="0"/>
              <a:t>  </a:t>
            </a:r>
            <a:r>
              <a:rPr lang="en-US" sz="2800" b="1" dirty="0"/>
              <a:t>Lev 3</a:t>
            </a:r>
          </a:p>
          <a:p>
            <a:pPr marL="0" indent="0">
              <a:buNone/>
              <a:defRPr/>
            </a:pPr>
            <a:endParaRPr lang="en-US" sz="2800" b="1" i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F42CF-74DE-1764-D974-F8B7A9F92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81000"/>
            <a:ext cx="8229600" cy="914400"/>
          </a:xfrm>
        </p:spPr>
        <p:txBody>
          <a:bodyPr/>
          <a:lstStyle/>
          <a:p>
            <a:pPr>
              <a:defRPr/>
            </a:pPr>
            <a:r>
              <a:rPr lang="en-US" b="1" dirty="0"/>
              <a:t>The Drink Offering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C1B79-2281-051D-AB2E-87797D91D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86" y="1567543"/>
            <a:ext cx="10117776" cy="4528457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b="1" dirty="0"/>
              <a:t>Exodus 29:41, Leviticus 23:13, Numbers 28:31</a:t>
            </a:r>
          </a:p>
          <a:p>
            <a:pPr marL="0" indent="0">
              <a:buNone/>
              <a:defRPr/>
            </a:pPr>
            <a:endParaRPr lang="en-US" sz="1000" b="1" dirty="0"/>
          </a:p>
          <a:p>
            <a:pPr marL="0" indent="0">
              <a:buNone/>
              <a:defRPr/>
            </a:pPr>
            <a:r>
              <a:rPr lang="en-US" b="1" dirty="0"/>
              <a:t>Drink Poured out on the altar.</a:t>
            </a:r>
          </a:p>
          <a:p>
            <a:pPr marL="0" indent="0">
              <a:buNone/>
              <a:defRPr/>
            </a:pPr>
            <a:endParaRPr lang="en-US" sz="1100" b="1" dirty="0"/>
          </a:p>
          <a:p>
            <a:pPr marL="0" indent="0">
              <a:buNone/>
              <a:defRPr/>
            </a:pPr>
            <a:r>
              <a:rPr lang="en-US" b="1" dirty="0"/>
              <a:t>Application:  Pouring out our life on the altar.</a:t>
            </a:r>
          </a:p>
          <a:p>
            <a:pPr marL="0" indent="0">
              <a:buNone/>
              <a:defRPr/>
            </a:pPr>
            <a:endParaRPr lang="en-US" sz="1200" b="1" dirty="0"/>
          </a:p>
          <a:p>
            <a:pPr marL="0" indent="0">
              <a:buNone/>
              <a:defRPr/>
            </a:pPr>
            <a:r>
              <a:rPr lang="en-US" b="1" dirty="0"/>
              <a:t>Usually given on top of the grain offering.</a:t>
            </a:r>
          </a:p>
          <a:p>
            <a:pPr marL="0" indent="0">
              <a:buNone/>
              <a:defRPr/>
            </a:pPr>
            <a:endParaRPr lang="en-US" sz="1100" b="1" dirty="0"/>
          </a:p>
          <a:p>
            <a:pPr marL="0" indent="0">
              <a:buNone/>
              <a:defRPr/>
            </a:pPr>
            <a:r>
              <a:rPr lang="en-US" b="1" dirty="0"/>
              <a:t>Application:  We give our tithe, but God wants much more.   He wants us to be “all in.”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1294A-934E-A299-2B5F-44B76376F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381000"/>
            <a:ext cx="8229600" cy="914400"/>
          </a:xfrm>
        </p:spPr>
        <p:txBody>
          <a:bodyPr/>
          <a:lstStyle/>
          <a:p>
            <a:pPr>
              <a:defRPr/>
            </a:pPr>
            <a:r>
              <a:rPr lang="en-US" b="1" dirty="0"/>
              <a:t>The Drink Offering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FA92E-3612-5168-FE7F-3F18B59F1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4907" y="1805048"/>
            <a:ext cx="4772722" cy="3452751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b="1" dirty="0"/>
              <a:t>Jesus gave a drink offering  Luke 22:20</a:t>
            </a:r>
          </a:p>
          <a:p>
            <a:pPr marL="0" indent="0">
              <a:buNone/>
              <a:defRPr/>
            </a:pPr>
            <a:endParaRPr lang="en-US" sz="800" b="1" dirty="0"/>
          </a:p>
          <a:p>
            <a:pPr marL="0" indent="0">
              <a:buNone/>
              <a:defRPr/>
            </a:pPr>
            <a:r>
              <a:rPr lang="en-US" b="1" dirty="0"/>
              <a:t>Paul gave a drink offering  Phil 2:16-17  2 Tim 4:6-8</a:t>
            </a:r>
          </a:p>
          <a:p>
            <a:pPr marL="0" indent="0">
              <a:buNone/>
              <a:defRPr/>
            </a:pPr>
            <a:endParaRPr lang="en-US" sz="800" b="1" dirty="0"/>
          </a:p>
          <a:p>
            <a:pPr marL="0" indent="0">
              <a:buNone/>
              <a:defRPr/>
            </a:pPr>
            <a:r>
              <a:rPr lang="en-US" b="1" dirty="0"/>
              <a:t>The greatest joy comes from giving a drink offering.</a:t>
            </a:r>
          </a:p>
        </p:txBody>
      </p:sp>
      <p:pic>
        <p:nvPicPr>
          <p:cNvPr id="1026" name="Picture 2" descr="The DRINK OFFERING 1/ The Final Offering - Strong Wine - Spiritual Maturity  / P M Hanssen - 06.14.20">
            <a:extLst>
              <a:ext uri="{FF2B5EF4-FFF2-40B4-BE49-F238E27FC236}">
                <a16:creationId xmlns:a16="http://schemas.microsoft.com/office/drawing/2014/main" id="{680BF098-61D9-6F7E-E5D4-56F415B5C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1389" y="1805048"/>
            <a:ext cx="6947504" cy="390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82E74-C918-EF45-7E95-19BBC753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81000"/>
            <a:ext cx="8229600" cy="914400"/>
          </a:xfrm>
        </p:spPr>
        <p:txBody>
          <a:bodyPr/>
          <a:lstStyle/>
          <a:p>
            <a:pPr>
              <a:defRPr/>
            </a:pPr>
            <a:r>
              <a:rPr lang="en-US" b="1" dirty="0"/>
              <a:t>The Fellowship Offering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26266-306C-00B0-244D-68339439B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599" y="1676400"/>
            <a:ext cx="10461171" cy="44196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b="1" dirty="0"/>
              <a:t>Party Time!!!!!   Celebrate the blessings of God.</a:t>
            </a:r>
          </a:p>
          <a:p>
            <a:pPr>
              <a:defRPr/>
            </a:pPr>
            <a:endParaRPr lang="en-US" sz="800" b="1" dirty="0"/>
          </a:p>
          <a:p>
            <a:pPr marL="0" indent="0">
              <a:buNone/>
              <a:defRPr/>
            </a:pPr>
            <a:r>
              <a:rPr lang="en-US" b="1" dirty="0"/>
              <a:t>Voluntary</a:t>
            </a:r>
          </a:p>
          <a:p>
            <a:pPr marL="0" indent="0">
              <a:buNone/>
              <a:defRPr/>
            </a:pPr>
            <a:endParaRPr lang="en-US" sz="800" b="1" dirty="0"/>
          </a:p>
          <a:p>
            <a:pPr marL="0" indent="0">
              <a:buNone/>
              <a:defRPr/>
            </a:pPr>
            <a:r>
              <a:rPr lang="en-US" b="1" dirty="0"/>
              <a:t>Vow Offering  Leviticus 11:16</a:t>
            </a:r>
          </a:p>
          <a:p>
            <a:pPr marL="457200" lvl="1" indent="0">
              <a:buNone/>
              <a:defRPr/>
            </a:pPr>
            <a:r>
              <a:rPr lang="en-US" sz="2400" b="1" dirty="0"/>
              <a:t>Blessings hoped for      </a:t>
            </a:r>
            <a:r>
              <a:rPr lang="en-US" sz="2400" b="1" dirty="0">
                <a:solidFill>
                  <a:srgbClr val="FFFF00"/>
                </a:solidFill>
              </a:rPr>
              <a:t>Future</a:t>
            </a:r>
          </a:p>
          <a:p>
            <a:pPr marL="457200" lvl="1" indent="0">
              <a:buNone/>
              <a:defRPr/>
            </a:pPr>
            <a:endParaRPr lang="en-US" sz="800" b="1" dirty="0"/>
          </a:p>
          <a:p>
            <a:pPr marL="0" indent="0">
              <a:buNone/>
              <a:defRPr/>
            </a:pPr>
            <a:r>
              <a:rPr lang="en-US" sz="2400" b="1" dirty="0"/>
              <a:t>Thank Offering  Leviticus 7:11-15</a:t>
            </a:r>
          </a:p>
          <a:p>
            <a:pPr marL="457200" lvl="1" indent="0">
              <a:buNone/>
              <a:defRPr/>
            </a:pPr>
            <a:r>
              <a:rPr lang="en-US" sz="2400" b="1" dirty="0"/>
              <a:t>Blessings already received.      </a:t>
            </a:r>
            <a:r>
              <a:rPr lang="en-US" sz="2400" b="1" dirty="0">
                <a:solidFill>
                  <a:srgbClr val="FFFF00"/>
                </a:solidFill>
              </a:rPr>
              <a:t>Past</a:t>
            </a:r>
          </a:p>
          <a:p>
            <a:pPr marL="457200" lvl="1" indent="0">
              <a:buNone/>
              <a:defRPr/>
            </a:pPr>
            <a:endParaRPr lang="en-US" sz="800" b="1" dirty="0"/>
          </a:p>
          <a:p>
            <a:pPr marL="0" indent="0">
              <a:buNone/>
              <a:defRPr/>
            </a:pPr>
            <a:r>
              <a:rPr lang="en-US" sz="2400" b="1" dirty="0" err="1"/>
              <a:t>FreeWill</a:t>
            </a:r>
            <a:r>
              <a:rPr lang="en-US" sz="2400" b="1" dirty="0"/>
              <a:t> Offering  Leviticus 22:23</a:t>
            </a:r>
          </a:p>
          <a:p>
            <a:pPr marL="457200" lvl="1" indent="0">
              <a:buNone/>
              <a:defRPr/>
            </a:pPr>
            <a:r>
              <a:rPr lang="en-US" sz="2400" b="1" dirty="0"/>
              <a:t>Thankful for blessings in general     </a:t>
            </a:r>
            <a:r>
              <a:rPr lang="en-US" sz="2400" b="1" dirty="0">
                <a:solidFill>
                  <a:srgbClr val="FFFF00"/>
                </a:solidFill>
              </a:rPr>
              <a:t>Present</a:t>
            </a:r>
          </a:p>
          <a:p>
            <a:pPr>
              <a:defRPr/>
            </a:pPr>
            <a:endParaRPr lang="en-US" sz="24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863CB-7826-8CE6-ABDB-F3AECA7F4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001486"/>
          </a:xfrm>
        </p:spPr>
        <p:txBody>
          <a:bodyPr/>
          <a:lstStyle/>
          <a:p>
            <a:pPr>
              <a:defRPr/>
            </a:pPr>
            <a:r>
              <a:rPr lang="en-US" b="1" dirty="0"/>
              <a:t>Blood Sacrifices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876C0-D9DD-5EDF-93B1-99D6B5D5B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3629" y="1796143"/>
            <a:ext cx="10308771" cy="4299857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800" b="1" dirty="0"/>
              <a:t>Hebrews 9:13-14</a:t>
            </a:r>
          </a:p>
          <a:p>
            <a:pPr>
              <a:defRPr/>
            </a:pPr>
            <a:endParaRPr lang="en-US" sz="1200" b="1" dirty="0"/>
          </a:p>
          <a:p>
            <a:pPr marL="0" indent="0">
              <a:buNone/>
              <a:defRPr/>
            </a:pPr>
            <a:r>
              <a:rPr lang="en-US" sz="2800" b="1" dirty="0"/>
              <a:t>No sacrifice for willful sin!  Leviticus 4:1,13-14          (Heb 10:26)</a:t>
            </a:r>
          </a:p>
          <a:p>
            <a:pPr marL="0" indent="0">
              <a:buNone/>
              <a:defRPr/>
            </a:pPr>
            <a:endParaRPr lang="en-US" sz="1100" b="1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The Sin Offering 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chatat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 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Leviticus 4:1-5:13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6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</a:rPr>
              <a:t>For sins against God  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65000"/>
              <a:buFont typeface="Wingdings" panose="05000000000000000000" pitchFamily="2" charset="2"/>
              <a:buChar char="n"/>
              <a:tabLst/>
              <a:defRPr/>
            </a:pPr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The Guilt Offering 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asham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 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Leviticus 5:14-6:7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6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</a:rPr>
              <a:t>For offenses against a fellow Jew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Font typeface="Wingdings" panose="05000000000000000000" pitchFamily="2" charset="2"/>
              <a:buChar char="n"/>
              <a:tabLst/>
              <a:defRPr/>
            </a:pP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/>
              <a:ea typeface="+mn-ea"/>
              <a:cs typeface="+mn-cs"/>
            </a:endParaRPr>
          </a:p>
          <a:p>
            <a:pPr marL="0" indent="0">
              <a:buNone/>
              <a:defRPr/>
            </a:pPr>
            <a:endParaRPr lang="en-US" sz="2800" b="1" dirty="0"/>
          </a:p>
          <a:p>
            <a:pPr>
              <a:defRPr/>
            </a:pPr>
            <a:endParaRPr lang="en-US" sz="2800" b="1" dirty="0"/>
          </a:p>
          <a:p>
            <a:pPr>
              <a:defRPr/>
            </a:pPr>
            <a:endParaRPr lang="en-US" sz="28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89216-FE02-A613-B023-DF093C9F8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81000"/>
            <a:ext cx="8229600" cy="990600"/>
          </a:xfrm>
        </p:spPr>
        <p:txBody>
          <a:bodyPr/>
          <a:lstStyle/>
          <a:p>
            <a:pPr>
              <a:defRPr/>
            </a:pPr>
            <a:r>
              <a:rPr lang="en-US" sz="4000" b="1" dirty="0"/>
              <a:t>The Sin Offering Lev 4:1-5:13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45A62-C9E6-875A-0F63-503F3B6B1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343" y="1807030"/>
            <a:ext cx="5203371" cy="413657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800" b="1" dirty="0"/>
              <a:t>Unblemished bull or goat (like Jesus)</a:t>
            </a:r>
          </a:p>
          <a:p>
            <a:pPr>
              <a:defRPr/>
            </a:pPr>
            <a:endParaRPr lang="en-US" sz="2800" b="1" dirty="0"/>
          </a:p>
          <a:p>
            <a:pPr marL="0" indent="0">
              <a:buNone/>
              <a:defRPr/>
            </a:pPr>
            <a:r>
              <a:rPr lang="en-US" sz="2800" b="1" dirty="0"/>
              <a:t>Offender laid their hands on the animal (God put our sins on Jesus on the cross)  Isaiah 53:6</a:t>
            </a:r>
          </a:p>
          <a:p>
            <a:pPr>
              <a:defRPr/>
            </a:pPr>
            <a:endParaRPr lang="en-US" sz="1600" b="1" dirty="0"/>
          </a:p>
        </p:txBody>
      </p:sp>
      <p:pic>
        <p:nvPicPr>
          <p:cNvPr id="236548" name="Picture 4">
            <a:extLst>
              <a:ext uri="{FF2B5EF4-FFF2-40B4-BE49-F238E27FC236}">
                <a16:creationId xmlns:a16="http://schemas.microsoft.com/office/drawing/2014/main" id="{7C03487A-999C-C6E1-FB76-DEA4F9FA0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288" y="1548493"/>
            <a:ext cx="6059964" cy="4653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52306-4092-7EE8-1918-766C28221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70" y="381000"/>
            <a:ext cx="10874829" cy="1045029"/>
          </a:xfrm>
        </p:spPr>
        <p:txBody>
          <a:bodyPr/>
          <a:lstStyle/>
          <a:p>
            <a:pPr>
              <a:defRPr/>
            </a:pPr>
            <a:r>
              <a:rPr lang="en-US" sz="3600" b="1" dirty="0"/>
              <a:t>The Sin Offering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F4781-59C5-8019-277E-950BB88B9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5629" y="2068286"/>
            <a:ext cx="5943600" cy="4027713"/>
          </a:xfrm>
        </p:spPr>
        <p:txBody>
          <a:bodyPr/>
          <a:lstStyle/>
          <a:p>
            <a:pPr marL="0" indent="0">
              <a:buNone/>
              <a:defRPr/>
            </a:pPr>
            <a:endParaRPr lang="en-US" sz="1000" b="1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Offender killed the animal.  (We killed Jesus)  Matt 27:25</a:t>
            </a:r>
            <a:endParaRPr lang="en-US" sz="1000" b="1" dirty="0"/>
          </a:p>
          <a:p>
            <a:pPr>
              <a:defRPr/>
            </a:pPr>
            <a:endParaRPr lang="en-US" sz="1200" b="1" dirty="0"/>
          </a:p>
          <a:p>
            <a:pPr marL="0" indent="0">
              <a:buNone/>
              <a:defRPr/>
            </a:pPr>
            <a:r>
              <a:rPr lang="en-US" sz="2800" b="1" dirty="0"/>
              <a:t>Blood sprinkled on the altar, as well as on the curtain.</a:t>
            </a:r>
          </a:p>
          <a:p>
            <a:pPr marL="0" indent="0">
              <a:buNone/>
              <a:defRPr/>
            </a:pPr>
            <a:endParaRPr lang="en-US" sz="1200" b="1" dirty="0"/>
          </a:p>
          <a:p>
            <a:pPr marL="0" indent="0">
              <a:buNone/>
              <a:defRPr/>
            </a:pPr>
            <a:r>
              <a:rPr lang="en-US" sz="2800" b="1" dirty="0"/>
              <a:t>Body burned outside the camp (like Jesus) </a:t>
            </a:r>
            <a:r>
              <a:rPr lang="en-US" sz="2800" b="1" dirty="0" err="1"/>
              <a:t>Heb</a:t>
            </a:r>
            <a:r>
              <a:rPr lang="en-US" sz="2800" b="1" dirty="0"/>
              <a:t> 13:11-13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2050" name="Picture 2" descr="The Unintentional Sin and Trespass ...">
            <a:extLst>
              <a:ext uri="{FF2B5EF4-FFF2-40B4-BE49-F238E27FC236}">
                <a16:creationId xmlns:a16="http://schemas.microsoft.com/office/drawing/2014/main" id="{E414AA2D-40E3-A791-9D09-7548CE00B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67" y="1839687"/>
            <a:ext cx="5267933" cy="4218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7E8BE-0812-EE84-349C-26CF4C486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114" y="381000"/>
            <a:ext cx="10439400" cy="838200"/>
          </a:xfrm>
        </p:spPr>
        <p:txBody>
          <a:bodyPr/>
          <a:lstStyle/>
          <a:p>
            <a:pPr>
              <a:defRPr/>
            </a:pPr>
            <a:r>
              <a:rPr lang="en-US" sz="4000" b="1" dirty="0"/>
              <a:t>The Guilt Offering  Lev 5:14-6:7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A5B75-F877-76E9-7345-EEDF65A78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1229" y="1785257"/>
            <a:ext cx="9677400" cy="4310743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800" b="1" dirty="0"/>
              <a:t>Only for offenses of individuals, not groups.</a:t>
            </a:r>
          </a:p>
          <a:p>
            <a:pPr marL="0" indent="0">
              <a:buNone/>
              <a:defRPr/>
            </a:pPr>
            <a:endParaRPr lang="en-US" sz="1200" b="1" dirty="0"/>
          </a:p>
          <a:p>
            <a:pPr marL="0" indent="0">
              <a:buNone/>
              <a:defRPr/>
            </a:pPr>
            <a:r>
              <a:rPr lang="en-US" sz="2800" b="1" dirty="0"/>
              <a:t>Did not cover willful sin against another</a:t>
            </a:r>
          </a:p>
          <a:p>
            <a:pPr marL="0" indent="0">
              <a:buNone/>
              <a:defRPr/>
            </a:pPr>
            <a:endParaRPr lang="en-US" sz="800" b="1" dirty="0"/>
          </a:p>
          <a:p>
            <a:pPr marL="0" indent="0">
              <a:buNone/>
              <a:defRPr/>
            </a:pPr>
            <a:r>
              <a:rPr lang="en-US" sz="2800" b="1" dirty="0"/>
              <a:t>Offender must make restitution first before bringing the sacrifice.  Lev 5:16 (Matthew 5:23-24)</a:t>
            </a:r>
          </a:p>
          <a:p>
            <a:pPr marL="0" indent="0">
              <a:buNone/>
              <a:defRPr/>
            </a:pPr>
            <a:endParaRPr lang="en-US" sz="800" b="1" dirty="0"/>
          </a:p>
          <a:p>
            <a:pPr marL="0" indent="0">
              <a:buNone/>
              <a:defRPr/>
            </a:pPr>
            <a:r>
              <a:rPr lang="en-US" sz="2800" b="1" dirty="0"/>
              <a:t>Is 53:10  Jesus offered himself as a guilt offering.</a:t>
            </a:r>
          </a:p>
          <a:p>
            <a:pPr>
              <a:defRPr/>
            </a:pPr>
            <a:endParaRPr lang="en-US" sz="24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7C210-FAE0-A724-64E4-5EA3CA596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The Red Heifer Sacrifice</a:t>
            </a:r>
          </a:p>
        </p:txBody>
      </p:sp>
      <p:pic>
        <p:nvPicPr>
          <p:cNvPr id="243715" name="Picture 2" descr="https://encrypted-tbn2.gstatic.com/images?q=tbn:ANd9GcTxbjCbzVvbQxjQHA0aI-RRcILOOedkUZ5NWozhz91cAflDWIYEPA">
            <a:extLst>
              <a:ext uri="{FF2B5EF4-FFF2-40B4-BE49-F238E27FC236}">
                <a16:creationId xmlns:a16="http://schemas.microsoft.com/office/drawing/2014/main" id="{BB6DF186-D0DD-BF32-99D3-181125E77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34" y="2471058"/>
            <a:ext cx="5433066" cy="3762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3716" name="TextBox 3">
            <a:extLst>
              <a:ext uri="{FF2B5EF4-FFF2-40B4-BE49-F238E27FC236}">
                <a16:creationId xmlns:a16="http://schemas.microsoft.com/office/drawing/2014/main" id="{163E1BCE-9871-F48D-BBEA-BC394EF1A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0971" y="1490664"/>
            <a:ext cx="470262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Numbers  19:1-22</a:t>
            </a:r>
          </a:p>
        </p:txBody>
      </p:sp>
      <p:pic>
        <p:nvPicPr>
          <p:cNvPr id="243717" name="Picture 4" descr="http://1.bp.blogspot.com/-ll6ggvF8OT8/UP6VifwvakI/AAAAAAAADxA/EfhBee_k51c/s1600/Red+Heifer+Inspection.jpg">
            <a:extLst>
              <a:ext uri="{FF2B5EF4-FFF2-40B4-BE49-F238E27FC236}">
                <a16:creationId xmlns:a16="http://schemas.microsoft.com/office/drawing/2014/main" id="{7F37DA81-7AFE-9919-B7E6-BE81AA61C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417638"/>
            <a:ext cx="4025900" cy="536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5D9EA8E6-5C68-AB9C-4D1B-37FB49414B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/>
              <a:t>The Red Heifer Sacrifice as a Prefigure</a:t>
            </a:r>
          </a:p>
        </p:txBody>
      </p:sp>
      <p:graphicFrame>
        <p:nvGraphicFramePr>
          <p:cNvPr id="72755" name="Group 51">
            <a:extLst>
              <a:ext uri="{FF2B5EF4-FFF2-40B4-BE49-F238E27FC236}">
                <a16:creationId xmlns:a16="http://schemas.microsoft.com/office/drawing/2014/main" id="{427C24E6-CECF-D172-0DCC-4EFA23CBEA2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981200" y="1371601"/>
          <a:ext cx="8229600" cy="5348291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1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The Red Heifer Sacrifice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The Sacrifice of Jesus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A very rare red heifer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A unique son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5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Sacrificed outside the camp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(on the Mount of Olives)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Sacrificed outside the camp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(on the Mount of Olives)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To purify both Jews and Gentiles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To purify both Jews and Gentiles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0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A sacrifice without blemish (not even one black hair!)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A sacrifice without blemish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Never been yoked (voluntary, not sinned)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A voluntary sacrifice, without sin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1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Scarlet wool and wood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Blood on wood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1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Hyssop (purification from infection)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Purifies from the infection of sin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31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Combines ashes from sacrifice with water for purification.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Combine the blood of Jesus with baptism for purification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0D4A88E3-70B2-88A7-34FB-8825623F74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2256" y="274637"/>
            <a:ext cx="10940143" cy="1750105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/>
              <a:t>A Better Sacrifice</a:t>
            </a:r>
            <a:br>
              <a:rPr lang="en-US" sz="2000" dirty="0"/>
            </a:br>
            <a:r>
              <a:rPr lang="en-US" sz="2400" b="1" dirty="0"/>
              <a:t>Hebrews 9:23   It was necessary, then, for the copies of the heavenly things to be purified with these sacrifices, but the heavenly things with better sacrifices than these.</a:t>
            </a:r>
          </a:p>
        </p:txBody>
      </p:sp>
      <p:graphicFrame>
        <p:nvGraphicFramePr>
          <p:cNvPr id="74778" name="Group 26">
            <a:extLst>
              <a:ext uri="{FF2B5EF4-FFF2-40B4-BE49-F238E27FC236}">
                <a16:creationId xmlns:a16="http://schemas.microsoft.com/office/drawing/2014/main" id="{D4AF69E4-66BE-7681-1D31-4FBA6D7E00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5281251"/>
              </p:ext>
            </p:extLst>
          </p:nvPr>
        </p:nvGraphicFramePr>
        <p:xfrm>
          <a:off x="2362200" y="2362201"/>
          <a:ext cx="7467600" cy="3960813"/>
        </p:xfrm>
        <a:graphic>
          <a:graphicData uri="http://schemas.openxmlformats.org/drawingml/2006/table">
            <a:tbl>
              <a:tblPr/>
              <a:tblGrid>
                <a:gridCol w="3982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84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61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The lesser sacrifice: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Bulls, goats, red heifer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The greater sacrifice: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Jesus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77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Outward (appearance)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Inward (reality)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Temporary, repeated many times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Eternal, done only once for all.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77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Ceremonial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Real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61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Not voluntary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Voluntary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5C336-4CEE-4338-0958-E534D2FA8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 Better Sacrifice</a:t>
            </a:r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E8FE9F73-43DD-0D08-731B-E4E5E3A8453B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903514" y="1600200"/>
            <a:ext cx="10678884" cy="4495800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Hebrews 10:19-22  Enter God’s presence with confidence.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Let us give a burnt offering</a:t>
            </a:r>
          </a:p>
          <a:p>
            <a:pPr marL="0" indent="0">
              <a:buNone/>
            </a:pPr>
            <a:r>
              <a:rPr lang="en-US" sz="2800" b="1" dirty="0"/>
              <a:t>Let us give the required grain offering sacrificially</a:t>
            </a:r>
          </a:p>
          <a:p>
            <a:pPr marL="0" indent="0">
              <a:buNone/>
            </a:pPr>
            <a:r>
              <a:rPr lang="en-US" sz="2800" b="1" dirty="0"/>
              <a:t>Let us give a drink offering</a:t>
            </a:r>
          </a:p>
          <a:p>
            <a:pPr marL="0" indent="0">
              <a:buNone/>
            </a:pPr>
            <a:r>
              <a:rPr lang="en-US" sz="2800" b="1" dirty="0"/>
              <a:t>Let us give a fellowship offering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Let us be grateful for the sin and the guilt offering of Jesus. It is a better sacrifice!</a:t>
            </a:r>
          </a:p>
        </p:txBody>
      </p:sp>
    </p:spTree>
    <p:extLst>
      <p:ext uri="{BB962C8B-B14F-4D97-AF65-F5344CB8AC3E}">
        <p14:creationId xmlns:p14="http://schemas.microsoft.com/office/powerpoint/2010/main" val="1556856891"/>
      </p:ext>
    </p:extLst>
  </p:cSld>
  <p:clrMapOvr>
    <a:masterClrMapping/>
  </p:clrMapOvr>
</p:sld>
</file>

<file path=ppt/theme/theme1.xml><?xml version="1.0" encoding="utf-8"?>
<a:theme xmlns:a="http://schemas.openxmlformats.org/drawingml/2006/main" name="1_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Teamwork">
  <a:themeElements>
    <a:clrScheme name="Teamwork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Teamwork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Teamwork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775</Words>
  <Application>Microsoft Office PowerPoint</Application>
  <PresentationFormat>Widescreen</PresentationFormat>
  <Paragraphs>171</Paragraphs>
  <Slides>16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Aptos</vt:lpstr>
      <vt:lpstr>Arial</vt:lpstr>
      <vt:lpstr>Garamond</vt:lpstr>
      <vt:lpstr>Tahoma</vt:lpstr>
      <vt:lpstr>Times New Roman</vt:lpstr>
      <vt:lpstr>Wingdings</vt:lpstr>
      <vt:lpstr>1_Textured</vt:lpstr>
      <vt:lpstr>2_Teamwork</vt:lpstr>
      <vt:lpstr>Textured</vt:lpstr>
      <vt:lpstr>Leviticus II  Offerings and Sacrifices (cont.)</vt:lpstr>
      <vt:lpstr>Leviticus</vt:lpstr>
      <vt:lpstr>PowerPoint Presentation</vt:lpstr>
      <vt:lpstr>Outline of Leviticus</vt:lpstr>
      <vt:lpstr>Gifts/Offerings/Sweet Smelling Sacrifices</vt:lpstr>
      <vt:lpstr>The Drink Offering</vt:lpstr>
      <vt:lpstr>The Drink Offering</vt:lpstr>
      <vt:lpstr>The Fellowship Offering</vt:lpstr>
      <vt:lpstr>Blood Sacrifices</vt:lpstr>
      <vt:lpstr>The Sin Offering Lev 4:1-5:13</vt:lpstr>
      <vt:lpstr>The Sin Offering (cont.)</vt:lpstr>
      <vt:lpstr>The Guilt Offering  Lev 5:14-6:7</vt:lpstr>
      <vt:lpstr>The Red Heifer Sacrifice</vt:lpstr>
      <vt:lpstr>The Red Heifer Sacrifice as a Prefigure</vt:lpstr>
      <vt:lpstr>A Better Sacrifice Hebrews 9:23   It was necessary, then, for the copies of the heavenly things to be purified with these sacrifices, but the heavenly things with better sacrifices than these.</vt:lpstr>
      <vt:lpstr>A Better Sacrifice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Oakes</dc:creator>
  <cp:lastModifiedBy>John Oakes</cp:lastModifiedBy>
  <cp:revision>1</cp:revision>
  <dcterms:created xsi:type="dcterms:W3CDTF">2024-12-29T18:03:26Z</dcterms:created>
  <dcterms:modified xsi:type="dcterms:W3CDTF">2025-01-06T04:19:01Z</dcterms:modified>
</cp:coreProperties>
</file>