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840" r:id="rId2"/>
    <p:sldId id="863" r:id="rId3"/>
    <p:sldId id="860" r:id="rId4"/>
    <p:sldId id="861" r:id="rId5"/>
    <p:sldId id="862" r:id="rId6"/>
    <p:sldId id="872" r:id="rId7"/>
    <p:sldId id="864" r:id="rId8"/>
    <p:sldId id="865" r:id="rId9"/>
    <p:sldId id="866" r:id="rId10"/>
    <p:sldId id="867" r:id="rId11"/>
    <p:sldId id="868" r:id="rId12"/>
    <p:sldId id="869" r:id="rId13"/>
    <p:sldId id="8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DD38B0-267A-43C7-81F7-CA4E5A30FFC2}" v="43" dt="2025-02-02T17:28:53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3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B6DD38B0-267A-43C7-81F7-CA4E5A30FFC2}"/>
    <pc:docChg chg="undo custSel addSld delSld modSld sldOrd delMainMaster">
      <pc:chgData name="John Oakes" userId="1a36f0057432ea1f" providerId="LiveId" clId="{B6DD38B0-267A-43C7-81F7-CA4E5A30FFC2}" dt="2025-02-03T01:57:12.255" v="2356" actId="47"/>
      <pc:docMkLst>
        <pc:docMk/>
      </pc:docMkLst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56"/>
        </pc:sldMkLst>
      </pc:sldChg>
      <pc:sldChg chg="modSp del mod">
        <pc:chgData name="John Oakes" userId="1a36f0057432ea1f" providerId="LiveId" clId="{B6DD38B0-267A-43C7-81F7-CA4E5A30FFC2}" dt="2025-02-03T01:55:50.767" v="2352" actId="47"/>
        <pc:sldMkLst>
          <pc:docMk/>
          <pc:sldMk cId="0" sldId="257"/>
        </pc:sldMkLst>
        <pc:spChg chg="mod">
          <ac:chgData name="John Oakes" userId="1a36f0057432ea1f" providerId="LiveId" clId="{B6DD38B0-267A-43C7-81F7-CA4E5A30FFC2}" dt="2025-02-02T17:25:43.046" v="2342" actId="14100"/>
          <ac:spMkLst>
            <pc:docMk/>
            <pc:sldMk cId="0" sldId="257"/>
            <ac:spMk id="59" creationId="{00000000-0000-0000-0000-000000000000}"/>
          </ac:spMkLst>
        </pc:spChg>
      </pc:sldChg>
      <pc:sldChg chg="modSp del mod">
        <pc:chgData name="John Oakes" userId="1a36f0057432ea1f" providerId="LiveId" clId="{B6DD38B0-267A-43C7-81F7-CA4E5A30FFC2}" dt="2025-02-03T01:55:50.767" v="2352" actId="47"/>
        <pc:sldMkLst>
          <pc:docMk/>
          <pc:sldMk cId="0" sldId="258"/>
        </pc:sldMkLst>
        <pc:spChg chg="mod">
          <ac:chgData name="John Oakes" userId="1a36f0057432ea1f" providerId="LiveId" clId="{B6DD38B0-267A-43C7-81F7-CA4E5A30FFC2}" dt="2025-02-02T17:25:51.986" v="2344" actId="14100"/>
          <ac:spMkLst>
            <pc:docMk/>
            <pc:sldMk cId="0" sldId="258"/>
            <ac:spMk id="64" creationId="{00000000-0000-0000-0000-000000000000}"/>
          </ac:spMkLst>
        </pc:spChg>
      </pc:sldChg>
      <pc:sldChg chg="modSp del mod">
        <pc:chgData name="John Oakes" userId="1a36f0057432ea1f" providerId="LiveId" clId="{B6DD38B0-267A-43C7-81F7-CA4E5A30FFC2}" dt="2025-02-03T01:55:50.767" v="2352" actId="47"/>
        <pc:sldMkLst>
          <pc:docMk/>
          <pc:sldMk cId="0" sldId="259"/>
        </pc:sldMkLst>
        <pc:spChg chg="mod">
          <ac:chgData name="John Oakes" userId="1a36f0057432ea1f" providerId="LiveId" clId="{B6DD38B0-267A-43C7-81F7-CA4E5A30FFC2}" dt="2025-02-02T17:26:01.321" v="2346" actId="14100"/>
          <ac:spMkLst>
            <pc:docMk/>
            <pc:sldMk cId="0" sldId="259"/>
            <ac:spMk id="69" creationId="{00000000-0000-0000-0000-000000000000}"/>
          </ac:spMkLst>
        </pc:spChg>
      </pc:sldChg>
      <pc:sldChg chg="modSp del mod">
        <pc:chgData name="John Oakes" userId="1a36f0057432ea1f" providerId="LiveId" clId="{B6DD38B0-267A-43C7-81F7-CA4E5A30FFC2}" dt="2025-02-03T01:55:50.767" v="2352" actId="47"/>
        <pc:sldMkLst>
          <pc:docMk/>
          <pc:sldMk cId="0" sldId="260"/>
        </pc:sldMkLst>
        <pc:spChg chg="mod">
          <ac:chgData name="John Oakes" userId="1a36f0057432ea1f" providerId="LiveId" clId="{B6DD38B0-267A-43C7-81F7-CA4E5A30FFC2}" dt="2025-02-02T17:26:12.954" v="2348" actId="14100"/>
          <ac:spMkLst>
            <pc:docMk/>
            <pc:sldMk cId="0" sldId="260"/>
            <ac:spMk id="74" creationId="{00000000-0000-0000-0000-000000000000}"/>
          </ac:spMkLst>
        </pc:spChg>
      </pc:sldChg>
      <pc:sldChg chg="modSp del mod">
        <pc:chgData name="John Oakes" userId="1a36f0057432ea1f" providerId="LiveId" clId="{B6DD38B0-267A-43C7-81F7-CA4E5A30FFC2}" dt="2025-02-03T01:55:50.767" v="2352" actId="47"/>
        <pc:sldMkLst>
          <pc:docMk/>
          <pc:sldMk cId="0" sldId="261"/>
        </pc:sldMkLst>
        <pc:spChg chg="mod">
          <ac:chgData name="John Oakes" userId="1a36f0057432ea1f" providerId="LiveId" clId="{B6DD38B0-267A-43C7-81F7-CA4E5A30FFC2}" dt="2025-02-02T17:26:21.225" v="2350" actId="14100"/>
          <ac:spMkLst>
            <pc:docMk/>
            <pc:sldMk cId="0" sldId="261"/>
            <ac:spMk id="79" creationId="{00000000-0000-0000-0000-000000000000}"/>
          </ac:spMkLst>
        </pc:spChg>
      </pc:sldChg>
      <pc:sldChg chg="modSp del mod">
        <pc:chgData name="John Oakes" userId="1a36f0057432ea1f" providerId="LiveId" clId="{B6DD38B0-267A-43C7-81F7-CA4E5A30FFC2}" dt="2025-02-03T01:55:50.767" v="2352" actId="47"/>
        <pc:sldMkLst>
          <pc:docMk/>
          <pc:sldMk cId="0" sldId="262"/>
        </pc:sldMkLst>
        <pc:spChg chg="mod">
          <ac:chgData name="John Oakes" userId="1a36f0057432ea1f" providerId="LiveId" clId="{B6DD38B0-267A-43C7-81F7-CA4E5A30FFC2}" dt="2025-02-02T17:26:28.790" v="2351" actId="113"/>
          <ac:spMkLst>
            <pc:docMk/>
            <pc:sldMk cId="0" sldId="262"/>
            <ac:spMk id="84" creationId="{00000000-0000-0000-0000-000000000000}"/>
          </ac:spMkLst>
        </pc:spChg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63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64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65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66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67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68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69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70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71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72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73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74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75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76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277"/>
        </pc:sldMkLst>
      </pc:sldChg>
      <pc:sldChg chg="del">
        <pc:chgData name="John Oakes" userId="1a36f0057432ea1f" providerId="LiveId" clId="{B6DD38B0-267A-43C7-81F7-CA4E5A30FFC2}" dt="2025-02-03T01:56:11.270" v="2354" actId="47"/>
        <pc:sldMkLst>
          <pc:docMk/>
          <pc:sldMk cId="0" sldId="278"/>
        </pc:sldMkLst>
      </pc:sldChg>
      <pc:sldChg chg="del">
        <pc:chgData name="John Oakes" userId="1a36f0057432ea1f" providerId="LiveId" clId="{B6DD38B0-267A-43C7-81F7-CA4E5A30FFC2}" dt="2025-02-03T01:56:11.270" v="2354" actId="47"/>
        <pc:sldMkLst>
          <pc:docMk/>
          <pc:sldMk cId="0" sldId="279"/>
        </pc:sldMkLst>
      </pc:sldChg>
      <pc:sldChg chg="del">
        <pc:chgData name="John Oakes" userId="1a36f0057432ea1f" providerId="LiveId" clId="{B6DD38B0-267A-43C7-81F7-CA4E5A30FFC2}" dt="2025-02-03T01:56:11.270" v="2354" actId="47"/>
        <pc:sldMkLst>
          <pc:docMk/>
          <pc:sldMk cId="0" sldId="280"/>
        </pc:sldMkLst>
      </pc:sldChg>
      <pc:sldChg chg="del">
        <pc:chgData name="John Oakes" userId="1a36f0057432ea1f" providerId="LiveId" clId="{B6DD38B0-267A-43C7-81F7-CA4E5A30FFC2}" dt="2025-02-03T01:56:11.270" v="2354" actId="47"/>
        <pc:sldMkLst>
          <pc:docMk/>
          <pc:sldMk cId="0" sldId="281"/>
        </pc:sldMkLst>
      </pc:sldChg>
      <pc:sldChg chg="del">
        <pc:chgData name="John Oakes" userId="1a36f0057432ea1f" providerId="LiveId" clId="{B6DD38B0-267A-43C7-81F7-CA4E5A30FFC2}" dt="2025-02-03T01:56:11.270" v="2354" actId="47"/>
        <pc:sldMkLst>
          <pc:docMk/>
          <pc:sldMk cId="0" sldId="282"/>
        </pc:sldMkLst>
      </pc:sldChg>
      <pc:sldChg chg="del">
        <pc:chgData name="John Oakes" userId="1a36f0057432ea1f" providerId="LiveId" clId="{B6DD38B0-267A-43C7-81F7-CA4E5A30FFC2}" dt="2025-02-03T01:57:12.255" v="2356" actId="47"/>
        <pc:sldMkLst>
          <pc:docMk/>
          <pc:sldMk cId="0" sldId="283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284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293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294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296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297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298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326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405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409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415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0" sldId="424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0" sldId="543"/>
        </pc:sldMkLst>
      </pc:sldChg>
      <pc:sldChg chg="del">
        <pc:chgData name="John Oakes" userId="1a36f0057432ea1f" providerId="LiveId" clId="{B6DD38B0-267A-43C7-81F7-CA4E5A30FFC2}" dt="2025-02-03T01:56:11.270" v="2354" actId="47"/>
        <pc:sldMkLst>
          <pc:docMk/>
          <pc:sldMk cId="0" sldId="609"/>
        </pc:sldMkLst>
      </pc:sldChg>
      <pc:sldChg chg="del">
        <pc:chgData name="John Oakes" userId="1a36f0057432ea1f" providerId="LiveId" clId="{B6DD38B0-267A-43C7-81F7-CA4E5A30FFC2}" dt="2025-02-02T16:57:11.230" v="1849" actId="47"/>
        <pc:sldMkLst>
          <pc:docMk/>
          <pc:sldMk cId="3282475642" sldId="615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58535702" sldId="675"/>
        </pc:sldMkLst>
      </pc:sldChg>
      <pc:sldChg chg="del">
        <pc:chgData name="John Oakes" userId="1a36f0057432ea1f" providerId="LiveId" clId="{B6DD38B0-267A-43C7-81F7-CA4E5A30FFC2}" dt="2025-02-03T01:57:12.255" v="2356" actId="47"/>
        <pc:sldMkLst>
          <pc:docMk/>
          <pc:sldMk cId="1444248880" sldId="706"/>
        </pc:sldMkLst>
      </pc:sldChg>
      <pc:sldChg chg="del">
        <pc:chgData name="John Oakes" userId="1a36f0057432ea1f" providerId="LiveId" clId="{B6DD38B0-267A-43C7-81F7-CA4E5A30FFC2}" dt="2025-02-02T16:57:06.493" v="1848" actId="47"/>
        <pc:sldMkLst>
          <pc:docMk/>
          <pc:sldMk cId="0" sldId="741"/>
        </pc:sldMkLst>
      </pc:sldChg>
      <pc:sldChg chg="del">
        <pc:chgData name="John Oakes" userId="1a36f0057432ea1f" providerId="LiveId" clId="{B6DD38B0-267A-43C7-81F7-CA4E5A30FFC2}" dt="2025-02-02T16:57:02.851" v="1847" actId="47"/>
        <pc:sldMkLst>
          <pc:docMk/>
          <pc:sldMk cId="3315063160" sldId="790"/>
        </pc:sldMkLst>
      </pc:sldChg>
      <pc:sldChg chg="del">
        <pc:chgData name="John Oakes" userId="1a36f0057432ea1f" providerId="LiveId" clId="{B6DD38B0-267A-43C7-81F7-CA4E5A30FFC2}" dt="2025-02-03T01:55:50.767" v="2352" actId="47"/>
        <pc:sldMkLst>
          <pc:docMk/>
          <pc:sldMk cId="1205692465" sldId="791"/>
        </pc:sldMkLst>
      </pc:sldChg>
      <pc:sldChg chg="del">
        <pc:chgData name="John Oakes" userId="1a36f0057432ea1f" providerId="LiveId" clId="{B6DD38B0-267A-43C7-81F7-CA4E5A30FFC2}" dt="2025-02-03T01:57:12.255" v="2356" actId="47"/>
        <pc:sldMkLst>
          <pc:docMk/>
          <pc:sldMk cId="0" sldId="802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1210037515" sldId="839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3102931223" sldId="841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1260096457" sldId="842"/>
        </pc:sldMkLst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579512196" sldId="845"/>
        </pc:sldMkLst>
      </pc:sldChg>
      <pc:sldChg chg="addSp delSp modSp add del mod">
        <pc:chgData name="John Oakes" userId="1a36f0057432ea1f" providerId="LiveId" clId="{B6DD38B0-267A-43C7-81F7-CA4E5A30FFC2}" dt="2025-02-03T01:56:18.914" v="2355" actId="2696"/>
        <pc:sldMkLst>
          <pc:docMk/>
          <pc:sldMk cId="0" sldId="854"/>
        </pc:sldMkLst>
        <pc:spChg chg="mod">
          <ac:chgData name="John Oakes" userId="1a36f0057432ea1f" providerId="LiveId" clId="{B6DD38B0-267A-43C7-81F7-CA4E5A30FFC2}" dt="2025-02-02T17:12:54.506" v="2146" actId="20577"/>
          <ac:spMkLst>
            <pc:docMk/>
            <pc:sldMk cId="0" sldId="854"/>
            <ac:spMk id="4" creationId="{9269334E-260A-EAC1-751F-92B5EF1E6BB8}"/>
          </ac:spMkLst>
        </pc:spChg>
        <pc:picChg chg="del">
          <ac:chgData name="John Oakes" userId="1a36f0057432ea1f" providerId="LiveId" clId="{B6DD38B0-267A-43C7-81F7-CA4E5A30FFC2}" dt="2025-02-02T17:08:24.258" v="1852" actId="478"/>
          <ac:picMkLst>
            <pc:docMk/>
            <pc:sldMk cId="0" sldId="854"/>
            <ac:picMk id="1026" creationId="{27484A0E-AF0A-FA7F-DA01-B15DAF6F2509}"/>
          </ac:picMkLst>
        </pc:picChg>
        <pc:picChg chg="add mod">
          <ac:chgData name="John Oakes" userId="1a36f0057432ea1f" providerId="LiveId" clId="{B6DD38B0-267A-43C7-81F7-CA4E5A30FFC2}" dt="2025-02-02T17:09:55.871" v="1856" actId="1076"/>
          <ac:picMkLst>
            <pc:docMk/>
            <pc:sldMk cId="0" sldId="854"/>
            <ac:picMk id="9218" creationId="{E71E07FC-F491-58E2-899C-B469EEB0DE49}"/>
          </ac:picMkLst>
        </pc:picChg>
      </pc:sldChg>
      <pc:sldChg chg="modSp del mod">
        <pc:chgData name="John Oakes" userId="1a36f0057432ea1f" providerId="LiveId" clId="{B6DD38B0-267A-43C7-81F7-CA4E5A30FFC2}" dt="2025-02-03T01:56:18.914" v="2355" actId="2696"/>
        <pc:sldMkLst>
          <pc:docMk/>
          <pc:sldMk cId="469606366" sldId="856"/>
        </pc:sldMkLst>
        <pc:spChg chg="mod">
          <ac:chgData name="John Oakes" userId="1a36f0057432ea1f" providerId="LiveId" clId="{B6DD38B0-267A-43C7-81F7-CA4E5A30FFC2}" dt="2025-02-02T17:15:52.494" v="2234" actId="255"/>
          <ac:spMkLst>
            <pc:docMk/>
            <pc:sldMk cId="469606366" sldId="856"/>
            <ac:spMk id="3" creationId="{97B34E3A-AB36-133F-34AE-AB305322EAB4}"/>
          </ac:spMkLst>
        </pc:spChg>
      </pc:sldChg>
      <pc:sldChg chg="del">
        <pc:chgData name="John Oakes" userId="1a36f0057432ea1f" providerId="LiveId" clId="{B6DD38B0-267A-43C7-81F7-CA4E5A30FFC2}" dt="2025-02-02T16:24:28.167" v="241" actId="47"/>
        <pc:sldMkLst>
          <pc:docMk/>
          <pc:sldMk cId="1712197429" sldId="859"/>
        </pc:sldMkLst>
      </pc:sldChg>
      <pc:sldChg chg="modSp mod">
        <pc:chgData name="John Oakes" userId="1a36f0057432ea1f" providerId="LiveId" clId="{B6DD38B0-267A-43C7-81F7-CA4E5A30FFC2}" dt="2025-02-02T16:22:21.087" v="115" actId="5793"/>
        <pc:sldMkLst>
          <pc:docMk/>
          <pc:sldMk cId="3678470214" sldId="861"/>
        </pc:sldMkLst>
        <pc:spChg chg="mod">
          <ac:chgData name="John Oakes" userId="1a36f0057432ea1f" providerId="LiveId" clId="{B6DD38B0-267A-43C7-81F7-CA4E5A30FFC2}" dt="2025-02-02T16:22:21.087" v="115" actId="5793"/>
          <ac:spMkLst>
            <pc:docMk/>
            <pc:sldMk cId="3678470214" sldId="861"/>
            <ac:spMk id="3" creationId="{6C858D14-92D7-1B95-CD02-AA7A0A0B8A79}"/>
          </ac:spMkLst>
        </pc:spChg>
      </pc:sldChg>
      <pc:sldChg chg="addSp modSp mod">
        <pc:chgData name="John Oakes" userId="1a36f0057432ea1f" providerId="LiveId" clId="{B6DD38B0-267A-43C7-81F7-CA4E5A30FFC2}" dt="2025-02-02T16:23:34.837" v="240" actId="20577"/>
        <pc:sldMkLst>
          <pc:docMk/>
          <pc:sldMk cId="4180886505" sldId="862"/>
        </pc:sldMkLst>
        <pc:spChg chg="mod">
          <ac:chgData name="John Oakes" userId="1a36f0057432ea1f" providerId="LiveId" clId="{B6DD38B0-267A-43C7-81F7-CA4E5A30FFC2}" dt="2025-02-02T03:51:45.874" v="74" actId="20577"/>
          <ac:spMkLst>
            <pc:docMk/>
            <pc:sldMk cId="4180886505" sldId="862"/>
            <ac:spMk id="2" creationId="{C9763578-0711-0015-B6DE-03720CFE3829}"/>
          </ac:spMkLst>
        </pc:spChg>
        <pc:spChg chg="mod">
          <ac:chgData name="John Oakes" userId="1a36f0057432ea1f" providerId="LiveId" clId="{B6DD38B0-267A-43C7-81F7-CA4E5A30FFC2}" dt="2025-02-02T16:23:34.837" v="240" actId="20577"/>
          <ac:spMkLst>
            <pc:docMk/>
            <pc:sldMk cId="4180886505" sldId="862"/>
            <ac:spMk id="3" creationId="{1FE258B2-D8BF-F522-8C01-538FD6782C09}"/>
          </ac:spMkLst>
        </pc:spChg>
        <pc:picChg chg="add mod">
          <ac:chgData name="John Oakes" userId="1a36f0057432ea1f" providerId="LiveId" clId="{B6DD38B0-267A-43C7-81F7-CA4E5A30FFC2}" dt="2025-02-02T03:53:18.761" v="78" actId="1076"/>
          <ac:picMkLst>
            <pc:docMk/>
            <pc:sldMk cId="4180886505" sldId="862"/>
            <ac:picMk id="3074" creationId="{3489CD46-49EE-6C94-6CF9-B26C3EB721ED}"/>
          </ac:picMkLst>
        </pc:picChg>
      </pc:sldChg>
      <pc:sldChg chg="addSp modSp new mod">
        <pc:chgData name="John Oakes" userId="1a36f0057432ea1f" providerId="LiveId" clId="{B6DD38B0-267A-43C7-81F7-CA4E5A30FFC2}" dt="2025-02-02T16:32:15.914" v="672" actId="1076"/>
        <pc:sldMkLst>
          <pc:docMk/>
          <pc:sldMk cId="2067792727" sldId="864"/>
        </pc:sldMkLst>
        <pc:spChg chg="mod">
          <ac:chgData name="John Oakes" userId="1a36f0057432ea1f" providerId="LiveId" clId="{B6DD38B0-267A-43C7-81F7-CA4E5A30FFC2}" dt="2025-02-02T16:28:58.530" v="518" actId="20577"/>
          <ac:spMkLst>
            <pc:docMk/>
            <pc:sldMk cId="2067792727" sldId="864"/>
            <ac:spMk id="2" creationId="{ECFD8A73-C43E-A07F-A47D-0F403381B533}"/>
          </ac:spMkLst>
        </pc:spChg>
        <pc:spChg chg="mod">
          <ac:chgData name="John Oakes" userId="1a36f0057432ea1f" providerId="LiveId" clId="{B6DD38B0-267A-43C7-81F7-CA4E5A30FFC2}" dt="2025-02-02T16:30:29.136" v="668" actId="255"/>
          <ac:spMkLst>
            <pc:docMk/>
            <pc:sldMk cId="2067792727" sldId="864"/>
            <ac:spMk id="3" creationId="{7C8EE707-10D5-C327-838E-F361BA713BB9}"/>
          </ac:spMkLst>
        </pc:spChg>
        <pc:picChg chg="add mod">
          <ac:chgData name="John Oakes" userId="1a36f0057432ea1f" providerId="LiveId" clId="{B6DD38B0-267A-43C7-81F7-CA4E5A30FFC2}" dt="2025-02-02T16:32:15.914" v="672" actId="1076"/>
          <ac:picMkLst>
            <pc:docMk/>
            <pc:sldMk cId="2067792727" sldId="864"/>
            <ac:picMk id="4098" creationId="{ED3C4D09-1111-C86D-AAFF-1D8475D31B36}"/>
          </ac:picMkLst>
        </pc:picChg>
      </pc:sldChg>
      <pc:sldChg chg="addSp delSp modSp new">
        <pc:chgData name="John Oakes" userId="1a36f0057432ea1f" providerId="LiveId" clId="{B6DD38B0-267A-43C7-81F7-CA4E5A30FFC2}" dt="2025-02-02T16:33:43.948" v="679" actId="1076"/>
        <pc:sldMkLst>
          <pc:docMk/>
          <pc:sldMk cId="4274445732" sldId="865"/>
        </pc:sldMkLst>
        <pc:spChg chg="del">
          <ac:chgData name="John Oakes" userId="1a36f0057432ea1f" providerId="LiveId" clId="{B6DD38B0-267A-43C7-81F7-CA4E5A30FFC2}" dt="2025-02-02T16:33:27.012" v="673"/>
          <ac:spMkLst>
            <pc:docMk/>
            <pc:sldMk cId="4274445732" sldId="865"/>
            <ac:spMk id="3" creationId="{801E4D4B-038E-B7EE-2B6B-0A9C6EAA2E98}"/>
          </ac:spMkLst>
        </pc:spChg>
        <pc:picChg chg="add mod">
          <ac:chgData name="John Oakes" userId="1a36f0057432ea1f" providerId="LiveId" clId="{B6DD38B0-267A-43C7-81F7-CA4E5A30FFC2}" dt="2025-02-02T16:33:43.948" v="679" actId="1076"/>
          <ac:picMkLst>
            <pc:docMk/>
            <pc:sldMk cId="4274445732" sldId="865"/>
            <ac:picMk id="5122" creationId="{884921FE-34DC-7860-51C2-041EA51801F4}"/>
          </ac:picMkLst>
        </pc:picChg>
      </pc:sldChg>
      <pc:sldChg chg="addSp modSp new mod">
        <pc:chgData name="John Oakes" userId="1a36f0057432ea1f" providerId="LiveId" clId="{B6DD38B0-267A-43C7-81F7-CA4E5A30FFC2}" dt="2025-02-02T16:36:57.684" v="876" actId="20577"/>
        <pc:sldMkLst>
          <pc:docMk/>
          <pc:sldMk cId="1770769141" sldId="866"/>
        </pc:sldMkLst>
        <pc:spChg chg="mod">
          <ac:chgData name="John Oakes" userId="1a36f0057432ea1f" providerId="LiveId" clId="{B6DD38B0-267A-43C7-81F7-CA4E5A30FFC2}" dt="2025-02-02T16:34:42.631" v="756" actId="20577"/>
          <ac:spMkLst>
            <pc:docMk/>
            <pc:sldMk cId="1770769141" sldId="866"/>
            <ac:spMk id="2" creationId="{1341CC59-E970-61D6-A68F-4EA8A50F8A22}"/>
          </ac:spMkLst>
        </pc:spChg>
        <pc:spChg chg="mod">
          <ac:chgData name="John Oakes" userId="1a36f0057432ea1f" providerId="LiveId" clId="{B6DD38B0-267A-43C7-81F7-CA4E5A30FFC2}" dt="2025-02-02T16:36:57.684" v="876" actId="20577"/>
          <ac:spMkLst>
            <pc:docMk/>
            <pc:sldMk cId="1770769141" sldId="866"/>
            <ac:spMk id="3" creationId="{C2B4B3DB-95D9-7DED-1901-4334A1A446F3}"/>
          </ac:spMkLst>
        </pc:spChg>
        <pc:picChg chg="add mod">
          <ac:chgData name="John Oakes" userId="1a36f0057432ea1f" providerId="LiveId" clId="{B6DD38B0-267A-43C7-81F7-CA4E5A30FFC2}" dt="2025-02-02T16:36:44.884" v="846" actId="1076"/>
          <ac:picMkLst>
            <pc:docMk/>
            <pc:sldMk cId="1770769141" sldId="866"/>
            <ac:picMk id="6146" creationId="{B80AE136-0B60-084B-1322-9A408AE0212A}"/>
          </ac:picMkLst>
        </pc:picChg>
      </pc:sldChg>
      <pc:sldChg chg="addSp modSp new mod">
        <pc:chgData name="John Oakes" userId="1a36f0057432ea1f" providerId="LiveId" clId="{B6DD38B0-267A-43C7-81F7-CA4E5A30FFC2}" dt="2025-02-02T16:42:25.254" v="1081" actId="20577"/>
        <pc:sldMkLst>
          <pc:docMk/>
          <pc:sldMk cId="723283728" sldId="867"/>
        </pc:sldMkLst>
        <pc:spChg chg="mod">
          <ac:chgData name="John Oakes" userId="1a36f0057432ea1f" providerId="LiveId" clId="{B6DD38B0-267A-43C7-81F7-CA4E5A30FFC2}" dt="2025-02-02T16:37:36.480" v="916" actId="20577"/>
          <ac:spMkLst>
            <pc:docMk/>
            <pc:sldMk cId="723283728" sldId="867"/>
            <ac:spMk id="2" creationId="{EB5E1A64-E1F2-E291-3B72-0FE887914CCC}"/>
          </ac:spMkLst>
        </pc:spChg>
        <pc:spChg chg="mod">
          <ac:chgData name="John Oakes" userId="1a36f0057432ea1f" providerId="LiveId" clId="{B6DD38B0-267A-43C7-81F7-CA4E5A30FFC2}" dt="2025-02-02T16:42:25.254" v="1081" actId="20577"/>
          <ac:spMkLst>
            <pc:docMk/>
            <pc:sldMk cId="723283728" sldId="867"/>
            <ac:spMk id="3" creationId="{30004646-B334-B6BE-54D9-75D4F2154ED0}"/>
          </ac:spMkLst>
        </pc:spChg>
        <pc:picChg chg="add mod">
          <ac:chgData name="John Oakes" userId="1a36f0057432ea1f" providerId="LiveId" clId="{B6DD38B0-267A-43C7-81F7-CA4E5A30FFC2}" dt="2025-02-02T16:42:07.796" v="1029" actId="1076"/>
          <ac:picMkLst>
            <pc:docMk/>
            <pc:sldMk cId="723283728" sldId="867"/>
            <ac:picMk id="7170" creationId="{D5540192-512F-0E42-9085-4362CC2AEDD2}"/>
          </ac:picMkLst>
        </pc:picChg>
      </pc:sldChg>
      <pc:sldChg chg="modSp new mod">
        <pc:chgData name="John Oakes" userId="1a36f0057432ea1f" providerId="LiveId" clId="{B6DD38B0-267A-43C7-81F7-CA4E5A30FFC2}" dt="2025-02-02T16:44:48.364" v="1322" actId="20577"/>
        <pc:sldMkLst>
          <pc:docMk/>
          <pc:sldMk cId="591650396" sldId="868"/>
        </pc:sldMkLst>
        <pc:spChg chg="mod">
          <ac:chgData name="John Oakes" userId="1a36f0057432ea1f" providerId="LiveId" clId="{B6DD38B0-267A-43C7-81F7-CA4E5A30FFC2}" dt="2025-02-02T16:43:16.677" v="1130" actId="20577"/>
          <ac:spMkLst>
            <pc:docMk/>
            <pc:sldMk cId="591650396" sldId="868"/>
            <ac:spMk id="2" creationId="{3336BF08-4C63-FFBD-8196-DC4A50C6AA9B}"/>
          </ac:spMkLst>
        </pc:spChg>
        <pc:spChg chg="mod">
          <ac:chgData name="John Oakes" userId="1a36f0057432ea1f" providerId="LiveId" clId="{B6DD38B0-267A-43C7-81F7-CA4E5A30FFC2}" dt="2025-02-02T16:44:48.364" v="1322" actId="20577"/>
          <ac:spMkLst>
            <pc:docMk/>
            <pc:sldMk cId="591650396" sldId="868"/>
            <ac:spMk id="3" creationId="{DD41C121-EF27-4EF2-5F69-F6C4CD4F0B16}"/>
          </ac:spMkLst>
        </pc:spChg>
      </pc:sldChg>
      <pc:sldChg chg="addSp modSp new mod">
        <pc:chgData name="John Oakes" userId="1a36f0057432ea1f" providerId="LiveId" clId="{B6DD38B0-267A-43C7-81F7-CA4E5A30FFC2}" dt="2025-02-02T16:50:33.266" v="1514" actId="1076"/>
        <pc:sldMkLst>
          <pc:docMk/>
          <pc:sldMk cId="3671220227" sldId="869"/>
        </pc:sldMkLst>
        <pc:spChg chg="mod">
          <ac:chgData name="John Oakes" userId="1a36f0057432ea1f" providerId="LiveId" clId="{B6DD38B0-267A-43C7-81F7-CA4E5A30FFC2}" dt="2025-02-02T16:45:35.788" v="1365" actId="20577"/>
          <ac:spMkLst>
            <pc:docMk/>
            <pc:sldMk cId="3671220227" sldId="869"/>
            <ac:spMk id="2" creationId="{1A339109-2073-73AA-3C4C-3110C6B5C645}"/>
          </ac:spMkLst>
        </pc:spChg>
        <pc:spChg chg="mod">
          <ac:chgData name="John Oakes" userId="1a36f0057432ea1f" providerId="LiveId" clId="{B6DD38B0-267A-43C7-81F7-CA4E5A30FFC2}" dt="2025-02-02T16:46:47.854" v="1511" actId="14100"/>
          <ac:spMkLst>
            <pc:docMk/>
            <pc:sldMk cId="3671220227" sldId="869"/>
            <ac:spMk id="3" creationId="{6CC4CCA4-88E2-F6B6-35D3-A3FA34CE28CF}"/>
          </ac:spMkLst>
        </pc:spChg>
        <pc:picChg chg="add mod">
          <ac:chgData name="John Oakes" userId="1a36f0057432ea1f" providerId="LiveId" clId="{B6DD38B0-267A-43C7-81F7-CA4E5A30FFC2}" dt="2025-02-02T16:50:33.266" v="1514" actId="1076"/>
          <ac:picMkLst>
            <pc:docMk/>
            <pc:sldMk cId="3671220227" sldId="869"/>
            <ac:picMk id="8194" creationId="{7ED7418D-EC92-3AB4-56A5-102BDE5A9CE1}"/>
          </ac:picMkLst>
        </pc:picChg>
      </pc:sldChg>
      <pc:sldChg chg="modSp new mod">
        <pc:chgData name="John Oakes" userId="1a36f0057432ea1f" providerId="LiveId" clId="{B6DD38B0-267A-43C7-81F7-CA4E5A30FFC2}" dt="2025-02-02T16:53:45.375" v="1846" actId="14100"/>
        <pc:sldMkLst>
          <pc:docMk/>
          <pc:sldMk cId="1308214200" sldId="870"/>
        </pc:sldMkLst>
        <pc:spChg chg="mod">
          <ac:chgData name="John Oakes" userId="1a36f0057432ea1f" providerId="LiveId" clId="{B6DD38B0-267A-43C7-81F7-CA4E5A30FFC2}" dt="2025-02-02T16:50:48.024" v="1522" actId="20577"/>
          <ac:spMkLst>
            <pc:docMk/>
            <pc:sldMk cId="1308214200" sldId="870"/>
            <ac:spMk id="2" creationId="{C6BC888B-C11E-7403-9F0D-4B26DC2A3E3A}"/>
          </ac:spMkLst>
        </pc:spChg>
        <pc:spChg chg="mod">
          <ac:chgData name="John Oakes" userId="1a36f0057432ea1f" providerId="LiveId" clId="{B6DD38B0-267A-43C7-81F7-CA4E5A30FFC2}" dt="2025-02-02T16:53:45.375" v="1846" actId="14100"/>
          <ac:spMkLst>
            <pc:docMk/>
            <pc:sldMk cId="1308214200" sldId="870"/>
            <ac:spMk id="3" creationId="{85744AE6-E1A8-A28A-56B6-5FADACB2A9B8}"/>
          </ac:spMkLst>
        </pc:spChg>
      </pc:sldChg>
      <pc:sldChg chg="new del">
        <pc:chgData name="John Oakes" userId="1a36f0057432ea1f" providerId="LiveId" clId="{B6DD38B0-267A-43C7-81F7-CA4E5A30FFC2}" dt="2025-02-02T17:16:01.863" v="2235" actId="47"/>
        <pc:sldMkLst>
          <pc:docMk/>
          <pc:sldMk cId="2361684866" sldId="871"/>
        </pc:sldMkLst>
      </pc:sldChg>
      <pc:sldChg chg="modSp new mod ord">
        <pc:chgData name="John Oakes" userId="1a36f0057432ea1f" providerId="LiveId" clId="{B6DD38B0-267A-43C7-81F7-CA4E5A30FFC2}" dt="2025-02-02T16:28:07.441" v="470"/>
        <pc:sldMkLst>
          <pc:docMk/>
          <pc:sldMk cId="4144893292" sldId="872"/>
        </pc:sldMkLst>
        <pc:spChg chg="mod">
          <ac:chgData name="John Oakes" userId="1a36f0057432ea1f" providerId="LiveId" clId="{B6DD38B0-267A-43C7-81F7-CA4E5A30FFC2}" dt="2025-02-02T16:25:43.507" v="290" actId="20577"/>
          <ac:spMkLst>
            <pc:docMk/>
            <pc:sldMk cId="4144893292" sldId="872"/>
            <ac:spMk id="2" creationId="{C79AE16B-4D1C-B9AF-5896-81BDFCC1420E}"/>
          </ac:spMkLst>
        </pc:spChg>
        <pc:spChg chg="mod">
          <ac:chgData name="John Oakes" userId="1a36f0057432ea1f" providerId="LiveId" clId="{B6DD38B0-267A-43C7-81F7-CA4E5A30FFC2}" dt="2025-02-02T16:27:50.552" v="466" actId="20577"/>
          <ac:spMkLst>
            <pc:docMk/>
            <pc:sldMk cId="4144893292" sldId="872"/>
            <ac:spMk id="3" creationId="{2EE6D9A0-DB1D-EEC5-AB46-1F2B6C7B2E16}"/>
          </ac:spMkLst>
        </pc:spChg>
      </pc:sldChg>
      <pc:sldChg chg="addSp delSp modSp new del mod ord">
        <pc:chgData name="John Oakes" userId="1a36f0057432ea1f" providerId="LiveId" clId="{B6DD38B0-267A-43C7-81F7-CA4E5A30FFC2}" dt="2025-02-03T01:55:50.767" v="2352" actId="47"/>
        <pc:sldMkLst>
          <pc:docMk/>
          <pc:sldMk cId="1454282271" sldId="873"/>
        </pc:sldMkLst>
        <pc:spChg chg="mod">
          <ac:chgData name="John Oakes" userId="1a36f0057432ea1f" providerId="LiveId" clId="{B6DD38B0-267A-43C7-81F7-CA4E5A30FFC2}" dt="2025-02-02T17:17:38.392" v="2288" actId="20577"/>
          <ac:spMkLst>
            <pc:docMk/>
            <pc:sldMk cId="1454282271" sldId="873"/>
            <ac:spMk id="2" creationId="{1C5AD435-8BE7-A7FD-F891-9120906E781C}"/>
          </ac:spMkLst>
        </pc:spChg>
        <pc:spChg chg="del">
          <ac:chgData name="John Oakes" userId="1a36f0057432ea1f" providerId="LiveId" clId="{B6DD38B0-267A-43C7-81F7-CA4E5A30FFC2}" dt="2025-02-02T17:16:53.032" v="2245" actId="931"/>
          <ac:spMkLst>
            <pc:docMk/>
            <pc:sldMk cId="1454282271" sldId="873"/>
            <ac:spMk id="3" creationId="{EF769ABF-289C-DE41-3E04-96403864DCDC}"/>
          </ac:spMkLst>
        </pc:spChg>
        <pc:picChg chg="add mod">
          <ac:chgData name="John Oakes" userId="1a36f0057432ea1f" providerId="LiveId" clId="{B6DD38B0-267A-43C7-81F7-CA4E5A30FFC2}" dt="2025-02-02T17:17:17.169" v="2253" actId="1076"/>
          <ac:picMkLst>
            <pc:docMk/>
            <pc:sldMk cId="1454282271" sldId="873"/>
            <ac:picMk id="5" creationId="{A45FFDC7-63ED-0EE2-E488-3CE91EAF36F4}"/>
          </ac:picMkLst>
        </pc:picChg>
      </pc:sldChg>
      <pc:sldChg chg="addSp delSp modSp new del mod ord">
        <pc:chgData name="John Oakes" userId="1a36f0057432ea1f" providerId="LiveId" clId="{B6DD38B0-267A-43C7-81F7-CA4E5A30FFC2}" dt="2025-02-03T01:55:50.767" v="2352" actId="47"/>
        <pc:sldMkLst>
          <pc:docMk/>
          <pc:sldMk cId="4292324588" sldId="874"/>
        </pc:sldMkLst>
        <pc:spChg chg="mod">
          <ac:chgData name="John Oakes" userId="1a36f0057432ea1f" providerId="LiveId" clId="{B6DD38B0-267A-43C7-81F7-CA4E5A30FFC2}" dt="2025-02-02T17:22:00.568" v="2338" actId="20577"/>
          <ac:spMkLst>
            <pc:docMk/>
            <pc:sldMk cId="4292324588" sldId="874"/>
            <ac:spMk id="2" creationId="{C6ABD048-83F2-EEAD-CE55-35011CC13359}"/>
          </ac:spMkLst>
        </pc:spChg>
        <pc:spChg chg="del">
          <ac:chgData name="John Oakes" userId="1a36f0057432ea1f" providerId="LiveId" clId="{B6DD38B0-267A-43C7-81F7-CA4E5A30FFC2}" dt="2025-02-02T17:18:05.960" v="2289" actId="931"/>
          <ac:spMkLst>
            <pc:docMk/>
            <pc:sldMk cId="4292324588" sldId="874"/>
            <ac:spMk id="3" creationId="{2F59040D-DA75-E02E-D3DB-4F394893BA10}"/>
          </ac:spMkLst>
        </pc:spChg>
        <pc:spChg chg="add del mod">
          <ac:chgData name="John Oakes" userId="1a36f0057432ea1f" providerId="LiveId" clId="{B6DD38B0-267A-43C7-81F7-CA4E5A30FFC2}" dt="2025-02-02T17:18:28.085" v="2293" actId="931"/>
          <ac:spMkLst>
            <pc:docMk/>
            <pc:sldMk cId="4292324588" sldId="874"/>
            <ac:spMk id="7" creationId="{359CC110-DAAF-F38F-94BA-C071A6481EA7}"/>
          </ac:spMkLst>
        </pc:spChg>
        <pc:spChg chg="add del mod">
          <ac:chgData name="John Oakes" userId="1a36f0057432ea1f" providerId="LiveId" clId="{B6DD38B0-267A-43C7-81F7-CA4E5A30FFC2}" dt="2025-02-02T17:18:38.017" v="2297" actId="931"/>
          <ac:spMkLst>
            <pc:docMk/>
            <pc:sldMk cId="4292324588" sldId="874"/>
            <ac:spMk id="11" creationId="{0F976FE4-AA9A-22B2-43A4-25E205452DCE}"/>
          </ac:spMkLst>
        </pc:spChg>
        <pc:spChg chg="add del mod">
          <ac:chgData name="John Oakes" userId="1a36f0057432ea1f" providerId="LiveId" clId="{B6DD38B0-267A-43C7-81F7-CA4E5A30FFC2}" dt="2025-02-02T17:20:51.258" v="2301" actId="931"/>
          <ac:spMkLst>
            <pc:docMk/>
            <pc:sldMk cId="4292324588" sldId="874"/>
            <ac:spMk id="15" creationId="{69D8AA48-FBCF-01C6-CB42-495A4406FD27}"/>
          </ac:spMkLst>
        </pc:spChg>
        <pc:picChg chg="add del mod">
          <ac:chgData name="John Oakes" userId="1a36f0057432ea1f" providerId="LiveId" clId="{B6DD38B0-267A-43C7-81F7-CA4E5A30FFC2}" dt="2025-02-02T17:18:16.986" v="2292" actId="478"/>
          <ac:picMkLst>
            <pc:docMk/>
            <pc:sldMk cId="4292324588" sldId="874"/>
            <ac:picMk id="5" creationId="{9783B152-6CD2-FA56-0869-2869AD714FD9}"/>
          </ac:picMkLst>
        </pc:picChg>
        <pc:picChg chg="add del mod">
          <ac:chgData name="John Oakes" userId="1a36f0057432ea1f" providerId="LiveId" clId="{B6DD38B0-267A-43C7-81F7-CA4E5A30FFC2}" dt="2025-02-02T17:18:30.510" v="2296" actId="478"/>
          <ac:picMkLst>
            <pc:docMk/>
            <pc:sldMk cId="4292324588" sldId="874"/>
            <ac:picMk id="9" creationId="{5020611E-4D7F-7DAC-939E-0BBA986BDDD4}"/>
          </ac:picMkLst>
        </pc:picChg>
        <pc:picChg chg="add del mod">
          <ac:chgData name="John Oakes" userId="1a36f0057432ea1f" providerId="LiveId" clId="{B6DD38B0-267A-43C7-81F7-CA4E5A30FFC2}" dt="2025-02-02T17:18:40.398" v="2300" actId="478"/>
          <ac:picMkLst>
            <pc:docMk/>
            <pc:sldMk cId="4292324588" sldId="874"/>
            <ac:picMk id="13" creationId="{3F4A4425-06EA-75A2-AF38-C61B576E286C}"/>
          </ac:picMkLst>
        </pc:picChg>
        <pc:picChg chg="add mod">
          <ac:chgData name="John Oakes" userId="1a36f0057432ea1f" providerId="LiveId" clId="{B6DD38B0-267A-43C7-81F7-CA4E5A30FFC2}" dt="2025-02-02T17:22:08.712" v="2340" actId="1076"/>
          <ac:picMkLst>
            <pc:docMk/>
            <pc:sldMk cId="4292324588" sldId="874"/>
            <ac:picMk id="17" creationId="{D51F18F2-9D5E-9614-843D-6E9566C0151C}"/>
          </ac:picMkLst>
        </pc:picChg>
      </pc:sldChg>
      <pc:sldChg chg="addSp delSp modSp new del mod ord">
        <pc:chgData name="John Oakes" userId="1a36f0057432ea1f" providerId="LiveId" clId="{B6DD38B0-267A-43C7-81F7-CA4E5A30FFC2}" dt="2025-02-03T01:55:54.002" v="2353" actId="47"/>
        <pc:sldMkLst>
          <pc:docMk/>
          <pc:sldMk cId="227477727" sldId="875"/>
        </pc:sldMkLst>
        <pc:spChg chg="mod">
          <ac:chgData name="John Oakes" userId="1a36f0057432ea1f" providerId="LiveId" clId="{B6DD38B0-267A-43C7-81F7-CA4E5A30FFC2}" dt="2025-02-02T17:21:29.401" v="2311" actId="20577"/>
          <ac:spMkLst>
            <pc:docMk/>
            <pc:sldMk cId="227477727" sldId="875"/>
            <ac:spMk id="2" creationId="{E1B5A109-3312-06FD-48DD-A8CCF8CDCA17}"/>
          </ac:spMkLst>
        </pc:spChg>
        <pc:spChg chg="del">
          <ac:chgData name="John Oakes" userId="1a36f0057432ea1f" providerId="LiveId" clId="{B6DD38B0-267A-43C7-81F7-CA4E5A30FFC2}" dt="2025-02-02T17:21:01.522" v="2302" actId="931"/>
          <ac:spMkLst>
            <pc:docMk/>
            <pc:sldMk cId="227477727" sldId="875"/>
            <ac:spMk id="3" creationId="{37702FFA-26D3-13F3-4F43-CB02813B4EAF}"/>
          </ac:spMkLst>
        </pc:spChg>
        <pc:picChg chg="add mod">
          <ac:chgData name="John Oakes" userId="1a36f0057432ea1f" providerId="LiveId" clId="{B6DD38B0-267A-43C7-81F7-CA4E5A30FFC2}" dt="2025-02-02T17:21:15.422" v="2304" actId="1076"/>
          <ac:picMkLst>
            <pc:docMk/>
            <pc:sldMk cId="227477727" sldId="875"/>
            <ac:picMk id="5" creationId="{B0EB590D-D3EE-25D9-7B70-0B078AA1C794}"/>
          </ac:picMkLst>
        </pc:picChg>
      </pc:sldChg>
      <pc:sldMasterChg chg="del delSldLayout">
        <pc:chgData name="John Oakes" userId="1a36f0057432ea1f" providerId="LiveId" clId="{B6DD38B0-267A-43C7-81F7-CA4E5A30FFC2}" dt="2025-02-02T16:24:28.167" v="241" actId="47"/>
        <pc:sldMasterMkLst>
          <pc:docMk/>
          <pc:sldMasterMk cId="149630148" sldId="2147483673"/>
        </pc:sldMasterMkLst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3907187527" sldId="2147483674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3404781607" sldId="2147483675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475626965" sldId="2147483676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2014222852" sldId="2147483677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1966389644" sldId="2147483678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3109842556" sldId="2147483679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1855999023" sldId="2147483680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3106498691" sldId="2147483681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721677535" sldId="2147483682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2644338544" sldId="2147483683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2143920892" sldId="2147483684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4080499016" sldId="2147483685"/>
          </pc:sldLayoutMkLst>
        </pc:sldLayoutChg>
        <pc:sldLayoutChg chg="del">
          <pc:chgData name="John Oakes" userId="1a36f0057432ea1f" providerId="LiveId" clId="{B6DD38B0-267A-43C7-81F7-CA4E5A30FFC2}" dt="2025-02-02T16:24:28.167" v="241" actId="47"/>
          <pc:sldLayoutMkLst>
            <pc:docMk/>
            <pc:sldMasterMk cId="149630148" sldId="2147483673"/>
            <pc:sldLayoutMk cId="3313158340" sldId="2147483686"/>
          </pc:sldLayoutMkLst>
        </pc:sldLayoutChg>
      </pc:sldMasterChg>
      <pc:sldMasterChg chg="del delSldLayout">
        <pc:chgData name="John Oakes" userId="1a36f0057432ea1f" providerId="LiveId" clId="{B6DD38B0-267A-43C7-81F7-CA4E5A30FFC2}" dt="2025-02-03T01:55:50.767" v="2352" actId="47"/>
        <pc:sldMasterMkLst>
          <pc:docMk/>
          <pc:sldMasterMk cId="1292544704" sldId="2147483673"/>
        </pc:sldMasterMkLst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4135896816" sldId="2147483674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1566622605" sldId="2147483675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3532287975" sldId="2147483676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609164357" sldId="2147483677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4042995375" sldId="2147483678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2900450437" sldId="2147483679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632896643" sldId="2147483680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1851477402" sldId="2147483681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482247534" sldId="2147483682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3577428791" sldId="2147483683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92544704" sldId="2147483673"/>
            <pc:sldLayoutMk cId="2927743526" sldId="2147483684"/>
          </pc:sldLayoutMkLst>
        </pc:sldLayoutChg>
      </pc:sldMasterChg>
      <pc:sldMasterChg chg="del delSldLayout">
        <pc:chgData name="John Oakes" userId="1a36f0057432ea1f" providerId="LiveId" clId="{B6DD38B0-267A-43C7-81F7-CA4E5A30FFC2}" dt="2025-02-03T01:55:50.767" v="2352" actId="47"/>
        <pc:sldMasterMkLst>
          <pc:docMk/>
          <pc:sldMasterMk cId="122409764" sldId="2147483685"/>
        </pc:sldMasterMkLst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345927433" sldId="2147483686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17715127" sldId="2147483687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2875144428" sldId="2147483688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770939213" sldId="2147483689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1450397412" sldId="2147483690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492130327" sldId="2147483691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806769163" sldId="2147483692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3310089659" sldId="2147483693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880355667" sldId="2147483694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101290459" sldId="2147483695"/>
          </pc:sldLayoutMkLst>
        </pc:sldLayoutChg>
        <pc:sldLayoutChg chg="del">
          <pc:chgData name="John Oakes" userId="1a36f0057432ea1f" providerId="LiveId" clId="{B6DD38B0-267A-43C7-81F7-CA4E5A30FFC2}" dt="2025-02-03T01:55:50.767" v="2352" actId="47"/>
          <pc:sldLayoutMkLst>
            <pc:docMk/>
            <pc:sldMasterMk cId="122409764" sldId="2147483685"/>
            <pc:sldLayoutMk cId="3170822319" sldId="2147483696"/>
          </pc:sldLayoutMkLst>
        </pc:sldLayoutChg>
      </pc:sldMasterChg>
      <pc:sldMasterChg chg="del delSldLayout">
        <pc:chgData name="John Oakes" userId="1a36f0057432ea1f" providerId="LiveId" clId="{B6DD38B0-267A-43C7-81F7-CA4E5A30FFC2}" dt="2025-02-02T16:57:06.493" v="1848" actId="47"/>
        <pc:sldMasterMkLst>
          <pc:docMk/>
          <pc:sldMasterMk cId="2179638099" sldId="2147483697"/>
        </pc:sldMasterMkLst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4121002056" sldId="2147483698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2989921820" sldId="2147483699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897665845" sldId="2147483700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454472859" sldId="2147483701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3475266699" sldId="2147483702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2107228752" sldId="2147483703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1220636700" sldId="2147483704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4009429878" sldId="2147483705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288230962" sldId="2147483706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3252966728" sldId="2147483707"/>
          </pc:sldLayoutMkLst>
        </pc:sldLayoutChg>
        <pc:sldLayoutChg chg="del">
          <pc:chgData name="John Oakes" userId="1a36f0057432ea1f" providerId="LiveId" clId="{B6DD38B0-267A-43C7-81F7-CA4E5A30FFC2}" dt="2025-02-02T16:57:06.493" v="1848" actId="47"/>
          <pc:sldLayoutMkLst>
            <pc:docMk/>
            <pc:sldMasterMk cId="2179638099" sldId="2147483697"/>
            <pc:sldLayoutMk cId="3683643018" sldId="2147483708"/>
          </pc:sldLayoutMkLst>
        </pc:sldLayoutChg>
      </pc:sldMasterChg>
      <pc:sldMasterChg chg="del delSldLayout">
        <pc:chgData name="John Oakes" userId="1a36f0057432ea1f" providerId="LiveId" clId="{B6DD38B0-267A-43C7-81F7-CA4E5A30FFC2}" dt="2025-02-03T01:56:18.914" v="2355" actId="2696"/>
        <pc:sldMasterMkLst>
          <pc:docMk/>
          <pc:sldMasterMk cId="3937143093" sldId="2147483697"/>
        </pc:sldMasterMkLst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3520796382" sldId="2147483698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3898204293" sldId="2147483699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987619638" sldId="2147483700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2540903578" sldId="2147483701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3745934763" sldId="2147483702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540164872" sldId="2147483703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3496257841" sldId="2147483704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110059678" sldId="2147483705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1664418317" sldId="2147483706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2177878402" sldId="2147483707"/>
          </pc:sldLayoutMkLst>
        </pc:sldLayoutChg>
        <pc:sldLayoutChg chg="del">
          <pc:chgData name="John Oakes" userId="1a36f0057432ea1f" providerId="LiveId" clId="{B6DD38B0-267A-43C7-81F7-CA4E5A30FFC2}" dt="2025-02-03T01:56:18.914" v="2355" actId="2696"/>
          <pc:sldLayoutMkLst>
            <pc:docMk/>
            <pc:sldMasterMk cId="3937143093" sldId="2147483697"/>
            <pc:sldLayoutMk cId="3027127464" sldId="2147483708"/>
          </pc:sldLayoutMkLst>
        </pc:sldLayoutChg>
      </pc:sldMasterChg>
      <pc:sldMasterChg chg="del delSldLayout">
        <pc:chgData name="John Oakes" userId="1a36f0057432ea1f" providerId="LiveId" clId="{B6DD38B0-267A-43C7-81F7-CA4E5A30FFC2}" dt="2025-02-03T01:57:12.255" v="2356" actId="47"/>
        <pc:sldMasterMkLst>
          <pc:docMk/>
          <pc:sldMasterMk cId="3070891995" sldId="2147483709"/>
        </pc:sldMasterMkLst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665527857" sldId="2147483710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2754081490" sldId="2147483711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1433798511" sldId="2147483712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469495622" sldId="2147483713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2995885004" sldId="2147483714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241118867" sldId="2147483715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4145524945" sldId="2147483716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219956553" sldId="2147483717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591736218" sldId="2147483718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3940193386" sldId="2147483719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3070891995" sldId="2147483709"/>
            <pc:sldLayoutMk cId="2418452202" sldId="2147483720"/>
          </pc:sldLayoutMkLst>
        </pc:sldLayoutChg>
      </pc:sldMasterChg>
      <pc:sldMasterChg chg="del delSldLayout">
        <pc:chgData name="John Oakes" userId="1a36f0057432ea1f" providerId="LiveId" clId="{B6DD38B0-267A-43C7-81F7-CA4E5A30FFC2}" dt="2025-02-03T01:57:12.255" v="2356" actId="47"/>
        <pc:sldMasterMkLst>
          <pc:docMk/>
          <pc:sldMasterMk cId="1632365763" sldId="2147483721"/>
        </pc:sldMasterMkLst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501853771" sldId="2147483722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3741475690" sldId="2147483723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3955399789" sldId="2147483724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3660270638" sldId="2147483725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3310632830" sldId="2147483726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2291308558" sldId="2147483727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2676682536" sldId="2147483728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706303375" sldId="2147483729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3427411077" sldId="2147483730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200056467" sldId="2147483731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632365763" sldId="2147483721"/>
            <pc:sldLayoutMk cId="2297164835" sldId="2147483732"/>
          </pc:sldLayoutMkLst>
        </pc:sldLayoutChg>
      </pc:sldMasterChg>
      <pc:sldMasterChg chg="del delSldLayout">
        <pc:chgData name="John Oakes" userId="1a36f0057432ea1f" providerId="LiveId" clId="{B6DD38B0-267A-43C7-81F7-CA4E5A30FFC2}" dt="2025-02-03T01:57:12.255" v="2356" actId="47"/>
        <pc:sldMasterMkLst>
          <pc:docMk/>
          <pc:sldMasterMk cId="1087445002" sldId="2147483733"/>
        </pc:sldMasterMkLst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785573289" sldId="2147483734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442357152" sldId="2147483735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1220973090" sldId="2147483736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2744687456" sldId="2147483737"/>
          </pc:sldLayoutMkLst>
        </pc:sldLayoutChg>
        <pc:sldLayoutChg chg="del">
          <pc:chgData name="John Oakes" userId="1a36f0057432ea1f" providerId="LiveId" clId="{B6DD38B0-267A-43C7-81F7-CA4E5A30FFC2}" dt="2025-02-03T01:56:11.270" v="2354" actId="47"/>
          <pc:sldLayoutMkLst>
            <pc:docMk/>
            <pc:sldMasterMk cId="1087445002" sldId="2147483733"/>
            <pc:sldLayoutMk cId="3165328272" sldId="2147483738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1316250492" sldId="2147483739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3859743700" sldId="2147483740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1997923924" sldId="2147483741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3507481743" sldId="2147483742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1140405483" sldId="2147483743"/>
          </pc:sldLayoutMkLst>
        </pc:sldLayoutChg>
        <pc:sldLayoutChg chg="del">
          <pc:chgData name="John Oakes" userId="1a36f0057432ea1f" providerId="LiveId" clId="{B6DD38B0-267A-43C7-81F7-CA4E5A30FFC2}" dt="2025-02-03T01:57:12.255" v="2356" actId="47"/>
          <pc:sldLayoutMkLst>
            <pc:docMk/>
            <pc:sldMasterMk cId="1087445002" sldId="2147483733"/>
            <pc:sldLayoutMk cId="2628319467" sldId="214748374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098CC-1626-4A13-94C5-AEF5D91EED2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AFFC-C2CD-4E5B-AA1E-3A538CCF4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3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554B0B4-902F-BFCA-E438-47C0DC0575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63DA4B-08FC-C89C-2438-443272F59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AA1500-F5D7-D60A-2114-1FF97FFC6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926C3-6238-4D15-A0B9-64A2AD4441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53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925791-3FCC-6870-3634-4EE49D376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7E9FC2-A128-67FA-B2E9-D4434A519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D2F828-D9B0-20C4-877E-C92BAA65C6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60222-445B-47B3-9DF8-AE3FDE8A8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16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A14832-9562-DEEB-D4E8-D1CBED7C3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29CF67-8B26-D485-D364-2FE8953D6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86E029-B65D-E768-B831-CC79BB9EEC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057FD-BA13-4B66-9733-BEBDA71ED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3975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BA1E22-EE8A-C080-BF63-30D4C9110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BF6382-AE87-12A5-9FCE-D0C5FF8EE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A5FD7F-D506-2F60-7102-FE365B1B83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48015-5334-4F60-8B46-D6EC95A279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47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2E58C2-6E24-9076-BD14-C762BD104E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03308-10ED-5F5D-5EBD-2DCB58C4B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153C641-F879-D596-B1B6-7382847CE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F44F1-792A-416D-993B-0EAA1A604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60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76309B-F725-F283-E5DA-ED831866DF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0C5DF3A-D010-27A8-A3D2-3B6D869A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B7B6E9-7B17-4FA4-5B5C-85BFB4B45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297C-AEB7-4FAD-AAC4-204D861B5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72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06434D0-8E3B-DF76-CDA5-FDBCECD12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3D0215-BA33-C9E6-81AC-59517A081C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43C178-2F7D-7357-E3F0-A7DAC71EDB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BC3A5-1DE6-45FA-AE31-A0534A6F4B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7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28272-769E-DC5F-001D-890D527DC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ECD4CE-03C5-08B2-C1BC-632F096638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88436-C6D0-2DEB-635B-F625E6935E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69DE2-BF0A-49FA-8F50-CC2310F935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4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14286-757C-B8D8-42B4-97B85EE1A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81BBA0-7CA7-ED0F-301E-5D80CC6C50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76D4BC-834C-7692-67B4-49A0788A5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44B69-E39D-4766-ACE2-BA0D0BA670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71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0DD89B-AA30-D4E5-3BAA-CD1D65FF4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55B23B-A4F6-91B8-8DC8-B62D1528A7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8DECE-ADC2-E0BE-D1A4-99216DFDF5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8B307-3ED2-4AB1-BAEE-6FFD42657A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965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A0FEB-1543-ADEE-3CFC-95EF7EF01B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37B8B8-E995-D206-46C6-AF65AA065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9F08C5-338A-3F83-7472-F59F11D115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8380-7AED-4E53-96B0-9B0DA4DDFA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453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6D9AD7-25A3-F009-C3A5-C78E0C6A85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24C15FB-3D15-BA3E-A0AE-82C3CF138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FF5AED-6921-53E0-369E-B2F33F7E5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212A2-802D-413C-94B1-204E3FE15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91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630858B-8081-EAC9-C1F8-043188BE4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A218B18-D277-CED5-C2CC-8D3BAFDBE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81E9F861-4493-08E1-9280-76742300D0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AA99E51-F365-1654-85B8-A8DC45DB79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FF3C7A3F-128B-33CA-4C27-55A30865FA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D9E445C-E3F0-4F81-B6BF-11A107BE0D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24925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86487-BC2A-6A69-5281-6D87BC752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7F6D-B1A1-D933-A332-0F46FFE0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333" y="381000"/>
            <a:ext cx="10851614" cy="2406268"/>
          </a:xfrm>
        </p:spPr>
        <p:txBody>
          <a:bodyPr/>
          <a:lstStyle/>
          <a:p>
            <a:pPr>
              <a:defRPr/>
            </a:pPr>
            <a:r>
              <a:rPr lang="en-US" b="1" dirty="0"/>
              <a:t>Numbers I</a:t>
            </a:r>
            <a:br>
              <a:rPr lang="en-US" b="1" dirty="0"/>
            </a:br>
            <a:r>
              <a:rPr lang="en-US" b="1" dirty="0"/>
              <a:t>Grumbling and Complaining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098A44-F58D-0B05-2E28-017687ABC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9084" y="4605050"/>
            <a:ext cx="2383316" cy="149094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 descr="As Moses Lifted up the Serpent in the Wilderness">
            <a:extLst>
              <a:ext uri="{FF2B5EF4-FFF2-40B4-BE49-F238E27FC236}">
                <a16:creationId xmlns:a16="http://schemas.microsoft.com/office/drawing/2014/main" id="{1014FE62-A8A7-A8BD-3D0B-6621E21EC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77" y="3288556"/>
            <a:ext cx="12516677" cy="325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56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7E17B-DF95-31FF-7776-BB9CA7CB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477BD-EEDA-2139-6534-51C172FE2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248" y="2093204"/>
            <a:ext cx="5089793" cy="4002795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Theme:  The stubbornness of Israel and God’s patience, mercy and faithfulness</a:t>
            </a:r>
          </a:p>
        </p:txBody>
      </p:sp>
      <p:pic>
        <p:nvPicPr>
          <p:cNvPr id="2050" name="Picture 2" descr="Grumbling Is Very Dangerous for Our ...">
            <a:extLst>
              <a:ext uri="{FF2B5EF4-FFF2-40B4-BE49-F238E27FC236}">
                <a16:creationId xmlns:a16="http://schemas.microsoft.com/office/drawing/2014/main" id="{7F5FDB0D-55C9-6C9A-059B-9A92FC8E7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93204"/>
            <a:ext cx="5603486" cy="372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509A23-FBDE-DECE-C9BC-809809800B1C}"/>
              </a:ext>
            </a:extLst>
          </p:cNvPr>
          <p:cNvSpPr txBox="1"/>
          <p:nvPr/>
        </p:nvSpPr>
        <p:spPr>
          <a:xfrm>
            <a:off x="7381301" y="5982159"/>
            <a:ext cx="2941503" cy="58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Grumbling!</a:t>
            </a:r>
          </a:p>
        </p:txBody>
      </p:sp>
    </p:spTree>
    <p:extLst>
      <p:ext uri="{BB962C8B-B14F-4D97-AF65-F5344CB8AC3E}">
        <p14:creationId xmlns:p14="http://schemas.microsoft.com/office/powerpoint/2010/main" val="2198266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861D6-B5B9-EB29-5766-38709046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Sub-Themes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227D1-61CB-638C-E8E9-EDBCB5F59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62" y="1663547"/>
            <a:ext cx="10888337" cy="443245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1.  God’s presence with his people.</a:t>
            </a:r>
          </a:p>
          <a:p>
            <a:pPr marL="0" indent="0">
              <a:buNone/>
            </a:pPr>
            <a:r>
              <a:rPr lang="en-US" b="1" dirty="0"/>
              <a:t>2. Stubbornness and rebellion among God’s people.</a:t>
            </a:r>
          </a:p>
          <a:p>
            <a:pPr marL="0" indent="0">
              <a:buNone/>
            </a:pPr>
            <a:r>
              <a:rPr lang="en-US" b="1" dirty="0"/>
              <a:t>3. God’s judgment for stubbornness and rebellion, but…</a:t>
            </a:r>
          </a:p>
          <a:p>
            <a:pPr marL="0" indent="0">
              <a:buNone/>
            </a:pPr>
            <a:r>
              <a:rPr lang="en-US" b="1" dirty="0"/>
              <a:t>4. God’s continued mercy, patience and faithfulness despite our stubbornness and rebellion.</a:t>
            </a:r>
          </a:p>
          <a:p>
            <a:pPr marL="0" indent="0">
              <a:buNone/>
            </a:pPr>
            <a:r>
              <a:rPr lang="en-US" b="1" dirty="0"/>
              <a:t>4. Leadership of God’s people</a:t>
            </a:r>
          </a:p>
          <a:p>
            <a:pPr marL="0" indent="0">
              <a:buNone/>
            </a:pPr>
            <a:r>
              <a:rPr lang="en-US" b="1" dirty="0"/>
              <a:t>5. Preparation for the Promised Land.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4016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9AE9F-5385-BFAF-2C5C-BC0468B85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Why Record All This Bad Behavior?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58D14-92D7-1B95-CD02-AA7A0A0B8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1851" y="2346592"/>
            <a:ext cx="8527056" cy="374940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1 Cor 10:1-13  These things are recorded for our sake…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Be careful that you do not fall…</a:t>
            </a:r>
          </a:p>
        </p:txBody>
      </p:sp>
    </p:spTree>
    <p:extLst>
      <p:ext uri="{BB962C8B-B14F-4D97-AF65-F5344CB8AC3E}">
        <p14:creationId xmlns:p14="http://schemas.microsoft.com/office/powerpoint/2010/main" val="3678470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63578-0711-0015-B6DE-03720CFE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11    The Rabble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258B2-D8BF-F522-8C01-538FD6782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866" y="1981200"/>
            <a:ext cx="5137533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It was so much better back in Egypt…   Grumble, grumble, grumble.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Philippians 2:14-16 No grumbling and complaining!</a:t>
            </a:r>
          </a:p>
        </p:txBody>
      </p:sp>
      <p:pic>
        <p:nvPicPr>
          <p:cNvPr id="3074" name="Picture 2" descr="Numbers 11: Lessons Regarding Seven ...">
            <a:extLst>
              <a:ext uri="{FF2B5EF4-FFF2-40B4-BE49-F238E27FC236}">
                <a16:creationId xmlns:a16="http://schemas.microsoft.com/office/drawing/2014/main" id="{3489CD46-49EE-6C94-6CF9-B26C3EB72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37" y="2312882"/>
            <a:ext cx="5418176" cy="345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886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AE16B-4D1C-B9AF-5896-81BDFCC14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11:10-23 Moses Needs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6D9A0-DB1D-EEC5-AB46-1F2B6C7B2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Hebrews 13:17  Encourage your leaders!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Numb 11:16-17  God raises up leaders and gives them an extra measure of the Holy Spirit.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Who will it be here in Merced?</a:t>
            </a:r>
          </a:p>
        </p:txBody>
      </p:sp>
    </p:spTree>
    <p:extLst>
      <p:ext uri="{BB962C8B-B14F-4D97-AF65-F5344CB8AC3E}">
        <p14:creationId xmlns:p14="http://schemas.microsoft.com/office/powerpoint/2010/main" val="4144893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D8A73-C43E-A07F-A47D-0F403381B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11:18-20, 31-34</a:t>
            </a:r>
            <a:br>
              <a:rPr lang="en-US" b="1" dirty="0"/>
            </a:br>
            <a:r>
              <a:rPr lang="en-US" b="1" dirty="0"/>
              <a:t>Consequences!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EE707-10D5-C327-838E-F361BA713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0288" y="1981200"/>
            <a:ext cx="4862111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Our stubbornness and lack of faith has negative consequences.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v. 31-34  A lot of quail!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Message: Do not crave other food.</a:t>
            </a:r>
          </a:p>
        </p:txBody>
      </p:sp>
      <p:pic>
        <p:nvPicPr>
          <p:cNvPr id="4098" name="Picture 2" descr="Never Satisfied – Linda's Bible Study">
            <a:extLst>
              <a:ext uri="{FF2B5EF4-FFF2-40B4-BE49-F238E27FC236}">
                <a16:creationId xmlns:a16="http://schemas.microsoft.com/office/drawing/2014/main" id="{ED3C4D09-1111-C86D-AAFF-1D8475D31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42" y="2258458"/>
            <a:ext cx="5573310" cy="403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792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C48D9-A06F-5B28-A11D-6619163AD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30 Ways to Cook Quail - Numbers 11-12 - Living Grace Fellowship">
            <a:extLst>
              <a:ext uri="{FF2B5EF4-FFF2-40B4-BE49-F238E27FC236}">
                <a16:creationId xmlns:a16="http://schemas.microsoft.com/office/drawing/2014/main" id="{884921FE-34DC-7860-51C2-041EA51801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7" y="280668"/>
            <a:ext cx="11840125" cy="619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445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1CC59-E970-61D6-A68F-4EA8A50F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13 &amp; 14 Exploring the 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4B3DB-95D9-7DED-1901-4334A1A44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1200"/>
            <a:ext cx="5247190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 question: Can God do great things through us?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Numbers 13:16-25 An abundant land! Flowing with milk and honey</a:t>
            </a:r>
          </a:p>
        </p:txBody>
      </p:sp>
      <p:pic>
        <p:nvPicPr>
          <p:cNvPr id="6146" name="Picture 2" descr="Numbers 13: Exploring Canaan">
            <a:extLst>
              <a:ext uri="{FF2B5EF4-FFF2-40B4-BE49-F238E27FC236}">
                <a16:creationId xmlns:a16="http://schemas.microsoft.com/office/drawing/2014/main" id="{B80AE136-0B60-084B-1322-9A408AE02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107" y="1749520"/>
            <a:ext cx="4295293" cy="510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769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E1A64-E1F2-E291-3B72-0FE88791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13:26-33 Two Different Reports!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04646-B334-B6BE-54D9-75D4F2154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3786" y="1981200"/>
            <a:ext cx="4718613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 ten:   Giants!!!!!</a:t>
            </a:r>
          </a:p>
          <a:p>
            <a:pPr marL="0" indent="0">
              <a:buNone/>
            </a:pPr>
            <a:r>
              <a:rPr lang="en-US" b="1" dirty="0"/>
              <a:t>It’s too hard!  We felt like grasshoppers.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Caleb:  Si’ Se </a:t>
            </a:r>
            <a:r>
              <a:rPr lang="en-US" b="1" dirty="0" err="1"/>
              <a:t>puede</a:t>
            </a:r>
            <a:r>
              <a:rPr lang="en-US" b="1" dirty="0"/>
              <a:t>!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Which are you? The ten or the two?</a:t>
            </a:r>
          </a:p>
        </p:txBody>
      </p:sp>
      <p:pic>
        <p:nvPicPr>
          <p:cNvPr id="7170" name="Picture 2" descr="GRASSHOPPERS AND GIANTS - Troy Brewer ...">
            <a:extLst>
              <a:ext uri="{FF2B5EF4-FFF2-40B4-BE49-F238E27FC236}">
                <a16:creationId xmlns:a16="http://schemas.microsoft.com/office/drawing/2014/main" id="{D5540192-512F-0E42-9085-4362CC2AE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22" y="1981200"/>
            <a:ext cx="4430693" cy="414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283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6BF08-4C63-FFBD-8196-DC4A50C6A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14 Who Will You Listen 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1C121-EF27-4EF2-5F69-F6C4CD4F0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Numbers 14:5-24</a:t>
            </a:r>
          </a:p>
          <a:p>
            <a:pPr marL="0" indent="0">
              <a:buNone/>
            </a:pPr>
            <a:r>
              <a:rPr lang="en-US" b="1" dirty="0"/>
              <a:t>Not believing in God’s providence and giving in to fear is rebellion.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v. 11 It is contempt for God.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v. 17-19   Two themes: consequences and mercy</a:t>
            </a:r>
          </a:p>
        </p:txBody>
      </p:sp>
    </p:spTree>
    <p:extLst>
      <p:ext uri="{BB962C8B-B14F-4D97-AF65-F5344CB8AC3E}">
        <p14:creationId xmlns:p14="http://schemas.microsoft.com/office/powerpoint/2010/main" val="591650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9109-2073-73AA-3C4C-3110C6B5C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14:20-40 Consequences!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4CCA4-88E2-F6B6-35D3-A3FA34CE2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1200"/>
            <a:ext cx="4494835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Your bodies will fall in the desert.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You will suffer for 40 years!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The next generation will enter.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v. 39-40  Too late to change your mind.</a:t>
            </a:r>
          </a:p>
        </p:txBody>
      </p:sp>
      <p:pic>
        <p:nvPicPr>
          <p:cNvPr id="8194" name="Picture 2" descr="Get Out Of The Spiritual Desert -">
            <a:extLst>
              <a:ext uri="{FF2B5EF4-FFF2-40B4-BE49-F238E27FC236}">
                <a16:creationId xmlns:a16="http://schemas.microsoft.com/office/drawing/2014/main" id="{7ED7418D-EC92-3AB4-56A5-102BDE5A9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446" y="2176040"/>
            <a:ext cx="6450956" cy="36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220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C888B-C11E-7403-9F0D-4B26DC2A3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44AE6-E1A8-A28A-56B6-5FADACB2A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83884"/>
            <a:ext cx="10972800" cy="421211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Do not grumble and complain about your circumstances.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Remember the amazing things God has already done.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Remember God’s mercy and the consequences of lack of faith.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Consider leading God’s people to the Promised Land.</a:t>
            </a:r>
          </a:p>
        </p:txBody>
      </p:sp>
    </p:spTree>
    <p:extLst>
      <p:ext uri="{BB962C8B-B14F-4D97-AF65-F5344CB8AC3E}">
        <p14:creationId xmlns:p14="http://schemas.microsoft.com/office/powerpoint/2010/main" val="1308214200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383</Words>
  <Application>Microsoft Office PowerPoint</Application>
  <PresentationFormat>Widescreen</PresentationFormat>
  <Paragraphs>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Tahoma</vt:lpstr>
      <vt:lpstr>Wingdings</vt:lpstr>
      <vt:lpstr>Textured</vt:lpstr>
      <vt:lpstr>Numbers I Grumbling and Complaining </vt:lpstr>
      <vt:lpstr>Numbers</vt:lpstr>
      <vt:lpstr>Numbers Sub-Themes</vt:lpstr>
      <vt:lpstr>Why Record All This Bad Behavior?</vt:lpstr>
      <vt:lpstr>Numbers 11    The Rabble</vt:lpstr>
      <vt:lpstr>Numbers 11:10-23 Moses Needs Help</vt:lpstr>
      <vt:lpstr>Numbers 11:18-20, 31-34 Consequences!</vt:lpstr>
      <vt:lpstr>PowerPoint Presentation</vt:lpstr>
      <vt:lpstr>Numbers 13 &amp; 14 Exploring the Land</vt:lpstr>
      <vt:lpstr>Numbers 13:26-33 Two Different Reports!</vt:lpstr>
      <vt:lpstr>Numbers 14 Who Will You Listen To?</vt:lpstr>
      <vt:lpstr>Numbers 14:20-40 Consequences!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3</cp:revision>
  <dcterms:created xsi:type="dcterms:W3CDTF">2025-01-10T00:22:09Z</dcterms:created>
  <dcterms:modified xsi:type="dcterms:W3CDTF">2025-02-03T01:57:18Z</dcterms:modified>
</cp:coreProperties>
</file>