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1"/>
  </p:notesMasterIdLst>
  <p:sldIdLst>
    <p:sldId id="256" r:id="rId2"/>
    <p:sldId id="257" r:id="rId3"/>
    <p:sldId id="260" r:id="rId4"/>
    <p:sldId id="264" r:id="rId5"/>
    <p:sldId id="258" r:id="rId6"/>
    <p:sldId id="259" r:id="rId7"/>
    <p:sldId id="261" r:id="rId8"/>
    <p:sldId id="262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1D9332-FCD3-43DA-BB6A-1C8247590EBF}" v="14" dt="2025-04-06T16:46:43.1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9972" autoAdjust="0"/>
    <p:restoredTop sz="94660"/>
  </p:normalViewPr>
  <p:slideViewPr>
    <p:cSldViewPr snapToGrid="0">
      <p:cViewPr varScale="1">
        <p:scale>
          <a:sx n="62" d="100"/>
          <a:sy n="62" d="100"/>
        </p:scale>
        <p:origin x="6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58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hn Oakes" userId="1a36f0057432ea1f" providerId="LiveId" clId="{701D9332-FCD3-43DA-BB6A-1C8247590EBF}"/>
    <pc:docChg chg="custSel addSld delSld modSld sldOrd delMainMaster">
      <pc:chgData name="John Oakes" userId="1a36f0057432ea1f" providerId="LiveId" clId="{701D9332-FCD3-43DA-BB6A-1C8247590EBF}" dt="2025-04-07T02:56:28.990" v="1151" actId="47"/>
      <pc:docMkLst>
        <pc:docMk/>
      </pc:docMkLst>
      <pc:sldChg chg="delSp modSp mod">
        <pc:chgData name="John Oakes" userId="1a36f0057432ea1f" providerId="LiveId" clId="{701D9332-FCD3-43DA-BB6A-1C8247590EBF}" dt="2025-04-06T14:38:35.207" v="10" actId="20577"/>
        <pc:sldMkLst>
          <pc:docMk/>
          <pc:sldMk cId="109857222" sldId="256"/>
        </pc:sldMkLst>
        <pc:spChg chg="mod">
          <ac:chgData name="John Oakes" userId="1a36f0057432ea1f" providerId="LiveId" clId="{701D9332-FCD3-43DA-BB6A-1C8247590EBF}" dt="2025-04-06T14:38:35.207" v="10" actId="20577"/>
          <ac:spMkLst>
            <pc:docMk/>
            <pc:sldMk cId="109857222" sldId="256"/>
            <ac:spMk id="2" creationId="{00000000-0000-0000-0000-000000000000}"/>
          </ac:spMkLst>
        </pc:spChg>
        <pc:spChg chg="del mod">
          <ac:chgData name="John Oakes" userId="1a36f0057432ea1f" providerId="LiveId" clId="{701D9332-FCD3-43DA-BB6A-1C8247590EBF}" dt="2025-04-06T14:37:59.170" v="1" actId="478"/>
          <ac:spMkLst>
            <pc:docMk/>
            <pc:sldMk cId="109857222" sldId="256"/>
            <ac:spMk id="9" creationId="{BE7809B2-118C-1364-E3E6-8682ECB9EFC4}"/>
          </ac:spMkLst>
        </pc:spChg>
        <pc:picChg chg="mod">
          <ac:chgData name="John Oakes" userId="1a36f0057432ea1f" providerId="LiveId" clId="{701D9332-FCD3-43DA-BB6A-1C8247590EBF}" dt="2025-04-06T14:38:21.947" v="7" actId="1076"/>
          <ac:picMkLst>
            <pc:docMk/>
            <pc:sldMk cId="109857222" sldId="256"/>
            <ac:picMk id="4" creationId="{81A65811-6944-3372-438C-9531CA259D32}"/>
          </ac:picMkLst>
        </pc:picChg>
      </pc:sldChg>
      <pc:sldChg chg="modSp mod">
        <pc:chgData name="John Oakes" userId="1a36f0057432ea1f" providerId="LiveId" clId="{701D9332-FCD3-43DA-BB6A-1C8247590EBF}" dt="2025-04-06T15:17:13.601" v="750" actId="113"/>
        <pc:sldMkLst>
          <pc:docMk/>
          <pc:sldMk cId="4000781516" sldId="258"/>
        </pc:sldMkLst>
        <pc:spChg chg="mod">
          <ac:chgData name="John Oakes" userId="1a36f0057432ea1f" providerId="LiveId" clId="{701D9332-FCD3-43DA-BB6A-1C8247590EBF}" dt="2025-04-06T15:16:32.347" v="747" actId="14100"/>
          <ac:spMkLst>
            <pc:docMk/>
            <pc:sldMk cId="4000781516" sldId="258"/>
            <ac:spMk id="2" creationId="{F302328A-0970-546F-7B64-9F46D23B2556}"/>
          </ac:spMkLst>
        </pc:spChg>
        <pc:spChg chg="mod">
          <ac:chgData name="John Oakes" userId="1a36f0057432ea1f" providerId="LiveId" clId="{701D9332-FCD3-43DA-BB6A-1C8247590EBF}" dt="2025-04-06T15:17:13.601" v="750" actId="113"/>
          <ac:spMkLst>
            <pc:docMk/>
            <pc:sldMk cId="4000781516" sldId="258"/>
            <ac:spMk id="4" creationId="{F19122FF-A6BD-3D88-9E0F-A38E1A205E6C}"/>
          </ac:spMkLst>
        </pc:spChg>
        <pc:picChg chg="mod">
          <ac:chgData name="John Oakes" userId="1a36f0057432ea1f" providerId="LiveId" clId="{701D9332-FCD3-43DA-BB6A-1C8247590EBF}" dt="2025-04-06T15:16:21.847" v="745" actId="1076"/>
          <ac:picMkLst>
            <pc:docMk/>
            <pc:sldMk cId="4000781516" sldId="258"/>
            <ac:picMk id="8" creationId="{F456C9B6-9651-D6A7-CD50-F63D1EE47562}"/>
          </ac:picMkLst>
        </pc:picChg>
      </pc:sldChg>
      <pc:sldChg chg="modSp mod">
        <pc:chgData name="John Oakes" userId="1a36f0057432ea1f" providerId="LiveId" clId="{701D9332-FCD3-43DA-BB6A-1C8247590EBF}" dt="2025-04-06T15:17:34.437" v="755" actId="14100"/>
        <pc:sldMkLst>
          <pc:docMk/>
          <pc:sldMk cId="2087191511" sldId="259"/>
        </pc:sldMkLst>
        <pc:spChg chg="mod">
          <ac:chgData name="John Oakes" userId="1a36f0057432ea1f" providerId="LiveId" clId="{701D9332-FCD3-43DA-BB6A-1C8247590EBF}" dt="2025-04-06T15:17:34.437" v="755" actId="14100"/>
          <ac:spMkLst>
            <pc:docMk/>
            <pc:sldMk cId="2087191511" sldId="259"/>
            <ac:spMk id="13" creationId="{945666F4-52CE-4AA5-5B47-11FA428B38F7}"/>
          </ac:spMkLst>
        </pc:spChg>
        <pc:picChg chg="mod">
          <ac:chgData name="John Oakes" userId="1a36f0057432ea1f" providerId="LiveId" clId="{701D9332-FCD3-43DA-BB6A-1C8247590EBF}" dt="2025-04-06T15:17:21.988" v="752" actId="14100"/>
          <ac:picMkLst>
            <pc:docMk/>
            <pc:sldMk cId="2087191511" sldId="259"/>
            <ac:picMk id="8" creationId="{A6D46338-3D37-C8D7-B7D8-B6550D896274}"/>
          </ac:picMkLst>
        </pc:picChg>
      </pc:sldChg>
      <pc:sldChg chg="modSp mod">
        <pc:chgData name="John Oakes" userId="1a36f0057432ea1f" providerId="LiveId" clId="{701D9332-FCD3-43DA-BB6A-1C8247590EBF}" dt="2025-04-06T15:15:43.413" v="738" actId="113"/>
        <pc:sldMkLst>
          <pc:docMk/>
          <pc:sldMk cId="2538599855" sldId="260"/>
        </pc:sldMkLst>
        <pc:spChg chg="mod">
          <ac:chgData name="John Oakes" userId="1a36f0057432ea1f" providerId="LiveId" clId="{701D9332-FCD3-43DA-BB6A-1C8247590EBF}" dt="2025-04-06T15:15:43.413" v="738" actId="113"/>
          <ac:spMkLst>
            <pc:docMk/>
            <pc:sldMk cId="2538599855" sldId="260"/>
            <ac:spMk id="3" creationId="{4E03CB1F-3B99-59ED-1EB2-7860AC593820}"/>
          </ac:spMkLst>
        </pc:spChg>
        <pc:picChg chg="mod">
          <ac:chgData name="John Oakes" userId="1a36f0057432ea1f" providerId="LiveId" clId="{701D9332-FCD3-43DA-BB6A-1C8247590EBF}" dt="2025-04-06T15:15:32.105" v="736" actId="1076"/>
          <ac:picMkLst>
            <pc:docMk/>
            <pc:sldMk cId="2538599855" sldId="260"/>
            <ac:picMk id="9" creationId="{FFE4C276-9B3C-1993-CBCD-2A171902B0C8}"/>
          </ac:picMkLst>
        </pc:picChg>
      </pc:sldChg>
      <pc:sldChg chg="modSp mod">
        <pc:chgData name="John Oakes" userId="1a36f0057432ea1f" providerId="LiveId" clId="{701D9332-FCD3-43DA-BB6A-1C8247590EBF}" dt="2025-04-06T15:18:01.136" v="764" actId="27636"/>
        <pc:sldMkLst>
          <pc:docMk/>
          <pc:sldMk cId="2737122935" sldId="261"/>
        </pc:sldMkLst>
        <pc:spChg chg="mod">
          <ac:chgData name="John Oakes" userId="1a36f0057432ea1f" providerId="LiveId" clId="{701D9332-FCD3-43DA-BB6A-1C8247590EBF}" dt="2025-04-06T15:18:01.136" v="764" actId="27636"/>
          <ac:spMkLst>
            <pc:docMk/>
            <pc:sldMk cId="2737122935" sldId="261"/>
            <ac:spMk id="22" creationId="{3D052477-9610-4728-1FF4-0AE9F5CDC3B6}"/>
          </ac:spMkLst>
        </pc:spChg>
        <pc:picChg chg="mod">
          <ac:chgData name="John Oakes" userId="1a36f0057432ea1f" providerId="LiveId" clId="{701D9332-FCD3-43DA-BB6A-1C8247590EBF}" dt="2025-04-06T15:17:39.799" v="756" actId="1076"/>
          <ac:picMkLst>
            <pc:docMk/>
            <pc:sldMk cId="2737122935" sldId="261"/>
            <ac:picMk id="8" creationId="{F68ECB99-15FD-D516-F6C7-801EBEA990BF}"/>
          </ac:picMkLst>
        </pc:picChg>
      </pc:sldChg>
      <pc:sldChg chg="modSp mod">
        <pc:chgData name="John Oakes" userId="1a36f0057432ea1f" providerId="LiveId" clId="{701D9332-FCD3-43DA-BB6A-1C8247590EBF}" dt="2025-04-06T15:18:23.453" v="769" actId="14100"/>
        <pc:sldMkLst>
          <pc:docMk/>
          <pc:sldMk cId="144026488" sldId="262"/>
        </pc:sldMkLst>
        <pc:spChg chg="mod">
          <ac:chgData name="John Oakes" userId="1a36f0057432ea1f" providerId="LiveId" clId="{701D9332-FCD3-43DA-BB6A-1C8247590EBF}" dt="2025-04-06T15:18:23.453" v="769" actId="14100"/>
          <ac:spMkLst>
            <pc:docMk/>
            <pc:sldMk cId="144026488" sldId="262"/>
            <ac:spMk id="4" creationId="{15D4A3AA-E000-626B-F22B-3022C16DD92B}"/>
          </ac:spMkLst>
        </pc:spChg>
        <pc:picChg chg="mod">
          <ac:chgData name="John Oakes" userId="1a36f0057432ea1f" providerId="LiveId" clId="{701D9332-FCD3-43DA-BB6A-1C8247590EBF}" dt="2025-04-06T15:18:16.662" v="767" actId="1076"/>
          <ac:picMkLst>
            <pc:docMk/>
            <pc:sldMk cId="144026488" sldId="262"/>
            <ac:picMk id="9" creationId="{96592477-98EC-B53C-299F-A3207301559B}"/>
          </ac:picMkLst>
        </pc:picChg>
      </pc:sldChg>
      <pc:sldChg chg="modSp mod">
        <pc:chgData name="John Oakes" userId="1a36f0057432ea1f" providerId="LiveId" clId="{701D9332-FCD3-43DA-BB6A-1C8247590EBF}" dt="2025-04-06T15:18:36.669" v="772" actId="14100"/>
        <pc:sldMkLst>
          <pc:docMk/>
          <pc:sldMk cId="3162402032" sldId="263"/>
        </pc:sldMkLst>
        <pc:spChg chg="mod">
          <ac:chgData name="John Oakes" userId="1a36f0057432ea1f" providerId="LiveId" clId="{701D9332-FCD3-43DA-BB6A-1C8247590EBF}" dt="2025-04-06T15:18:36.669" v="772" actId="14100"/>
          <ac:spMkLst>
            <pc:docMk/>
            <pc:sldMk cId="3162402032" sldId="263"/>
            <ac:spMk id="4" creationId="{17EB3F4B-07A2-3F00-3ADD-8021E5499102}"/>
          </ac:spMkLst>
        </pc:spChg>
      </pc:sldChg>
      <pc:sldChg chg="modSp mod">
        <pc:chgData name="John Oakes" userId="1a36f0057432ea1f" providerId="LiveId" clId="{701D9332-FCD3-43DA-BB6A-1C8247590EBF}" dt="2025-04-06T15:16:03.901" v="741" actId="14100"/>
        <pc:sldMkLst>
          <pc:docMk/>
          <pc:sldMk cId="3065626616" sldId="264"/>
        </pc:sldMkLst>
        <pc:spChg chg="mod">
          <ac:chgData name="John Oakes" userId="1a36f0057432ea1f" providerId="LiveId" clId="{701D9332-FCD3-43DA-BB6A-1C8247590EBF}" dt="2025-04-06T15:15:58.527" v="740" actId="113"/>
          <ac:spMkLst>
            <pc:docMk/>
            <pc:sldMk cId="3065626616" sldId="264"/>
            <ac:spMk id="3" creationId="{274E7DD6-E176-0B88-C039-0322FBC17278}"/>
          </ac:spMkLst>
        </pc:spChg>
        <pc:picChg chg="mod">
          <ac:chgData name="John Oakes" userId="1a36f0057432ea1f" providerId="LiveId" clId="{701D9332-FCD3-43DA-BB6A-1C8247590EBF}" dt="2025-04-06T15:16:03.901" v="741" actId="14100"/>
          <ac:picMkLst>
            <pc:docMk/>
            <pc:sldMk cId="3065626616" sldId="264"/>
            <ac:picMk id="9" creationId="{CD296C4B-9332-7FA5-6CB2-F60156FC17A7}"/>
          </ac:picMkLst>
        </pc:picChg>
      </pc:sldChg>
      <pc:sldChg chg="addSp delSp modSp new del mod ord">
        <pc:chgData name="John Oakes" userId="1a36f0057432ea1f" providerId="LiveId" clId="{701D9332-FCD3-43DA-BB6A-1C8247590EBF}" dt="2025-04-07T02:56:14.606" v="1150" actId="47"/>
        <pc:sldMkLst>
          <pc:docMk/>
          <pc:sldMk cId="3167620881" sldId="265"/>
        </pc:sldMkLst>
        <pc:spChg chg="mod">
          <ac:chgData name="John Oakes" userId="1a36f0057432ea1f" providerId="LiveId" clId="{701D9332-FCD3-43DA-BB6A-1C8247590EBF}" dt="2025-04-06T14:40:15.334" v="50" actId="14100"/>
          <ac:spMkLst>
            <pc:docMk/>
            <pc:sldMk cId="3167620881" sldId="265"/>
            <ac:spMk id="2" creationId="{F951DC23-C973-CC64-9328-33B368D86957}"/>
          </ac:spMkLst>
        </pc:spChg>
        <pc:spChg chg="del">
          <ac:chgData name="John Oakes" userId="1a36f0057432ea1f" providerId="LiveId" clId="{701D9332-FCD3-43DA-BB6A-1C8247590EBF}" dt="2025-04-06T14:39:38.507" v="17" actId="931"/>
          <ac:spMkLst>
            <pc:docMk/>
            <pc:sldMk cId="3167620881" sldId="265"/>
            <ac:spMk id="3" creationId="{AF6EAE59-4A3C-F38E-DA4C-9F1D6DB2BFBB}"/>
          </ac:spMkLst>
        </pc:spChg>
        <pc:picChg chg="add mod">
          <ac:chgData name="John Oakes" userId="1a36f0057432ea1f" providerId="LiveId" clId="{701D9332-FCD3-43DA-BB6A-1C8247590EBF}" dt="2025-04-06T14:40:32.877" v="58" actId="1076"/>
          <ac:picMkLst>
            <pc:docMk/>
            <pc:sldMk cId="3167620881" sldId="265"/>
            <ac:picMk id="8" creationId="{499B3EF3-DD0A-DEB9-7EA3-EC43F7FFEEF1}"/>
          </ac:picMkLst>
        </pc:picChg>
      </pc:sldChg>
      <pc:sldChg chg="new del">
        <pc:chgData name="John Oakes" userId="1a36f0057432ea1f" providerId="LiveId" clId="{701D9332-FCD3-43DA-BB6A-1C8247590EBF}" dt="2025-04-06T14:38:53.016" v="12" actId="47"/>
        <pc:sldMkLst>
          <pc:docMk/>
          <pc:sldMk cId="3868411267" sldId="265"/>
        </pc:sldMkLst>
      </pc:sldChg>
      <pc:sldChg chg="new del">
        <pc:chgData name="John Oakes" userId="1a36f0057432ea1f" providerId="LiveId" clId="{701D9332-FCD3-43DA-BB6A-1C8247590EBF}" dt="2025-04-06T15:15:16.359" v="734" actId="47"/>
        <pc:sldMkLst>
          <pc:docMk/>
          <pc:sldMk cId="2339320501" sldId="266"/>
        </pc:sldMkLst>
      </pc:sldChg>
      <pc:sldChg chg="del">
        <pc:chgData name="John Oakes" userId="1a36f0057432ea1f" providerId="LiveId" clId="{701D9332-FCD3-43DA-BB6A-1C8247590EBF}" dt="2025-04-07T02:56:14.606" v="1150" actId="47"/>
        <pc:sldMkLst>
          <pc:docMk/>
          <pc:sldMk cId="0" sldId="267"/>
        </pc:sldMkLst>
      </pc:sldChg>
      <pc:sldChg chg="new del">
        <pc:chgData name="John Oakes" userId="1a36f0057432ea1f" providerId="LiveId" clId="{701D9332-FCD3-43DA-BB6A-1C8247590EBF}" dt="2025-04-06T14:39:16.790" v="16" actId="47"/>
        <pc:sldMkLst>
          <pc:docMk/>
          <pc:sldMk cId="59134600" sldId="267"/>
        </pc:sldMkLst>
      </pc:sldChg>
      <pc:sldChg chg="del">
        <pc:chgData name="John Oakes" userId="1a36f0057432ea1f" providerId="LiveId" clId="{701D9332-FCD3-43DA-BB6A-1C8247590EBF}" dt="2025-04-07T02:56:14.606" v="1150" actId="47"/>
        <pc:sldMkLst>
          <pc:docMk/>
          <pc:sldMk cId="0" sldId="268"/>
        </pc:sldMkLst>
      </pc:sldChg>
      <pc:sldChg chg="del">
        <pc:chgData name="John Oakes" userId="1a36f0057432ea1f" providerId="LiveId" clId="{701D9332-FCD3-43DA-BB6A-1C8247590EBF}" dt="2025-04-07T02:56:14.606" v="1150" actId="47"/>
        <pc:sldMkLst>
          <pc:docMk/>
          <pc:sldMk cId="0" sldId="269"/>
        </pc:sldMkLst>
      </pc:sldChg>
      <pc:sldChg chg="del">
        <pc:chgData name="John Oakes" userId="1a36f0057432ea1f" providerId="LiveId" clId="{701D9332-FCD3-43DA-BB6A-1C8247590EBF}" dt="2025-04-07T02:56:28.990" v="1151" actId="47"/>
        <pc:sldMkLst>
          <pc:docMk/>
          <pc:sldMk cId="0" sldId="271"/>
        </pc:sldMkLst>
      </pc:sldChg>
      <pc:sldChg chg="del">
        <pc:chgData name="John Oakes" userId="1a36f0057432ea1f" providerId="LiveId" clId="{701D9332-FCD3-43DA-BB6A-1C8247590EBF}" dt="2025-04-07T02:56:28.990" v="1151" actId="47"/>
        <pc:sldMkLst>
          <pc:docMk/>
          <pc:sldMk cId="0" sldId="272"/>
        </pc:sldMkLst>
      </pc:sldChg>
      <pc:sldChg chg="del">
        <pc:chgData name="John Oakes" userId="1a36f0057432ea1f" providerId="LiveId" clId="{701D9332-FCD3-43DA-BB6A-1C8247590EBF}" dt="2025-04-07T02:56:28.990" v="1151" actId="47"/>
        <pc:sldMkLst>
          <pc:docMk/>
          <pc:sldMk cId="0" sldId="273"/>
        </pc:sldMkLst>
      </pc:sldChg>
      <pc:sldChg chg="del">
        <pc:chgData name="John Oakes" userId="1a36f0057432ea1f" providerId="LiveId" clId="{701D9332-FCD3-43DA-BB6A-1C8247590EBF}" dt="2025-04-07T02:56:28.990" v="1151" actId="47"/>
        <pc:sldMkLst>
          <pc:docMk/>
          <pc:sldMk cId="0" sldId="274"/>
        </pc:sldMkLst>
      </pc:sldChg>
      <pc:sldChg chg="del">
        <pc:chgData name="John Oakes" userId="1a36f0057432ea1f" providerId="LiveId" clId="{701D9332-FCD3-43DA-BB6A-1C8247590EBF}" dt="2025-04-07T02:56:28.990" v="1151" actId="47"/>
        <pc:sldMkLst>
          <pc:docMk/>
          <pc:sldMk cId="0" sldId="275"/>
        </pc:sldMkLst>
      </pc:sldChg>
      <pc:sldChg chg="del">
        <pc:chgData name="John Oakes" userId="1a36f0057432ea1f" providerId="LiveId" clId="{701D9332-FCD3-43DA-BB6A-1C8247590EBF}" dt="2025-04-07T02:56:28.990" v="1151" actId="47"/>
        <pc:sldMkLst>
          <pc:docMk/>
          <pc:sldMk cId="0" sldId="276"/>
        </pc:sldMkLst>
      </pc:sldChg>
      <pc:sldChg chg="del">
        <pc:chgData name="John Oakes" userId="1a36f0057432ea1f" providerId="LiveId" clId="{701D9332-FCD3-43DA-BB6A-1C8247590EBF}" dt="2025-04-07T02:56:28.990" v="1151" actId="47"/>
        <pc:sldMkLst>
          <pc:docMk/>
          <pc:sldMk cId="0" sldId="277"/>
        </pc:sldMkLst>
      </pc:sldChg>
      <pc:sldChg chg="del">
        <pc:chgData name="John Oakes" userId="1a36f0057432ea1f" providerId="LiveId" clId="{701D9332-FCD3-43DA-BB6A-1C8247590EBF}" dt="2025-04-07T02:56:28.990" v="1151" actId="47"/>
        <pc:sldMkLst>
          <pc:docMk/>
          <pc:sldMk cId="0" sldId="278"/>
        </pc:sldMkLst>
      </pc:sldChg>
      <pc:sldChg chg="del">
        <pc:chgData name="John Oakes" userId="1a36f0057432ea1f" providerId="LiveId" clId="{701D9332-FCD3-43DA-BB6A-1C8247590EBF}" dt="2025-04-07T02:56:14.606" v="1150" actId="47"/>
        <pc:sldMkLst>
          <pc:docMk/>
          <pc:sldMk cId="0" sldId="543"/>
        </pc:sldMkLst>
      </pc:sldChg>
      <pc:sldChg chg="del">
        <pc:chgData name="John Oakes" userId="1a36f0057432ea1f" providerId="LiveId" clId="{701D9332-FCD3-43DA-BB6A-1C8247590EBF}" dt="2025-04-07T02:56:28.990" v="1151" actId="47"/>
        <pc:sldMkLst>
          <pc:docMk/>
          <pc:sldMk cId="0" sldId="609"/>
        </pc:sldMkLst>
      </pc:sldChg>
      <pc:sldChg chg="del">
        <pc:chgData name="John Oakes" userId="1a36f0057432ea1f" providerId="LiveId" clId="{701D9332-FCD3-43DA-BB6A-1C8247590EBF}" dt="2025-04-07T02:56:14.606" v="1150" actId="47"/>
        <pc:sldMkLst>
          <pc:docMk/>
          <pc:sldMk cId="3282475642" sldId="615"/>
        </pc:sldMkLst>
      </pc:sldChg>
      <pc:sldChg chg="del">
        <pc:chgData name="John Oakes" userId="1a36f0057432ea1f" providerId="LiveId" clId="{701D9332-FCD3-43DA-BB6A-1C8247590EBF}" dt="2025-04-07T02:56:28.990" v="1151" actId="47"/>
        <pc:sldMkLst>
          <pc:docMk/>
          <pc:sldMk cId="1444248880" sldId="706"/>
        </pc:sldMkLst>
      </pc:sldChg>
      <pc:sldChg chg="del">
        <pc:chgData name="John Oakes" userId="1a36f0057432ea1f" providerId="LiveId" clId="{701D9332-FCD3-43DA-BB6A-1C8247590EBF}" dt="2025-04-07T02:56:14.606" v="1150" actId="47"/>
        <pc:sldMkLst>
          <pc:docMk/>
          <pc:sldMk cId="3315063160" sldId="790"/>
        </pc:sldMkLst>
      </pc:sldChg>
      <pc:sldChg chg="del">
        <pc:chgData name="John Oakes" userId="1a36f0057432ea1f" providerId="LiveId" clId="{701D9332-FCD3-43DA-BB6A-1C8247590EBF}" dt="2025-04-07T02:56:28.990" v="1151" actId="47"/>
        <pc:sldMkLst>
          <pc:docMk/>
          <pc:sldMk cId="0" sldId="802"/>
        </pc:sldMkLst>
      </pc:sldChg>
      <pc:sldChg chg="addSp modSp del mod">
        <pc:chgData name="John Oakes" userId="1a36f0057432ea1f" providerId="LiveId" clId="{701D9332-FCD3-43DA-BB6A-1C8247590EBF}" dt="2025-04-07T02:56:28.990" v="1151" actId="47"/>
        <pc:sldMkLst>
          <pc:docMk/>
          <pc:sldMk cId="0" sldId="903"/>
        </pc:sldMkLst>
        <pc:spChg chg="mod">
          <ac:chgData name="John Oakes" userId="1a36f0057432ea1f" providerId="LiveId" clId="{701D9332-FCD3-43DA-BB6A-1C8247590EBF}" dt="2025-04-06T15:02:20.863" v="404" actId="255"/>
          <ac:spMkLst>
            <pc:docMk/>
            <pc:sldMk cId="0" sldId="903"/>
            <ac:spMk id="4" creationId="{9269334E-260A-EAC1-751F-92B5EF1E6BB8}"/>
          </ac:spMkLst>
        </pc:spChg>
        <pc:picChg chg="add mod">
          <ac:chgData name="John Oakes" userId="1a36f0057432ea1f" providerId="LiveId" clId="{701D9332-FCD3-43DA-BB6A-1C8247590EBF}" dt="2025-04-06T15:00:07.757" v="351" actId="1076"/>
          <ac:picMkLst>
            <pc:docMk/>
            <pc:sldMk cId="0" sldId="903"/>
            <ac:picMk id="5" creationId="{66EDCA54-22AA-7FD2-108C-C245FC4E0ABD}"/>
          </ac:picMkLst>
        </pc:picChg>
      </pc:sldChg>
      <pc:sldChg chg="modSp del mod">
        <pc:chgData name="John Oakes" userId="1a36f0057432ea1f" providerId="LiveId" clId="{701D9332-FCD3-43DA-BB6A-1C8247590EBF}" dt="2025-04-07T02:56:28.990" v="1151" actId="47"/>
        <pc:sldMkLst>
          <pc:docMk/>
          <pc:sldMk cId="0" sldId="904"/>
        </pc:sldMkLst>
        <pc:spChg chg="mod">
          <ac:chgData name="John Oakes" userId="1a36f0057432ea1f" providerId="LiveId" clId="{701D9332-FCD3-43DA-BB6A-1C8247590EBF}" dt="2025-04-06T15:07:54.487" v="729" actId="20577"/>
          <ac:spMkLst>
            <pc:docMk/>
            <pc:sldMk cId="0" sldId="904"/>
            <ac:spMk id="3" creationId="{492357AC-34EC-F5F8-A5CA-AAE2E8BDE3F8}"/>
          </ac:spMkLst>
        </pc:spChg>
      </pc:sldChg>
      <pc:sldChg chg="del">
        <pc:chgData name="John Oakes" userId="1a36f0057432ea1f" providerId="LiveId" clId="{701D9332-FCD3-43DA-BB6A-1C8247590EBF}" dt="2025-04-06T15:08:03.816" v="730" actId="47"/>
        <pc:sldMkLst>
          <pc:docMk/>
          <pc:sldMk cId="0" sldId="906"/>
        </pc:sldMkLst>
      </pc:sldChg>
      <pc:sldChg chg="del">
        <pc:chgData name="John Oakes" userId="1a36f0057432ea1f" providerId="LiveId" clId="{701D9332-FCD3-43DA-BB6A-1C8247590EBF}" dt="2025-04-07T02:56:14.606" v="1150" actId="47"/>
        <pc:sldMkLst>
          <pc:docMk/>
          <pc:sldMk cId="0" sldId="907"/>
        </pc:sldMkLst>
      </pc:sldChg>
      <pc:sldChg chg="modSp del mod">
        <pc:chgData name="John Oakes" userId="1a36f0057432ea1f" providerId="LiveId" clId="{701D9332-FCD3-43DA-BB6A-1C8247590EBF}" dt="2025-04-07T02:56:14.606" v="1150" actId="47"/>
        <pc:sldMkLst>
          <pc:docMk/>
          <pc:sldMk cId="0" sldId="908"/>
        </pc:sldMkLst>
        <pc:spChg chg="mod">
          <ac:chgData name="John Oakes" userId="1a36f0057432ea1f" providerId="LiveId" clId="{701D9332-FCD3-43DA-BB6A-1C8247590EBF}" dt="2025-04-06T14:49:36.876" v="59" actId="113"/>
          <ac:spMkLst>
            <pc:docMk/>
            <pc:sldMk cId="0" sldId="908"/>
            <ac:spMk id="60" creationId="{00000000-0000-0000-0000-000000000000}"/>
          </ac:spMkLst>
        </pc:spChg>
      </pc:sldChg>
      <pc:sldChg chg="modSp del mod">
        <pc:chgData name="John Oakes" userId="1a36f0057432ea1f" providerId="LiveId" clId="{701D9332-FCD3-43DA-BB6A-1C8247590EBF}" dt="2025-04-07T02:56:14.606" v="1150" actId="47"/>
        <pc:sldMkLst>
          <pc:docMk/>
          <pc:sldMk cId="0" sldId="909"/>
        </pc:sldMkLst>
        <pc:spChg chg="mod">
          <ac:chgData name="John Oakes" userId="1a36f0057432ea1f" providerId="LiveId" clId="{701D9332-FCD3-43DA-BB6A-1C8247590EBF}" dt="2025-04-06T14:49:46.029" v="60" actId="113"/>
          <ac:spMkLst>
            <pc:docMk/>
            <pc:sldMk cId="0" sldId="909"/>
            <ac:spMk id="65" creationId="{00000000-0000-0000-0000-000000000000}"/>
          </ac:spMkLst>
        </pc:spChg>
      </pc:sldChg>
      <pc:sldChg chg="modSp del mod">
        <pc:chgData name="John Oakes" userId="1a36f0057432ea1f" providerId="LiveId" clId="{701D9332-FCD3-43DA-BB6A-1C8247590EBF}" dt="2025-04-07T02:56:14.606" v="1150" actId="47"/>
        <pc:sldMkLst>
          <pc:docMk/>
          <pc:sldMk cId="0" sldId="910"/>
        </pc:sldMkLst>
        <pc:spChg chg="mod">
          <ac:chgData name="John Oakes" userId="1a36f0057432ea1f" providerId="LiveId" clId="{701D9332-FCD3-43DA-BB6A-1C8247590EBF}" dt="2025-04-06T14:49:59.811" v="61" actId="113"/>
          <ac:spMkLst>
            <pc:docMk/>
            <pc:sldMk cId="0" sldId="910"/>
            <ac:spMk id="70" creationId="{00000000-0000-0000-0000-000000000000}"/>
          </ac:spMkLst>
        </pc:spChg>
      </pc:sldChg>
      <pc:sldChg chg="modSp del mod">
        <pc:chgData name="John Oakes" userId="1a36f0057432ea1f" providerId="LiveId" clId="{701D9332-FCD3-43DA-BB6A-1C8247590EBF}" dt="2025-04-07T02:56:14.606" v="1150" actId="47"/>
        <pc:sldMkLst>
          <pc:docMk/>
          <pc:sldMk cId="0" sldId="911"/>
        </pc:sldMkLst>
        <pc:spChg chg="mod">
          <ac:chgData name="John Oakes" userId="1a36f0057432ea1f" providerId="LiveId" clId="{701D9332-FCD3-43DA-BB6A-1C8247590EBF}" dt="2025-04-06T14:50:16.859" v="62" actId="113"/>
          <ac:spMkLst>
            <pc:docMk/>
            <pc:sldMk cId="0" sldId="911"/>
            <ac:spMk id="75" creationId="{00000000-0000-0000-0000-000000000000}"/>
          </ac:spMkLst>
        </pc:spChg>
      </pc:sldChg>
      <pc:sldChg chg="modSp del mod">
        <pc:chgData name="John Oakes" userId="1a36f0057432ea1f" providerId="LiveId" clId="{701D9332-FCD3-43DA-BB6A-1C8247590EBF}" dt="2025-04-07T02:56:14.606" v="1150" actId="47"/>
        <pc:sldMkLst>
          <pc:docMk/>
          <pc:sldMk cId="0" sldId="912"/>
        </pc:sldMkLst>
        <pc:spChg chg="mod">
          <ac:chgData name="John Oakes" userId="1a36f0057432ea1f" providerId="LiveId" clId="{701D9332-FCD3-43DA-BB6A-1C8247590EBF}" dt="2025-04-06T15:12:48.062" v="731" actId="113"/>
          <ac:spMkLst>
            <pc:docMk/>
            <pc:sldMk cId="0" sldId="912"/>
            <ac:spMk id="80" creationId="{00000000-0000-0000-0000-000000000000}"/>
          </ac:spMkLst>
        </pc:spChg>
      </pc:sldChg>
      <pc:sldChg chg="modSp del mod">
        <pc:chgData name="John Oakes" userId="1a36f0057432ea1f" providerId="LiveId" clId="{701D9332-FCD3-43DA-BB6A-1C8247590EBF}" dt="2025-04-07T02:56:14.606" v="1150" actId="47"/>
        <pc:sldMkLst>
          <pc:docMk/>
          <pc:sldMk cId="0" sldId="913"/>
        </pc:sldMkLst>
        <pc:spChg chg="mod">
          <ac:chgData name="John Oakes" userId="1a36f0057432ea1f" providerId="LiveId" clId="{701D9332-FCD3-43DA-BB6A-1C8247590EBF}" dt="2025-04-06T14:50:24.619" v="63" actId="113"/>
          <ac:spMkLst>
            <pc:docMk/>
            <pc:sldMk cId="0" sldId="913"/>
            <ac:spMk id="85" creationId="{00000000-0000-0000-0000-000000000000}"/>
          </ac:spMkLst>
        </pc:spChg>
      </pc:sldChg>
      <pc:sldChg chg="del">
        <pc:chgData name="John Oakes" userId="1a36f0057432ea1f" providerId="LiveId" clId="{701D9332-FCD3-43DA-BB6A-1C8247590EBF}" dt="2025-04-07T02:56:14.606" v="1150" actId="47"/>
        <pc:sldMkLst>
          <pc:docMk/>
          <pc:sldMk cId="0" sldId="914"/>
        </pc:sldMkLst>
      </pc:sldChg>
      <pc:sldChg chg="del">
        <pc:chgData name="John Oakes" userId="1a36f0057432ea1f" providerId="LiveId" clId="{701D9332-FCD3-43DA-BB6A-1C8247590EBF}" dt="2025-04-07T02:56:14.606" v="1150" actId="47"/>
        <pc:sldMkLst>
          <pc:docMk/>
          <pc:sldMk cId="0" sldId="915"/>
        </pc:sldMkLst>
      </pc:sldChg>
      <pc:sldChg chg="del">
        <pc:chgData name="John Oakes" userId="1a36f0057432ea1f" providerId="LiveId" clId="{701D9332-FCD3-43DA-BB6A-1C8247590EBF}" dt="2025-04-07T02:56:14.606" v="1150" actId="47"/>
        <pc:sldMkLst>
          <pc:docMk/>
          <pc:sldMk cId="0" sldId="916"/>
        </pc:sldMkLst>
      </pc:sldChg>
      <pc:sldChg chg="del">
        <pc:chgData name="John Oakes" userId="1a36f0057432ea1f" providerId="LiveId" clId="{701D9332-FCD3-43DA-BB6A-1C8247590EBF}" dt="2025-04-07T02:56:14.606" v="1150" actId="47"/>
        <pc:sldMkLst>
          <pc:docMk/>
          <pc:sldMk cId="0" sldId="917"/>
        </pc:sldMkLst>
      </pc:sldChg>
      <pc:sldChg chg="modSp new del mod">
        <pc:chgData name="John Oakes" userId="1a36f0057432ea1f" providerId="LiveId" clId="{701D9332-FCD3-43DA-BB6A-1C8247590EBF}" dt="2025-04-07T02:56:14.606" v="1150" actId="47"/>
        <pc:sldMkLst>
          <pc:docMk/>
          <pc:sldMk cId="2318095735" sldId="918"/>
        </pc:sldMkLst>
        <pc:spChg chg="mod">
          <ac:chgData name="John Oakes" userId="1a36f0057432ea1f" providerId="LiveId" clId="{701D9332-FCD3-43DA-BB6A-1C8247590EBF}" dt="2025-04-06T14:54:43.027" v="133" actId="20577"/>
          <ac:spMkLst>
            <pc:docMk/>
            <pc:sldMk cId="2318095735" sldId="918"/>
            <ac:spMk id="3" creationId="{78BD8C5C-58A8-61B2-21F0-544216170F14}"/>
          </ac:spMkLst>
        </pc:spChg>
      </pc:sldChg>
      <pc:sldChg chg="modSp new del mod">
        <pc:chgData name="John Oakes" userId="1a36f0057432ea1f" providerId="LiveId" clId="{701D9332-FCD3-43DA-BB6A-1C8247590EBF}" dt="2025-04-07T02:56:28.990" v="1151" actId="47"/>
        <pc:sldMkLst>
          <pc:docMk/>
          <pc:sldMk cId="1375112263" sldId="919"/>
        </pc:sldMkLst>
        <pc:spChg chg="mod">
          <ac:chgData name="John Oakes" userId="1a36f0057432ea1f" providerId="LiveId" clId="{701D9332-FCD3-43DA-BB6A-1C8247590EBF}" dt="2025-04-06T14:57:17.104" v="150" actId="20577"/>
          <ac:spMkLst>
            <pc:docMk/>
            <pc:sldMk cId="1375112263" sldId="919"/>
            <ac:spMk id="2" creationId="{A2072E17-5CC1-89FF-FA86-6FDED382988E}"/>
          </ac:spMkLst>
        </pc:spChg>
        <pc:spChg chg="mod">
          <ac:chgData name="John Oakes" userId="1a36f0057432ea1f" providerId="LiveId" clId="{701D9332-FCD3-43DA-BB6A-1C8247590EBF}" dt="2025-04-06T15:19:56.207" v="931" actId="313"/>
          <ac:spMkLst>
            <pc:docMk/>
            <pc:sldMk cId="1375112263" sldId="919"/>
            <ac:spMk id="3" creationId="{2781D90D-8766-E65C-5435-61E06C6C9D4F}"/>
          </ac:spMkLst>
        </pc:spChg>
      </pc:sldChg>
      <pc:sldChg chg="addSp delSp modSp new del mod">
        <pc:chgData name="John Oakes" userId="1a36f0057432ea1f" providerId="LiveId" clId="{701D9332-FCD3-43DA-BB6A-1C8247590EBF}" dt="2025-04-07T02:56:28.990" v="1151" actId="47"/>
        <pc:sldMkLst>
          <pc:docMk/>
          <pc:sldMk cId="1148846462" sldId="920"/>
        </pc:sldMkLst>
        <pc:spChg chg="mod">
          <ac:chgData name="John Oakes" userId="1a36f0057432ea1f" providerId="LiveId" clId="{701D9332-FCD3-43DA-BB6A-1C8247590EBF}" dt="2025-04-06T15:04:29.909" v="466" actId="20577"/>
          <ac:spMkLst>
            <pc:docMk/>
            <pc:sldMk cId="1148846462" sldId="920"/>
            <ac:spMk id="2" creationId="{12B6C396-A263-28F4-3E98-013352FEFCD9}"/>
          </ac:spMkLst>
        </pc:spChg>
        <pc:spChg chg="del">
          <ac:chgData name="John Oakes" userId="1a36f0057432ea1f" providerId="LiveId" clId="{701D9332-FCD3-43DA-BB6A-1C8247590EBF}" dt="2025-04-06T15:02:57.582" v="407" actId="931"/>
          <ac:spMkLst>
            <pc:docMk/>
            <pc:sldMk cId="1148846462" sldId="920"/>
            <ac:spMk id="3" creationId="{BC3C4234-BFD1-6AF9-E6C9-F5C0CAD6A780}"/>
          </ac:spMkLst>
        </pc:spChg>
        <pc:picChg chg="add mod">
          <ac:chgData name="John Oakes" userId="1a36f0057432ea1f" providerId="LiveId" clId="{701D9332-FCD3-43DA-BB6A-1C8247590EBF}" dt="2025-04-06T15:03:59.552" v="423" actId="1076"/>
          <ac:picMkLst>
            <pc:docMk/>
            <pc:sldMk cId="1148846462" sldId="920"/>
            <ac:picMk id="5" creationId="{38C7FB38-F48C-C23B-721A-5F505FA86067}"/>
          </ac:picMkLst>
        </pc:picChg>
      </pc:sldChg>
      <pc:sldChg chg="addSp delSp modSp new del mod">
        <pc:chgData name="John Oakes" userId="1a36f0057432ea1f" providerId="LiveId" clId="{701D9332-FCD3-43DA-BB6A-1C8247590EBF}" dt="2025-04-07T02:56:28.990" v="1151" actId="47"/>
        <pc:sldMkLst>
          <pc:docMk/>
          <pc:sldMk cId="3032273665" sldId="921"/>
        </pc:sldMkLst>
        <pc:spChg chg="del">
          <ac:chgData name="John Oakes" userId="1a36f0057432ea1f" providerId="LiveId" clId="{701D9332-FCD3-43DA-BB6A-1C8247590EBF}" dt="2025-04-06T15:03:07.609" v="410" actId="931"/>
          <ac:spMkLst>
            <pc:docMk/>
            <pc:sldMk cId="3032273665" sldId="921"/>
            <ac:spMk id="3" creationId="{845AE7F5-79C8-2592-DEB7-F15D7CD6EF08}"/>
          </ac:spMkLst>
        </pc:spChg>
        <pc:picChg chg="add mod">
          <ac:chgData name="John Oakes" userId="1a36f0057432ea1f" providerId="LiveId" clId="{701D9332-FCD3-43DA-BB6A-1C8247590EBF}" dt="2025-04-06T15:03:30.727" v="417" actId="14100"/>
          <ac:picMkLst>
            <pc:docMk/>
            <pc:sldMk cId="3032273665" sldId="921"/>
            <ac:picMk id="5" creationId="{82B3ED15-447D-33D3-CCDE-F671BCD3F74B}"/>
          </ac:picMkLst>
        </pc:picChg>
      </pc:sldChg>
      <pc:sldChg chg="addSp delSp modSp new del mod">
        <pc:chgData name="John Oakes" userId="1a36f0057432ea1f" providerId="LiveId" clId="{701D9332-FCD3-43DA-BB6A-1C8247590EBF}" dt="2025-04-07T02:56:14.606" v="1150" actId="47"/>
        <pc:sldMkLst>
          <pc:docMk/>
          <pc:sldMk cId="783675415" sldId="922"/>
        </pc:sldMkLst>
        <pc:spChg chg="mod">
          <ac:chgData name="John Oakes" userId="1a36f0057432ea1f" providerId="LiveId" clId="{701D9332-FCD3-43DA-BB6A-1C8247590EBF}" dt="2025-04-06T15:30:15.151" v="956" actId="20577"/>
          <ac:spMkLst>
            <pc:docMk/>
            <pc:sldMk cId="783675415" sldId="922"/>
            <ac:spMk id="2" creationId="{6389690A-F19B-AA59-2321-5BA2D730342C}"/>
          </ac:spMkLst>
        </pc:spChg>
        <pc:spChg chg="del">
          <ac:chgData name="John Oakes" userId="1a36f0057432ea1f" providerId="LiveId" clId="{701D9332-FCD3-43DA-BB6A-1C8247590EBF}" dt="2025-04-06T15:29:36.551" v="933" actId="931"/>
          <ac:spMkLst>
            <pc:docMk/>
            <pc:sldMk cId="783675415" sldId="922"/>
            <ac:spMk id="3" creationId="{8141A2F2-3E90-935B-85A0-0995891178D5}"/>
          </ac:spMkLst>
        </pc:spChg>
        <pc:spChg chg="add del mod">
          <ac:chgData name="John Oakes" userId="1a36f0057432ea1f" providerId="LiveId" clId="{701D9332-FCD3-43DA-BB6A-1C8247590EBF}" dt="2025-04-06T16:46:43.143" v="1141" actId="931"/>
          <ac:spMkLst>
            <pc:docMk/>
            <pc:sldMk cId="783675415" sldId="922"/>
            <ac:spMk id="7" creationId="{56492F3F-3E04-1258-F81D-70257A41CD68}"/>
          </ac:spMkLst>
        </pc:spChg>
        <pc:picChg chg="add del mod">
          <ac:chgData name="John Oakes" userId="1a36f0057432ea1f" providerId="LiveId" clId="{701D9332-FCD3-43DA-BB6A-1C8247590EBF}" dt="2025-04-06T16:46:00.843" v="1140" actId="478"/>
          <ac:picMkLst>
            <pc:docMk/>
            <pc:sldMk cId="783675415" sldId="922"/>
            <ac:picMk id="8" creationId="{0BC6D72F-9A0C-58F9-337C-E2AE1F20F8DB}"/>
          </ac:picMkLst>
        </pc:picChg>
        <pc:picChg chg="add mod">
          <ac:chgData name="John Oakes" userId="1a36f0057432ea1f" providerId="LiveId" clId="{701D9332-FCD3-43DA-BB6A-1C8247590EBF}" dt="2025-04-06T16:47:09.350" v="1149" actId="1076"/>
          <ac:picMkLst>
            <pc:docMk/>
            <pc:sldMk cId="783675415" sldId="922"/>
            <ac:picMk id="10" creationId="{FCFBBF0C-FAA4-9194-4996-F652B900516C}"/>
          </ac:picMkLst>
        </pc:picChg>
      </pc:sldChg>
      <pc:sldChg chg="modSp new del mod">
        <pc:chgData name="John Oakes" userId="1a36f0057432ea1f" providerId="LiveId" clId="{701D9332-FCD3-43DA-BB6A-1C8247590EBF}" dt="2025-04-07T02:56:28.990" v="1151" actId="47"/>
        <pc:sldMkLst>
          <pc:docMk/>
          <pc:sldMk cId="2984021805" sldId="923"/>
        </pc:sldMkLst>
        <pc:spChg chg="mod">
          <ac:chgData name="John Oakes" userId="1a36f0057432ea1f" providerId="LiveId" clId="{701D9332-FCD3-43DA-BB6A-1C8247590EBF}" dt="2025-04-06T15:37:30.668" v="1139" actId="255"/>
          <ac:spMkLst>
            <pc:docMk/>
            <pc:sldMk cId="2984021805" sldId="923"/>
            <ac:spMk id="2" creationId="{58A9AC3F-14AB-9D0F-4B8B-0682E1D013E8}"/>
          </ac:spMkLst>
        </pc:spChg>
        <pc:spChg chg="mod">
          <ac:chgData name="John Oakes" userId="1a36f0057432ea1f" providerId="LiveId" clId="{701D9332-FCD3-43DA-BB6A-1C8247590EBF}" dt="2025-04-06T15:36:48.021" v="1138" actId="20577"/>
          <ac:spMkLst>
            <pc:docMk/>
            <pc:sldMk cId="2984021805" sldId="923"/>
            <ac:spMk id="3" creationId="{5EACB8D1-BEB1-1ADD-65DF-1BA812AEA35E}"/>
          </ac:spMkLst>
        </pc:spChg>
      </pc:sldChg>
      <pc:sldMasterChg chg="del delSldLayout">
        <pc:chgData name="John Oakes" userId="1a36f0057432ea1f" providerId="LiveId" clId="{701D9332-FCD3-43DA-BB6A-1C8247590EBF}" dt="2025-04-07T02:56:14.606" v="1150" actId="47"/>
        <pc:sldMasterMkLst>
          <pc:docMk/>
          <pc:sldMasterMk cId="4216373190" sldId="2147483696"/>
        </pc:sldMasterMkLst>
        <pc:sldLayoutChg chg="del">
          <pc:chgData name="John Oakes" userId="1a36f0057432ea1f" providerId="LiveId" clId="{701D9332-FCD3-43DA-BB6A-1C8247590EBF}" dt="2025-04-07T02:56:14.606" v="1150" actId="47"/>
          <pc:sldLayoutMkLst>
            <pc:docMk/>
            <pc:sldMasterMk cId="4216373190" sldId="2147483696"/>
            <pc:sldLayoutMk cId="2212038316" sldId="2147483697"/>
          </pc:sldLayoutMkLst>
        </pc:sldLayoutChg>
        <pc:sldLayoutChg chg="del">
          <pc:chgData name="John Oakes" userId="1a36f0057432ea1f" providerId="LiveId" clId="{701D9332-FCD3-43DA-BB6A-1C8247590EBF}" dt="2025-04-07T02:56:14.606" v="1150" actId="47"/>
          <pc:sldLayoutMkLst>
            <pc:docMk/>
            <pc:sldMasterMk cId="4216373190" sldId="2147483696"/>
            <pc:sldLayoutMk cId="146025555" sldId="2147483698"/>
          </pc:sldLayoutMkLst>
        </pc:sldLayoutChg>
        <pc:sldLayoutChg chg="del">
          <pc:chgData name="John Oakes" userId="1a36f0057432ea1f" providerId="LiveId" clId="{701D9332-FCD3-43DA-BB6A-1C8247590EBF}" dt="2025-04-07T02:56:14.606" v="1150" actId="47"/>
          <pc:sldLayoutMkLst>
            <pc:docMk/>
            <pc:sldMasterMk cId="4216373190" sldId="2147483696"/>
            <pc:sldLayoutMk cId="1348110967" sldId="2147483699"/>
          </pc:sldLayoutMkLst>
        </pc:sldLayoutChg>
        <pc:sldLayoutChg chg="del">
          <pc:chgData name="John Oakes" userId="1a36f0057432ea1f" providerId="LiveId" clId="{701D9332-FCD3-43DA-BB6A-1C8247590EBF}" dt="2025-04-07T02:56:14.606" v="1150" actId="47"/>
          <pc:sldLayoutMkLst>
            <pc:docMk/>
            <pc:sldMasterMk cId="4216373190" sldId="2147483696"/>
            <pc:sldLayoutMk cId="2223316140" sldId="2147483700"/>
          </pc:sldLayoutMkLst>
        </pc:sldLayoutChg>
        <pc:sldLayoutChg chg="del">
          <pc:chgData name="John Oakes" userId="1a36f0057432ea1f" providerId="LiveId" clId="{701D9332-FCD3-43DA-BB6A-1C8247590EBF}" dt="2025-04-07T02:56:14.606" v="1150" actId="47"/>
          <pc:sldLayoutMkLst>
            <pc:docMk/>
            <pc:sldMasterMk cId="4216373190" sldId="2147483696"/>
            <pc:sldLayoutMk cId="3629685134" sldId="2147483701"/>
          </pc:sldLayoutMkLst>
        </pc:sldLayoutChg>
        <pc:sldLayoutChg chg="del">
          <pc:chgData name="John Oakes" userId="1a36f0057432ea1f" providerId="LiveId" clId="{701D9332-FCD3-43DA-BB6A-1C8247590EBF}" dt="2025-04-07T02:56:14.606" v="1150" actId="47"/>
          <pc:sldLayoutMkLst>
            <pc:docMk/>
            <pc:sldMasterMk cId="4216373190" sldId="2147483696"/>
            <pc:sldLayoutMk cId="2054178228" sldId="2147483702"/>
          </pc:sldLayoutMkLst>
        </pc:sldLayoutChg>
        <pc:sldLayoutChg chg="del">
          <pc:chgData name="John Oakes" userId="1a36f0057432ea1f" providerId="LiveId" clId="{701D9332-FCD3-43DA-BB6A-1C8247590EBF}" dt="2025-04-07T02:56:14.606" v="1150" actId="47"/>
          <pc:sldLayoutMkLst>
            <pc:docMk/>
            <pc:sldMasterMk cId="4216373190" sldId="2147483696"/>
            <pc:sldLayoutMk cId="462537335" sldId="2147483703"/>
          </pc:sldLayoutMkLst>
        </pc:sldLayoutChg>
        <pc:sldLayoutChg chg="del">
          <pc:chgData name="John Oakes" userId="1a36f0057432ea1f" providerId="LiveId" clId="{701D9332-FCD3-43DA-BB6A-1C8247590EBF}" dt="2025-04-07T02:56:14.606" v="1150" actId="47"/>
          <pc:sldLayoutMkLst>
            <pc:docMk/>
            <pc:sldMasterMk cId="4216373190" sldId="2147483696"/>
            <pc:sldLayoutMk cId="3961391600" sldId="2147483704"/>
          </pc:sldLayoutMkLst>
        </pc:sldLayoutChg>
        <pc:sldLayoutChg chg="del">
          <pc:chgData name="John Oakes" userId="1a36f0057432ea1f" providerId="LiveId" clId="{701D9332-FCD3-43DA-BB6A-1C8247590EBF}" dt="2025-04-07T02:56:14.606" v="1150" actId="47"/>
          <pc:sldLayoutMkLst>
            <pc:docMk/>
            <pc:sldMasterMk cId="4216373190" sldId="2147483696"/>
            <pc:sldLayoutMk cId="1394844354" sldId="2147483705"/>
          </pc:sldLayoutMkLst>
        </pc:sldLayoutChg>
        <pc:sldLayoutChg chg="del">
          <pc:chgData name="John Oakes" userId="1a36f0057432ea1f" providerId="LiveId" clId="{701D9332-FCD3-43DA-BB6A-1C8247590EBF}" dt="2025-04-07T02:56:14.606" v="1150" actId="47"/>
          <pc:sldLayoutMkLst>
            <pc:docMk/>
            <pc:sldMasterMk cId="4216373190" sldId="2147483696"/>
            <pc:sldLayoutMk cId="4006973761" sldId="2147483706"/>
          </pc:sldLayoutMkLst>
        </pc:sldLayoutChg>
        <pc:sldLayoutChg chg="del">
          <pc:chgData name="John Oakes" userId="1a36f0057432ea1f" providerId="LiveId" clId="{701D9332-FCD3-43DA-BB6A-1C8247590EBF}" dt="2025-04-07T02:56:14.606" v="1150" actId="47"/>
          <pc:sldLayoutMkLst>
            <pc:docMk/>
            <pc:sldMasterMk cId="4216373190" sldId="2147483696"/>
            <pc:sldLayoutMk cId="3144569446" sldId="2147483707"/>
          </pc:sldLayoutMkLst>
        </pc:sldLayoutChg>
      </pc:sldMasterChg>
      <pc:sldMasterChg chg="del delSldLayout">
        <pc:chgData name="John Oakes" userId="1a36f0057432ea1f" providerId="LiveId" clId="{701D9332-FCD3-43DA-BB6A-1C8247590EBF}" dt="2025-04-07T02:56:14.606" v="1150" actId="47"/>
        <pc:sldMasterMkLst>
          <pc:docMk/>
          <pc:sldMasterMk cId="3288912892" sldId="2147483708"/>
        </pc:sldMasterMkLst>
        <pc:sldLayoutChg chg="del">
          <pc:chgData name="John Oakes" userId="1a36f0057432ea1f" providerId="LiveId" clId="{701D9332-FCD3-43DA-BB6A-1C8247590EBF}" dt="2025-04-07T02:56:14.606" v="1150" actId="47"/>
          <pc:sldLayoutMkLst>
            <pc:docMk/>
            <pc:sldMasterMk cId="3288912892" sldId="2147483708"/>
            <pc:sldLayoutMk cId="1538787282" sldId="2147483709"/>
          </pc:sldLayoutMkLst>
        </pc:sldLayoutChg>
        <pc:sldLayoutChg chg="del">
          <pc:chgData name="John Oakes" userId="1a36f0057432ea1f" providerId="LiveId" clId="{701D9332-FCD3-43DA-BB6A-1C8247590EBF}" dt="2025-04-07T02:56:14.606" v="1150" actId="47"/>
          <pc:sldLayoutMkLst>
            <pc:docMk/>
            <pc:sldMasterMk cId="3288912892" sldId="2147483708"/>
            <pc:sldLayoutMk cId="3555831501" sldId="2147483710"/>
          </pc:sldLayoutMkLst>
        </pc:sldLayoutChg>
        <pc:sldLayoutChg chg="del">
          <pc:chgData name="John Oakes" userId="1a36f0057432ea1f" providerId="LiveId" clId="{701D9332-FCD3-43DA-BB6A-1C8247590EBF}" dt="2025-04-07T02:56:14.606" v="1150" actId="47"/>
          <pc:sldLayoutMkLst>
            <pc:docMk/>
            <pc:sldMasterMk cId="3288912892" sldId="2147483708"/>
            <pc:sldLayoutMk cId="2470349593" sldId="2147483711"/>
          </pc:sldLayoutMkLst>
        </pc:sldLayoutChg>
        <pc:sldLayoutChg chg="del">
          <pc:chgData name="John Oakes" userId="1a36f0057432ea1f" providerId="LiveId" clId="{701D9332-FCD3-43DA-BB6A-1C8247590EBF}" dt="2025-04-07T02:56:14.606" v="1150" actId="47"/>
          <pc:sldLayoutMkLst>
            <pc:docMk/>
            <pc:sldMasterMk cId="3288912892" sldId="2147483708"/>
            <pc:sldLayoutMk cId="3185639060" sldId="2147483712"/>
          </pc:sldLayoutMkLst>
        </pc:sldLayoutChg>
        <pc:sldLayoutChg chg="del">
          <pc:chgData name="John Oakes" userId="1a36f0057432ea1f" providerId="LiveId" clId="{701D9332-FCD3-43DA-BB6A-1C8247590EBF}" dt="2025-04-07T02:56:14.606" v="1150" actId="47"/>
          <pc:sldLayoutMkLst>
            <pc:docMk/>
            <pc:sldMasterMk cId="3288912892" sldId="2147483708"/>
            <pc:sldLayoutMk cId="1344286241" sldId="2147483713"/>
          </pc:sldLayoutMkLst>
        </pc:sldLayoutChg>
        <pc:sldLayoutChg chg="del">
          <pc:chgData name="John Oakes" userId="1a36f0057432ea1f" providerId="LiveId" clId="{701D9332-FCD3-43DA-BB6A-1C8247590EBF}" dt="2025-04-07T02:56:14.606" v="1150" actId="47"/>
          <pc:sldLayoutMkLst>
            <pc:docMk/>
            <pc:sldMasterMk cId="3288912892" sldId="2147483708"/>
            <pc:sldLayoutMk cId="4092653589" sldId="2147483714"/>
          </pc:sldLayoutMkLst>
        </pc:sldLayoutChg>
        <pc:sldLayoutChg chg="del">
          <pc:chgData name="John Oakes" userId="1a36f0057432ea1f" providerId="LiveId" clId="{701D9332-FCD3-43DA-BB6A-1C8247590EBF}" dt="2025-04-07T02:56:14.606" v="1150" actId="47"/>
          <pc:sldLayoutMkLst>
            <pc:docMk/>
            <pc:sldMasterMk cId="3288912892" sldId="2147483708"/>
            <pc:sldLayoutMk cId="3801186997" sldId="2147483715"/>
          </pc:sldLayoutMkLst>
        </pc:sldLayoutChg>
        <pc:sldLayoutChg chg="del">
          <pc:chgData name="John Oakes" userId="1a36f0057432ea1f" providerId="LiveId" clId="{701D9332-FCD3-43DA-BB6A-1C8247590EBF}" dt="2025-04-07T02:56:14.606" v="1150" actId="47"/>
          <pc:sldLayoutMkLst>
            <pc:docMk/>
            <pc:sldMasterMk cId="3288912892" sldId="2147483708"/>
            <pc:sldLayoutMk cId="3719324001" sldId="2147483716"/>
          </pc:sldLayoutMkLst>
        </pc:sldLayoutChg>
        <pc:sldLayoutChg chg="del">
          <pc:chgData name="John Oakes" userId="1a36f0057432ea1f" providerId="LiveId" clId="{701D9332-FCD3-43DA-BB6A-1C8247590EBF}" dt="2025-04-07T02:56:14.606" v="1150" actId="47"/>
          <pc:sldLayoutMkLst>
            <pc:docMk/>
            <pc:sldMasterMk cId="3288912892" sldId="2147483708"/>
            <pc:sldLayoutMk cId="948415403" sldId="2147483717"/>
          </pc:sldLayoutMkLst>
        </pc:sldLayoutChg>
        <pc:sldLayoutChg chg="del">
          <pc:chgData name="John Oakes" userId="1a36f0057432ea1f" providerId="LiveId" clId="{701D9332-FCD3-43DA-BB6A-1C8247590EBF}" dt="2025-04-07T02:56:14.606" v="1150" actId="47"/>
          <pc:sldLayoutMkLst>
            <pc:docMk/>
            <pc:sldMasterMk cId="3288912892" sldId="2147483708"/>
            <pc:sldLayoutMk cId="2499247546" sldId="2147483718"/>
          </pc:sldLayoutMkLst>
        </pc:sldLayoutChg>
        <pc:sldLayoutChg chg="del">
          <pc:chgData name="John Oakes" userId="1a36f0057432ea1f" providerId="LiveId" clId="{701D9332-FCD3-43DA-BB6A-1C8247590EBF}" dt="2025-04-07T02:56:14.606" v="1150" actId="47"/>
          <pc:sldLayoutMkLst>
            <pc:docMk/>
            <pc:sldMasterMk cId="3288912892" sldId="2147483708"/>
            <pc:sldLayoutMk cId="97810197" sldId="2147483719"/>
          </pc:sldLayoutMkLst>
        </pc:sldLayoutChg>
      </pc:sldMasterChg>
      <pc:sldMasterChg chg="del delSldLayout">
        <pc:chgData name="John Oakes" userId="1a36f0057432ea1f" providerId="LiveId" clId="{701D9332-FCD3-43DA-BB6A-1C8247590EBF}" dt="2025-04-07T02:56:28.990" v="1151" actId="47"/>
        <pc:sldMasterMkLst>
          <pc:docMk/>
          <pc:sldMasterMk cId="4063043587" sldId="2147483720"/>
        </pc:sldMasterMkLst>
        <pc:sldLayoutChg chg="del">
          <pc:chgData name="John Oakes" userId="1a36f0057432ea1f" providerId="LiveId" clId="{701D9332-FCD3-43DA-BB6A-1C8247590EBF}" dt="2025-04-07T02:56:28.990" v="1151" actId="47"/>
          <pc:sldLayoutMkLst>
            <pc:docMk/>
            <pc:sldMasterMk cId="4063043587" sldId="2147483720"/>
            <pc:sldLayoutMk cId="519663552" sldId="2147483721"/>
          </pc:sldLayoutMkLst>
        </pc:sldLayoutChg>
        <pc:sldLayoutChg chg="del">
          <pc:chgData name="John Oakes" userId="1a36f0057432ea1f" providerId="LiveId" clId="{701D9332-FCD3-43DA-BB6A-1C8247590EBF}" dt="2025-04-07T02:56:28.990" v="1151" actId="47"/>
          <pc:sldLayoutMkLst>
            <pc:docMk/>
            <pc:sldMasterMk cId="4063043587" sldId="2147483720"/>
            <pc:sldLayoutMk cId="943359748" sldId="2147483722"/>
          </pc:sldLayoutMkLst>
        </pc:sldLayoutChg>
        <pc:sldLayoutChg chg="del">
          <pc:chgData name="John Oakes" userId="1a36f0057432ea1f" providerId="LiveId" clId="{701D9332-FCD3-43DA-BB6A-1C8247590EBF}" dt="2025-04-07T02:56:28.990" v="1151" actId="47"/>
          <pc:sldLayoutMkLst>
            <pc:docMk/>
            <pc:sldMasterMk cId="4063043587" sldId="2147483720"/>
            <pc:sldLayoutMk cId="4237858418" sldId="2147483723"/>
          </pc:sldLayoutMkLst>
        </pc:sldLayoutChg>
        <pc:sldLayoutChg chg="del">
          <pc:chgData name="John Oakes" userId="1a36f0057432ea1f" providerId="LiveId" clId="{701D9332-FCD3-43DA-BB6A-1C8247590EBF}" dt="2025-04-07T02:56:28.990" v="1151" actId="47"/>
          <pc:sldLayoutMkLst>
            <pc:docMk/>
            <pc:sldMasterMk cId="4063043587" sldId="2147483720"/>
            <pc:sldLayoutMk cId="3411379280" sldId="2147483724"/>
          </pc:sldLayoutMkLst>
        </pc:sldLayoutChg>
        <pc:sldLayoutChg chg="del">
          <pc:chgData name="John Oakes" userId="1a36f0057432ea1f" providerId="LiveId" clId="{701D9332-FCD3-43DA-BB6A-1C8247590EBF}" dt="2025-04-07T02:56:28.990" v="1151" actId="47"/>
          <pc:sldLayoutMkLst>
            <pc:docMk/>
            <pc:sldMasterMk cId="4063043587" sldId="2147483720"/>
            <pc:sldLayoutMk cId="2740777930" sldId="2147483725"/>
          </pc:sldLayoutMkLst>
        </pc:sldLayoutChg>
        <pc:sldLayoutChg chg="del">
          <pc:chgData name="John Oakes" userId="1a36f0057432ea1f" providerId="LiveId" clId="{701D9332-FCD3-43DA-BB6A-1C8247590EBF}" dt="2025-04-07T02:56:28.990" v="1151" actId="47"/>
          <pc:sldLayoutMkLst>
            <pc:docMk/>
            <pc:sldMasterMk cId="4063043587" sldId="2147483720"/>
            <pc:sldLayoutMk cId="1056270435" sldId="2147483726"/>
          </pc:sldLayoutMkLst>
        </pc:sldLayoutChg>
        <pc:sldLayoutChg chg="del">
          <pc:chgData name="John Oakes" userId="1a36f0057432ea1f" providerId="LiveId" clId="{701D9332-FCD3-43DA-BB6A-1C8247590EBF}" dt="2025-04-07T02:56:28.990" v="1151" actId="47"/>
          <pc:sldLayoutMkLst>
            <pc:docMk/>
            <pc:sldMasterMk cId="4063043587" sldId="2147483720"/>
            <pc:sldLayoutMk cId="3332682975" sldId="2147483727"/>
          </pc:sldLayoutMkLst>
        </pc:sldLayoutChg>
        <pc:sldLayoutChg chg="del">
          <pc:chgData name="John Oakes" userId="1a36f0057432ea1f" providerId="LiveId" clId="{701D9332-FCD3-43DA-BB6A-1C8247590EBF}" dt="2025-04-07T02:56:28.990" v="1151" actId="47"/>
          <pc:sldLayoutMkLst>
            <pc:docMk/>
            <pc:sldMasterMk cId="4063043587" sldId="2147483720"/>
            <pc:sldLayoutMk cId="2014180707" sldId="2147483728"/>
          </pc:sldLayoutMkLst>
        </pc:sldLayoutChg>
        <pc:sldLayoutChg chg="del">
          <pc:chgData name="John Oakes" userId="1a36f0057432ea1f" providerId="LiveId" clId="{701D9332-FCD3-43DA-BB6A-1C8247590EBF}" dt="2025-04-07T02:56:28.990" v="1151" actId="47"/>
          <pc:sldLayoutMkLst>
            <pc:docMk/>
            <pc:sldMasterMk cId="4063043587" sldId="2147483720"/>
            <pc:sldLayoutMk cId="1420891505" sldId="2147483729"/>
          </pc:sldLayoutMkLst>
        </pc:sldLayoutChg>
        <pc:sldLayoutChg chg="del">
          <pc:chgData name="John Oakes" userId="1a36f0057432ea1f" providerId="LiveId" clId="{701D9332-FCD3-43DA-BB6A-1C8247590EBF}" dt="2025-04-07T02:56:28.990" v="1151" actId="47"/>
          <pc:sldLayoutMkLst>
            <pc:docMk/>
            <pc:sldMasterMk cId="4063043587" sldId="2147483720"/>
            <pc:sldLayoutMk cId="1404260785" sldId="2147483730"/>
          </pc:sldLayoutMkLst>
        </pc:sldLayoutChg>
        <pc:sldLayoutChg chg="del">
          <pc:chgData name="John Oakes" userId="1a36f0057432ea1f" providerId="LiveId" clId="{701D9332-FCD3-43DA-BB6A-1C8247590EBF}" dt="2025-04-07T02:56:28.990" v="1151" actId="47"/>
          <pc:sldLayoutMkLst>
            <pc:docMk/>
            <pc:sldMasterMk cId="4063043587" sldId="2147483720"/>
            <pc:sldLayoutMk cId="1321861662" sldId="2147483731"/>
          </pc:sldLayoutMkLst>
        </pc:sldLayoutChg>
      </pc:sldMasterChg>
      <pc:sldMasterChg chg="del delSldLayout">
        <pc:chgData name="John Oakes" userId="1a36f0057432ea1f" providerId="LiveId" clId="{701D9332-FCD3-43DA-BB6A-1C8247590EBF}" dt="2025-04-07T02:56:28.990" v="1151" actId="47"/>
        <pc:sldMasterMkLst>
          <pc:docMk/>
          <pc:sldMasterMk cId="2689949067" sldId="2147483732"/>
        </pc:sldMasterMkLst>
        <pc:sldLayoutChg chg="del">
          <pc:chgData name="John Oakes" userId="1a36f0057432ea1f" providerId="LiveId" clId="{701D9332-FCD3-43DA-BB6A-1C8247590EBF}" dt="2025-04-07T02:56:28.990" v="1151" actId="47"/>
          <pc:sldLayoutMkLst>
            <pc:docMk/>
            <pc:sldMasterMk cId="2689949067" sldId="2147483732"/>
            <pc:sldLayoutMk cId="2558288290" sldId="2147483733"/>
          </pc:sldLayoutMkLst>
        </pc:sldLayoutChg>
        <pc:sldLayoutChg chg="del">
          <pc:chgData name="John Oakes" userId="1a36f0057432ea1f" providerId="LiveId" clId="{701D9332-FCD3-43DA-BB6A-1C8247590EBF}" dt="2025-04-07T02:56:28.990" v="1151" actId="47"/>
          <pc:sldLayoutMkLst>
            <pc:docMk/>
            <pc:sldMasterMk cId="2689949067" sldId="2147483732"/>
            <pc:sldLayoutMk cId="2564840437" sldId="2147483734"/>
          </pc:sldLayoutMkLst>
        </pc:sldLayoutChg>
        <pc:sldLayoutChg chg="del">
          <pc:chgData name="John Oakes" userId="1a36f0057432ea1f" providerId="LiveId" clId="{701D9332-FCD3-43DA-BB6A-1C8247590EBF}" dt="2025-04-07T02:56:28.990" v="1151" actId="47"/>
          <pc:sldLayoutMkLst>
            <pc:docMk/>
            <pc:sldMasterMk cId="2689949067" sldId="2147483732"/>
            <pc:sldLayoutMk cId="1015780246" sldId="2147483735"/>
          </pc:sldLayoutMkLst>
        </pc:sldLayoutChg>
        <pc:sldLayoutChg chg="del">
          <pc:chgData name="John Oakes" userId="1a36f0057432ea1f" providerId="LiveId" clId="{701D9332-FCD3-43DA-BB6A-1C8247590EBF}" dt="2025-04-07T02:56:28.990" v="1151" actId="47"/>
          <pc:sldLayoutMkLst>
            <pc:docMk/>
            <pc:sldMasterMk cId="2689949067" sldId="2147483732"/>
            <pc:sldLayoutMk cId="953619645" sldId="2147483736"/>
          </pc:sldLayoutMkLst>
        </pc:sldLayoutChg>
        <pc:sldLayoutChg chg="del">
          <pc:chgData name="John Oakes" userId="1a36f0057432ea1f" providerId="LiveId" clId="{701D9332-FCD3-43DA-BB6A-1C8247590EBF}" dt="2025-04-07T02:56:28.990" v="1151" actId="47"/>
          <pc:sldLayoutMkLst>
            <pc:docMk/>
            <pc:sldMasterMk cId="2689949067" sldId="2147483732"/>
            <pc:sldLayoutMk cId="2529623619" sldId="2147483737"/>
          </pc:sldLayoutMkLst>
        </pc:sldLayoutChg>
        <pc:sldLayoutChg chg="del">
          <pc:chgData name="John Oakes" userId="1a36f0057432ea1f" providerId="LiveId" clId="{701D9332-FCD3-43DA-BB6A-1C8247590EBF}" dt="2025-04-07T02:56:28.990" v="1151" actId="47"/>
          <pc:sldLayoutMkLst>
            <pc:docMk/>
            <pc:sldMasterMk cId="2689949067" sldId="2147483732"/>
            <pc:sldLayoutMk cId="2387895954" sldId="2147483738"/>
          </pc:sldLayoutMkLst>
        </pc:sldLayoutChg>
        <pc:sldLayoutChg chg="del">
          <pc:chgData name="John Oakes" userId="1a36f0057432ea1f" providerId="LiveId" clId="{701D9332-FCD3-43DA-BB6A-1C8247590EBF}" dt="2025-04-07T02:56:28.990" v="1151" actId="47"/>
          <pc:sldLayoutMkLst>
            <pc:docMk/>
            <pc:sldMasterMk cId="2689949067" sldId="2147483732"/>
            <pc:sldLayoutMk cId="101469922" sldId="2147483739"/>
          </pc:sldLayoutMkLst>
        </pc:sldLayoutChg>
        <pc:sldLayoutChg chg="del">
          <pc:chgData name="John Oakes" userId="1a36f0057432ea1f" providerId="LiveId" clId="{701D9332-FCD3-43DA-BB6A-1C8247590EBF}" dt="2025-04-07T02:56:28.990" v="1151" actId="47"/>
          <pc:sldLayoutMkLst>
            <pc:docMk/>
            <pc:sldMasterMk cId="2689949067" sldId="2147483732"/>
            <pc:sldLayoutMk cId="4031732535" sldId="2147483740"/>
          </pc:sldLayoutMkLst>
        </pc:sldLayoutChg>
        <pc:sldLayoutChg chg="del">
          <pc:chgData name="John Oakes" userId="1a36f0057432ea1f" providerId="LiveId" clId="{701D9332-FCD3-43DA-BB6A-1C8247590EBF}" dt="2025-04-07T02:56:28.990" v="1151" actId="47"/>
          <pc:sldLayoutMkLst>
            <pc:docMk/>
            <pc:sldMasterMk cId="2689949067" sldId="2147483732"/>
            <pc:sldLayoutMk cId="1164765567" sldId="2147483741"/>
          </pc:sldLayoutMkLst>
        </pc:sldLayoutChg>
        <pc:sldLayoutChg chg="del">
          <pc:chgData name="John Oakes" userId="1a36f0057432ea1f" providerId="LiveId" clId="{701D9332-FCD3-43DA-BB6A-1C8247590EBF}" dt="2025-04-07T02:56:28.990" v="1151" actId="47"/>
          <pc:sldLayoutMkLst>
            <pc:docMk/>
            <pc:sldMasterMk cId="2689949067" sldId="2147483732"/>
            <pc:sldLayoutMk cId="626947065" sldId="2147483742"/>
          </pc:sldLayoutMkLst>
        </pc:sldLayoutChg>
        <pc:sldLayoutChg chg="del">
          <pc:chgData name="John Oakes" userId="1a36f0057432ea1f" providerId="LiveId" clId="{701D9332-FCD3-43DA-BB6A-1C8247590EBF}" dt="2025-04-07T02:56:28.990" v="1151" actId="47"/>
          <pc:sldLayoutMkLst>
            <pc:docMk/>
            <pc:sldMasterMk cId="2689949067" sldId="2147483732"/>
            <pc:sldLayoutMk cId="2649088615" sldId="2147483743"/>
          </pc:sldLayoutMkLst>
        </pc:sldLayoutChg>
        <pc:sldLayoutChg chg="del">
          <pc:chgData name="John Oakes" userId="1a36f0057432ea1f" providerId="LiveId" clId="{701D9332-FCD3-43DA-BB6A-1C8247590EBF}" dt="2025-04-07T02:56:28.990" v="1151" actId="47"/>
          <pc:sldLayoutMkLst>
            <pc:docMk/>
            <pc:sldMasterMk cId="2689949067" sldId="2147483732"/>
            <pc:sldLayoutMk cId="1099333634" sldId="2147483744"/>
          </pc:sldLayoutMkLst>
        </pc:sldLayoutChg>
      </pc:sldMasterChg>
      <pc:sldMasterChg chg="del delSldLayout">
        <pc:chgData name="John Oakes" userId="1a36f0057432ea1f" providerId="LiveId" clId="{701D9332-FCD3-43DA-BB6A-1C8247590EBF}" dt="2025-04-07T02:56:28.990" v="1151" actId="47"/>
        <pc:sldMasterMkLst>
          <pc:docMk/>
          <pc:sldMasterMk cId="730865143" sldId="2147483745"/>
        </pc:sldMasterMkLst>
        <pc:sldLayoutChg chg="del">
          <pc:chgData name="John Oakes" userId="1a36f0057432ea1f" providerId="LiveId" clId="{701D9332-FCD3-43DA-BB6A-1C8247590EBF}" dt="2025-04-07T02:56:28.990" v="1151" actId="47"/>
          <pc:sldLayoutMkLst>
            <pc:docMk/>
            <pc:sldMasterMk cId="730865143" sldId="2147483745"/>
            <pc:sldLayoutMk cId="3947076302" sldId="2147483746"/>
          </pc:sldLayoutMkLst>
        </pc:sldLayoutChg>
        <pc:sldLayoutChg chg="del">
          <pc:chgData name="John Oakes" userId="1a36f0057432ea1f" providerId="LiveId" clId="{701D9332-FCD3-43DA-BB6A-1C8247590EBF}" dt="2025-04-07T02:56:28.990" v="1151" actId="47"/>
          <pc:sldLayoutMkLst>
            <pc:docMk/>
            <pc:sldMasterMk cId="730865143" sldId="2147483745"/>
            <pc:sldLayoutMk cId="2337627929" sldId="2147483747"/>
          </pc:sldLayoutMkLst>
        </pc:sldLayoutChg>
        <pc:sldLayoutChg chg="del">
          <pc:chgData name="John Oakes" userId="1a36f0057432ea1f" providerId="LiveId" clId="{701D9332-FCD3-43DA-BB6A-1C8247590EBF}" dt="2025-04-07T02:56:28.990" v="1151" actId="47"/>
          <pc:sldLayoutMkLst>
            <pc:docMk/>
            <pc:sldMasterMk cId="730865143" sldId="2147483745"/>
            <pc:sldLayoutMk cId="2959132945" sldId="2147483748"/>
          </pc:sldLayoutMkLst>
        </pc:sldLayoutChg>
        <pc:sldLayoutChg chg="del">
          <pc:chgData name="John Oakes" userId="1a36f0057432ea1f" providerId="LiveId" clId="{701D9332-FCD3-43DA-BB6A-1C8247590EBF}" dt="2025-04-07T02:56:28.990" v="1151" actId="47"/>
          <pc:sldLayoutMkLst>
            <pc:docMk/>
            <pc:sldMasterMk cId="730865143" sldId="2147483745"/>
            <pc:sldLayoutMk cId="8791859" sldId="2147483749"/>
          </pc:sldLayoutMkLst>
        </pc:sldLayoutChg>
        <pc:sldLayoutChg chg="del">
          <pc:chgData name="John Oakes" userId="1a36f0057432ea1f" providerId="LiveId" clId="{701D9332-FCD3-43DA-BB6A-1C8247590EBF}" dt="2025-04-07T02:56:28.990" v="1151" actId="47"/>
          <pc:sldLayoutMkLst>
            <pc:docMk/>
            <pc:sldMasterMk cId="730865143" sldId="2147483745"/>
            <pc:sldLayoutMk cId="2939378613" sldId="2147483750"/>
          </pc:sldLayoutMkLst>
        </pc:sldLayoutChg>
        <pc:sldLayoutChg chg="del">
          <pc:chgData name="John Oakes" userId="1a36f0057432ea1f" providerId="LiveId" clId="{701D9332-FCD3-43DA-BB6A-1C8247590EBF}" dt="2025-04-07T02:56:28.990" v="1151" actId="47"/>
          <pc:sldLayoutMkLst>
            <pc:docMk/>
            <pc:sldMasterMk cId="730865143" sldId="2147483745"/>
            <pc:sldLayoutMk cId="1553343874" sldId="2147483751"/>
          </pc:sldLayoutMkLst>
        </pc:sldLayoutChg>
        <pc:sldLayoutChg chg="del">
          <pc:chgData name="John Oakes" userId="1a36f0057432ea1f" providerId="LiveId" clId="{701D9332-FCD3-43DA-BB6A-1C8247590EBF}" dt="2025-04-07T02:56:28.990" v="1151" actId="47"/>
          <pc:sldLayoutMkLst>
            <pc:docMk/>
            <pc:sldMasterMk cId="730865143" sldId="2147483745"/>
            <pc:sldLayoutMk cId="2392002843" sldId="2147483752"/>
          </pc:sldLayoutMkLst>
        </pc:sldLayoutChg>
        <pc:sldLayoutChg chg="del">
          <pc:chgData name="John Oakes" userId="1a36f0057432ea1f" providerId="LiveId" clId="{701D9332-FCD3-43DA-BB6A-1C8247590EBF}" dt="2025-04-07T02:56:28.990" v="1151" actId="47"/>
          <pc:sldLayoutMkLst>
            <pc:docMk/>
            <pc:sldMasterMk cId="730865143" sldId="2147483745"/>
            <pc:sldLayoutMk cId="2130841985" sldId="2147483753"/>
          </pc:sldLayoutMkLst>
        </pc:sldLayoutChg>
        <pc:sldLayoutChg chg="del">
          <pc:chgData name="John Oakes" userId="1a36f0057432ea1f" providerId="LiveId" clId="{701D9332-FCD3-43DA-BB6A-1C8247590EBF}" dt="2025-04-07T02:56:28.990" v="1151" actId="47"/>
          <pc:sldLayoutMkLst>
            <pc:docMk/>
            <pc:sldMasterMk cId="730865143" sldId="2147483745"/>
            <pc:sldLayoutMk cId="1808468668" sldId="2147483754"/>
          </pc:sldLayoutMkLst>
        </pc:sldLayoutChg>
        <pc:sldLayoutChg chg="del">
          <pc:chgData name="John Oakes" userId="1a36f0057432ea1f" providerId="LiveId" clId="{701D9332-FCD3-43DA-BB6A-1C8247590EBF}" dt="2025-04-07T02:56:28.990" v="1151" actId="47"/>
          <pc:sldLayoutMkLst>
            <pc:docMk/>
            <pc:sldMasterMk cId="730865143" sldId="2147483745"/>
            <pc:sldLayoutMk cId="1863757027" sldId="2147483755"/>
          </pc:sldLayoutMkLst>
        </pc:sldLayoutChg>
        <pc:sldLayoutChg chg="del">
          <pc:chgData name="John Oakes" userId="1a36f0057432ea1f" providerId="LiveId" clId="{701D9332-FCD3-43DA-BB6A-1C8247590EBF}" dt="2025-04-07T02:56:28.990" v="1151" actId="47"/>
          <pc:sldLayoutMkLst>
            <pc:docMk/>
            <pc:sldMasterMk cId="730865143" sldId="2147483745"/>
            <pc:sldLayoutMk cId="2164398457" sldId="2147483756"/>
          </pc:sldLayoutMkLst>
        </pc:sldLayoutChg>
      </pc:sldMasterChg>
      <pc:sldMasterChg chg="del delSldLayout">
        <pc:chgData name="John Oakes" userId="1a36f0057432ea1f" providerId="LiveId" clId="{701D9332-FCD3-43DA-BB6A-1C8247590EBF}" dt="2025-04-07T02:56:28.990" v="1151" actId="47"/>
        <pc:sldMasterMkLst>
          <pc:docMk/>
          <pc:sldMasterMk cId="128234965" sldId="2147483757"/>
        </pc:sldMasterMkLst>
        <pc:sldLayoutChg chg="del">
          <pc:chgData name="John Oakes" userId="1a36f0057432ea1f" providerId="LiveId" clId="{701D9332-FCD3-43DA-BB6A-1C8247590EBF}" dt="2025-04-07T02:56:28.990" v="1151" actId="47"/>
          <pc:sldLayoutMkLst>
            <pc:docMk/>
            <pc:sldMasterMk cId="128234965" sldId="2147483757"/>
            <pc:sldLayoutMk cId="999280266" sldId="2147483758"/>
          </pc:sldLayoutMkLst>
        </pc:sldLayoutChg>
        <pc:sldLayoutChg chg="del">
          <pc:chgData name="John Oakes" userId="1a36f0057432ea1f" providerId="LiveId" clId="{701D9332-FCD3-43DA-BB6A-1C8247590EBF}" dt="2025-04-07T02:56:28.990" v="1151" actId="47"/>
          <pc:sldLayoutMkLst>
            <pc:docMk/>
            <pc:sldMasterMk cId="128234965" sldId="2147483757"/>
            <pc:sldLayoutMk cId="1722410677" sldId="2147483759"/>
          </pc:sldLayoutMkLst>
        </pc:sldLayoutChg>
        <pc:sldLayoutChg chg="del">
          <pc:chgData name="John Oakes" userId="1a36f0057432ea1f" providerId="LiveId" clId="{701D9332-FCD3-43DA-BB6A-1C8247590EBF}" dt="2025-04-07T02:56:28.990" v="1151" actId="47"/>
          <pc:sldLayoutMkLst>
            <pc:docMk/>
            <pc:sldMasterMk cId="128234965" sldId="2147483757"/>
            <pc:sldLayoutMk cId="967647527" sldId="2147483760"/>
          </pc:sldLayoutMkLst>
        </pc:sldLayoutChg>
        <pc:sldLayoutChg chg="del">
          <pc:chgData name="John Oakes" userId="1a36f0057432ea1f" providerId="LiveId" clId="{701D9332-FCD3-43DA-BB6A-1C8247590EBF}" dt="2025-04-07T02:56:28.990" v="1151" actId="47"/>
          <pc:sldLayoutMkLst>
            <pc:docMk/>
            <pc:sldMasterMk cId="128234965" sldId="2147483757"/>
            <pc:sldLayoutMk cId="513773901" sldId="2147483761"/>
          </pc:sldLayoutMkLst>
        </pc:sldLayoutChg>
        <pc:sldLayoutChg chg="del">
          <pc:chgData name="John Oakes" userId="1a36f0057432ea1f" providerId="LiveId" clId="{701D9332-FCD3-43DA-BB6A-1C8247590EBF}" dt="2025-04-07T02:56:28.990" v="1151" actId="47"/>
          <pc:sldLayoutMkLst>
            <pc:docMk/>
            <pc:sldMasterMk cId="128234965" sldId="2147483757"/>
            <pc:sldLayoutMk cId="3570772240" sldId="2147483762"/>
          </pc:sldLayoutMkLst>
        </pc:sldLayoutChg>
        <pc:sldLayoutChg chg="del">
          <pc:chgData name="John Oakes" userId="1a36f0057432ea1f" providerId="LiveId" clId="{701D9332-FCD3-43DA-BB6A-1C8247590EBF}" dt="2025-04-07T02:56:28.990" v="1151" actId="47"/>
          <pc:sldLayoutMkLst>
            <pc:docMk/>
            <pc:sldMasterMk cId="128234965" sldId="2147483757"/>
            <pc:sldLayoutMk cId="2070414035" sldId="2147483763"/>
          </pc:sldLayoutMkLst>
        </pc:sldLayoutChg>
        <pc:sldLayoutChg chg="del">
          <pc:chgData name="John Oakes" userId="1a36f0057432ea1f" providerId="LiveId" clId="{701D9332-FCD3-43DA-BB6A-1C8247590EBF}" dt="2025-04-07T02:56:28.990" v="1151" actId="47"/>
          <pc:sldLayoutMkLst>
            <pc:docMk/>
            <pc:sldMasterMk cId="128234965" sldId="2147483757"/>
            <pc:sldLayoutMk cId="1806279080" sldId="2147483764"/>
          </pc:sldLayoutMkLst>
        </pc:sldLayoutChg>
        <pc:sldLayoutChg chg="del">
          <pc:chgData name="John Oakes" userId="1a36f0057432ea1f" providerId="LiveId" clId="{701D9332-FCD3-43DA-BB6A-1C8247590EBF}" dt="2025-04-07T02:56:28.990" v="1151" actId="47"/>
          <pc:sldLayoutMkLst>
            <pc:docMk/>
            <pc:sldMasterMk cId="128234965" sldId="2147483757"/>
            <pc:sldLayoutMk cId="1807026767" sldId="2147483765"/>
          </pc:sldLayoutMkLst>
        </pc:sldLayoutChg>
        <pc:sldLayoutChg chg="del">
          <pc:chgData name="John Oakes" userId="1a36f0057432ea1f" providerId="LiveId" clId="{701D9332-FCD3-43DA-BB6A-1C8247590EBF}" dt="2025-04-07T02:56:28.990" v="1151" actId="47"/>
          <pc:sldLayoutMkLst>
            <pc:docMk/>
            <pc:sldMasterMk cId="128234965" sldId="2147483757"/>
            <pc:sldLayoutMk cId="3627569493" sldId="2147483766"/>
          </pc:sldLayoutMkLst>
        </pc:sldLayoutChg>
        <pc:sldLayoutChg chg="del">
          <pc:chgData name="John Oakes" userId="1a36f0057432ea1f" providerId="LiveId" clId="{701D9332-FCD3-43DA-BB6A-1C8247590EBF}" dt="2025-04-07T02:56:28.990" v="1151" actId="47"/>
          <pc:sldLayoutMkLst>
            <pc:docMk/>
            <pc:sldMasterMk cId="128234965" sldId="2147483757"/>
            <pc:sldLayoutMk cId="2794886855" sldId="2147483767"/>
          </pc:sldLayoutMkLst>
        </pc:sldLayoutChg>
        <pc:sldLayoutChg chg="del">
          <pc:chgData name="John Oakes" userId="1a36f0057432ea1f" providerId="LiveId" clId="{701D9332-FCD3-43DA-BB6A-1C8247590EBF}" dt="2025-04-07T02:56:28.990" v="1151" actId="47"/>
          <pc:sldLayoutMkLst>
            <pc:docMk/>
            <pc:sldMasterMk cId="128234965" sldId="2147483757"/>
            <pc:sldLayoutMk cId="4137171227" sldId="2147483768"/>
          </pc:sldLayoutMkLst>
        </pc:sldLayoutChg>
      </pc:sldMasterChg>
      <pc:sldMasterChg chg="del delSldLayout">
        <pc:chgData name="John Oakes" userId="1a36f0057432ea1f" providerId="LiveId" clId="{701D9332-FCD3-43DA-BB6A-1C8247590EBF}" dt="2025-04-07T02:56:28.990" v="1151" actId="47"/>
        <pc:sldMasterMkLst>
          <pc:docMk/>
          <pc:sldMasterMk cId="1718578262" sldId="2147483769"/>
        </pc:sldMasterMkLst>
        <pc:sldLayoutChg chg="del">
          <pc:chgData name="John Oakes" userId="1a36f0057432ea1f" providerId="LiveId" clId="{701D9332-FCD3-43DA-BB6A-1C8247590EBF}" dt="2025-04-07T02:56:28.990" v="1151" actId="47"/>
          <pc:sldLayoutMkLst>
            <pc:docMk/>
            <pc:sldMasterMk cId="1718578262" sldId="2147483769"/>
            <pc:sldLayoutMk cId="2248095536" sldId="2147483770"/>
          </pc:sldLayoutMkLst>
        </pc:sldLayoutChg>
        <pc:sldLayoutChg chg="del">
          <pc:chgData name="John Oakes" userId="1a36f0057432ea1f" providerId="LiveId" clId="{701D9332-FCD3-43DA-BB6A-1C8247590EBF}" dt="2025-04-07T02:56:28.990" v="1151" actId="47"/>
          <pc:sldLayoutMkLst>
            <pc:docMk/>
            <pc:sldMasterMk cId="1718578262" sldId="2147483769"/>
            <pc:sldLayoutMk cId="2920988824" sldId="2147483771"/>
          </pc:sldLayoutMkLst>
        </pc:sldLayoutChg>
        <pc:sldLayoutChg chg="del">
          <pc:chgData name="John Oakes" userId="1a36f0057432ea1f" providerId="LiveId" clId="{701D9332-FCD3-43DA-BB6A-1C8247590EBF}" dt="2025-04-07T02:56:28.990" v="1151" actId="47"/>
          <pc:sldLayoutMkLst>
            <pc:docMk/>
            <pc:sldMasterMk cId="1718578262" sldId="2147483769"/>
            <pc:sldLayoutMk cId="4187679614" sldId="2147483772"/>
          </pc:sldLayoutMkLst>
        </pc:sldLayoutChg>
        <pc:sldLayoutChg chg="del">
          <pc:chgData name="John Oakes" userId="1a36f0057432ea1f" providerId="LiveId" clId="{701D9332-FCD3-43DA-BB6A-1C8247590EBF}" dt="2025-04-07T02:56:28.990" v="1151" actId="47"/>
          <pc:sldLayoutMkLst>
            <pc:docMk/>
            <pc:sldMasterMk cId="1718578262" sldId="2147483769"/>
            <pc:sldLayoutMk cId="2072409089" sldId="2147483773"/>
          </pc:sldLayoutMkLst>
        </pc:sldLayoutChg>
        <pc:sldLayoutChg chg="del">
          <pc:chgData name="John Oakes" userId="1a36f0057432ea1f" providerId="LiveId" clId="{701D9332-FCD3-43DA-BB6A-1C8247590EBF}" dt="2025-04-07T02:56:14.606" v="1150" actId="47"/>
          <pc:sldLayoutMkLst>
            <pc:docMk/>
            <pc:sldMasterMk cId="1718578262" sldId="2147483769"/>
            <pc:sldLayoutMk cId="3190250966" sldId="2147483774"/>
          </pc:sldLayoutMkLst>
        </pc:sldLayoutChg>
        <pc:sldLayoutChg chg="del">
          <pc:chgData name="John Oakes" userId="1a36f0057432ea1f" providerId="LiveId" clId="{701D9332-FCD3-43DA-BB6A-1C8247590EBF}" dt="2025-04-07T02:56:28.990" v="1151" actId="47"/>
          <pc:sldLayoutMkLst>
            <pc:docMk/>
            <pc:sldMasterMk cId="1718578262" sldId="2147483769"/>
            <pc:sldLayoutMk cId="2334009116" sldId="2147483775"/>
          </pc:sldLayoutMkLst>
        </pc:sldLayoutChg>
        <pc:sldLayoutChg chg="del">
          <pc:chgData name="John Oakes" userId="1a36f0057432ea1f" providerId="LiveId" clId="{701D9332-FCD3-43DA-BB6A-1C8247590EBF}" dt="2025-04-07T02:56:28.990" v="1151" actId="47"/>
          <pc:sldLayoutMkLst>
            <pc:docMk/>
            <pc:sldMasterMk cId="1718578262" sldId="2147483769"/>
            <pc:sldLayoutMk cId="3149753893" sldId="2147483776"/>
          </pc:sldLayoutMkLst>
        </pc:sldLayoutChg>
        <pc:sldLayoutChg chg="del">
          <pc:chgData name="John Oakes" userId="1a36f0057432ea1f" providerId="LiveId" clId="{701D9332-FCD3-43DA-BB6A-1C8247590EBF}" dt="2025-04-07T02:56:28.990" v="1151" actId="47"/>
          <pc:sldLayoutMkLst>
            <pc:docMk/>
            <pc:sldMasterMk cId="1718578262" sldId="2147483769"/>
            <pc:sldLayoutMk cId="2556858735" sldId="2147483777"/>
          </pc:sldLayoutMkLst>
        </pc:sldLayoutChg>
        <pc:sldLayoutChg chg="del">
          <pc:chgData name="John Oakes" userId="1a36f0057432ea1f" providerId="LiveId" clId="{701D9332-FCD3-43DA-BB6A-1C8247590EBF}" dt="2025-04-07T02:56:28.990" v="1151" actId="47"/>
          <pc:sldLayoutMkLst>
            <pc:docMk/>
            <pc:sldMasterMk cId="1718578262" sldId="2147483769"/>
            <pc:sldLayoutMk cId="2794102920" sldId="2147483778"/>
          </pc:sldLayoutMkLst>
        </pc:sldLayoutChg>
        <pc:sldLayoutChg chg="del">
          <pc:chgData name="John Oakes" userId="1a36f0057432ea1f" providerId="LiveId" clId="{701D9332-FCD3-43DA-BB6A-1C8247590EBF}" dt="2025-04-07T02:56:28.990" v="1151" actId="47"/>
          <pc:sldLayoutMkLst>
            <pc:docMk/>
            <pc:sldMasterMk cId="1718578262" sldId="2147483769"/>
            <pc:sldLayoutMk cId="2359679350" sldId="2147483779"/>
          </pc:sldLayoutMkLst>
        </pc:sldLayoutChg>
        <pc:sldLayoutChg chg="del">
          <pc:chgData name="John Oakes" userId="1a36f0057432ea1f" providerId="LiveId" clId="{701D9332-FCD3-43DA-BB6A-1C8247590EBF}" dt="2025-04-07T02:56:28.990" v="1151" actId="47"/>
          <pc:sldLayoutMkLst>
            <pc:docMk/>
            <pc:sldMasterMk cId="1718578262" sldId="2147483769"/>
            <pc:sldLayoutMk cId="3577023543" sldId="2147483780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72FFF7-313A-44F7-A912-B312BBFCF1AB}" type="datetimeFigureOut">
              <a:rPr lang="en-US" smtClean="0"/>
              <a:t>4/6/2025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8B5531-EADA-40F7-B009-609E337448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0144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04406-9FC5-ACFE-893D-D4EADEB1A8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8388" y="745440"/>
            <a:ext cx="8132227" cy="3559859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0AF19C-C14B-F137-2DE9-1992459045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7308" y="4669316"/>
            <a:ext cx="8132227" cy="135048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C6A999-B8D4-1774-9F1B-9F9FE1B3B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E3B7B-C7B5-42CF-90CF-67B3D21B2314}" type="datetimeFigureOut">
              <a:rPr lang="en-US" dirty="0"/>
              <a:t>4/6/2025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165D5D-2AE2-6F91-D1EB-6DD8FC3CE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0029E4-3A4E-970A-17A8-1E17D37D1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59096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D22A-1F6D-0DE5-E04A-DC466353D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4ADD6F-7C93-3CD3-AC8D-28A78787CB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706E74-14FC-84D9-4B41-7D9FB0D57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96519-E62D-4F8C-AE1E-36928EC7D15C}" type="datetimeFigureOut">
              <a:rPr lang="en-US" dirty="0"/>
              <a:t>4/6/2025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35A7DC-6292-6181-949E-F8BC3FA11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50F5C6-EADC-E072-B19B-49BB11DF0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95061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B2054-1AE7-534F-0CFE-1F0628A09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138" y="2243708"/>
            <a:ext cx="9156288" cy="3776091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88EC2A-45C7-131C-0F4A-56E62EB029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0137" y="838201"/>
            <a:ext cx="9156289" cy="140550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75A323-2679-E978-8856-2FEBE8F5A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7AEB6-FCE1-4CD5-923B-84E54F1460D5}" type="datetimeFigureOut">
              <a:rPr lang="en-US" dirty="0"/>
              <a:t>4/6/2025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971DC2-625E-0477-BF8C-F3CDDCE4B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F1A644-D449-E464-C2DF-F045A5189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6637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12719-44A3-3EE8-D757-F0E0F9632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197" y="750627"/>
            <a:ext cx="10846556" cy="1304150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440DC2-69F2-A056-508C-F5138E71FC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6961" y="2075250"/>
            <a:ext cx="4571288" cy="410149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A2243E-0673-54F2-5B38-DF5D2C7367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79560" y="2075250"/>
            <a:ext cx="4770191" cy="410149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946B7D-7BAF-8DE9-FB5A-282908B03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74C2F-71A1-43C9-B2F6-A4FAC8157F1A}" type="datetimeFigureOut">
              <a:rPr lang="en-US" dirty="0"/>
              <a:t>4/6/2025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F99017-BDD7-56C7-43AE-4B86AC78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6E7D63-14BF-E333-B350-75DA58E28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291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8C7F72-3970-859F-C268-E9940EF2D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649" y="743803"/>
            <a:ext cx="10764271" cy="1025362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B37CC6-89B8-3CF3-6973-1B5B71782F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6961" y="1769166"/>
            <a:ext cx="4571287" cy="815008"/>
          </a:xfrm>
        </p:spPr>
        <p:txBody>
          <a:bodyPr anchor="b">
            <a:noAutofit/>
          </a:bodyPr>
          <a:lstStyle>
            <a:lvl1pPr marL="0" indent="0">
              <a:buNone/>
              <a:defRPr sz="2000" b="0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650EB0-E35B-DA3D-B6A1-2422B01C60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56961" y="2678597"/>
            <a:ext cx="4571287" cy="350670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57A15D0-F178-1506-0E61-C8FFDF9BD6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98633" y="1769166"/>
            <a:ext cx="4571287" cy="815008"/>
          </a:xfrm>
        </p:spPr>
        <p:txBody>
          <a:bodyPr anchor="b">
            <a:noAutofit/>
          </a:bodyPr>
          <a:lstStyle>
            <a:lvl1pPr marL="0" indent="0">
              <a:buNone/>
              <a:defRPr sz="2000" b="0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56CB421-A65A-A7DC-40A7-D8B76F9C3A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98633" y="2678596"/>
            <a:ext cx="4571287" cy="350670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7AF5675-5329-D2DB-FAFF-700D076CA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31DCC-9916-4BB7-A2E9-25EC84C740A7}" type="datetimeFigureOut">
              <a:rPr lang="en-US" dirty="0"/>
              <a:t>4/6/2025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392A97-07D9-5E5C-2A31-3B7D764CE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E626143-8FEE-0ABD-25C7-C34AF6568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2051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826EFE-D86C-B076-D4D1-FAD1883E0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387" y="757766"/>
            <a:ext cx="7240293" cy="3547534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3F3B23-C631-4B62-3211-30222ABE1C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9146A-335D-4B7F-86AE-5D483B1F631C}" type="datetimeFigureOut">
              <a:rPr lang="en-US" dirty="0"/>
              <a:t>4/6/2025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89A1FB-EA0D-F6A3-A4EB-001AA082A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D671B7-A902-587D-89D0-ECFB738FD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9606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A27D49-E5B4-0E67-FCFC-62A04E70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1D8EC-8E17-4CE6-99C2-C22488572868}" type="datetimeFigureOut">
              <a:rPr lang="en-US" dirty="0"/>
              <a:t>4/6/2025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B0E4B02-DD32-C63F-6FEE-BC36E2EFD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25FA8B-18F7-7DDC-74E0-B1C7139E7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2136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2D42A-8FC3-F6BE-4CF7-1490DE4FD4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395" y="766636"/>
            <a:ext cx="3951745" cy="1510628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AA2BAA-1CCB-696D-D506-5E17470801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5400" y="702452"/>
            <a:ext cx="6249988" cy="531734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B3C3E7-B970-EF6C-A6D3-6CB81C9487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23953" y="2277264"/>
            <a:ext cx="3752747" cy="374253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F32464-D130-7DA0-050D-B444566B1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50ABA-DFFA-4B13-BB77-624D9164A38B}" type="datetimeFigureOut">
              <a:rPr lang="en-US" dirty="0"/>
              <a:t>4/6/2025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C2B3B4-209E-187A-6F86-2F2EAD9F7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6A2A86-6CB1-F027-66AC-8EBFA9D06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8718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68F49-A418-C21F-25DC-E4C2E1716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972" y="765850"/>
            <a:ext cx="3995693" cy="1774778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378CDE2-0C1B-D3BE-F399-98D983EF4534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05400" y="838200"/>
            <a:ext cx="6249988" cy="51815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786322-CA2D-A634-C10E-4F22BCE48B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40137" y="2552699"/>
            <a:ext cx="3736563" cy="3467099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AD0DD6-F55F-4437-DEC5-FA6028509A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0137" y="63202"/>
            <a:ext cx="2743200" cy="318221"/>
          </a:xfrm>
        </p:spPr>
        <p:txBody>
          <a:bodyPr/>
          <a:lstStyle/>
          <a:p>
            <a:fld id="{3220A08F-2B1D-4498-A043-7C299B1C2561}" type="datetimeFigureOut">
              <a:rPr lang="en-US" dirty="0"/>
              <a:t>4/6/2025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B46D7-EE7C-E399-6A6B-18237228F6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11B808-3207-D755-3B0B-E1D8814B2F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5325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DEBC-9F49-FA9D-D13C-DB380A628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387" y="757451"/>
            <a:ext cx="10875953" cy="1214650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00CB13-23E6-D711-450C-A85A0CB995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335467" y="1972101"/>
            <a:ext cx="10848873" cy="4047699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89BB7B-5C14-76DB-FEA8-3DBC09A965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D9902-F134-45BD-ABD2-80C28059B090}" type="datetimeFigureOut">
              <a:rPr lang="en-US" dirty="0"/>
              <a:t>4/6/2025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BC13CC-29B3-9FDC-C746-D5D65CC2A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B52A12-895F-E9BE-5289-4E0411BD3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8740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CA17614-2270-537D-8B09-6CB65016AD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359496" y="755981"/>
            <a:ext cx="2277552" cy="5338369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BC98B5-885C-CBB1-A858-76F65F7D28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199" y="755981"/>
            <a:ext cx="8230086" cy="5338369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E5DAFE-6A83-FB7D-72DF-232EFE2042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04DB0-379A-41B7-9B29-7F42F0D571D5}" type="datetimeFigureOut">
              <a:rPr lang="en-US" dirty="0"/>
              <a:t>4/6/2025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B41CCF-A3CD-506E-3AAE-CAEFA8C1B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20DD9D-25C2-0EDF-A6F4-71946D57B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298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BFF45E2-9197-4E34-029A-725ADAC0C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387" y="620202"/>
            <a:ext cx="9956747" cy="14387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8CC19E-63FE-1D76-2550-01FD9A6D9A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5467" y="2306781"/>
            <a:ext cx="9956747" cy="38701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DFA067-55BA-33CD-E6F2-B24B2D5DE8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40137" y="63202"/>
            <a:ext cx="2743200" cy="31822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567E9B64-DC09-41C8-9DE3-DA74AF8D2F97}" type="datetimeFigureOut">
              <a:rPr lang="en-US" dirty="0"/>
              <a:t>4/6/2025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65EAE2-7EF5-FFAA-CD74-AA63C67119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44016" y="6424761"/>
            <a:ext cx="40599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0" cap="all" spc="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09DC1A-2539-3AE9-11EA-B87D22E62C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03951" y="6425816"/>
            <a:ext cx="4297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6E91CC32-6A6B-4E2E-BBA1-6864F305DA26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48172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Neue Haas Grotesk Text Pro" panose="020B0504020202020204" pitchFamily="34" charset="0"/>
        <a:buChar char="+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228600" algn="l" defTabSz="914400" rtl="0" eaLnBrk="1" latinLnBrk="0" hangingPunct="1">
        <a:lnSpc>
          <a:spcPct val="120000"/>
        </a:lnSpc>
        <a:spcBef>
          <a:spcPts val="500"/>
        </a:spcBef>
        <a:buFont typeface="Neue Haas Grotesk Text Pro" panose="020B0504020202020204" pitchFamily="34" charset="0"/>
        <a:buChar char="+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4" orient="horz" pos="528">
          <p15:clr>
            <a:srgbClr val="F26B43"/>
          </p15:clr>
        </p15:guide>
        <p15:guide id="19" orient="horz" pos="2160">
          <p15:clr>
            <a:srgbClr val="F26B43"/>
          </p15:clr>
        </p15:guide>
        <p15:guide id="20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0836" y="2712378"/>
            <a:ext cx="4006921" cy="2414426"/>
          </a:xfrm>
        </p:spPr>
        <p:txBody>
          <a:bodyPr anchor="t">
            <a:normAutofit/>
          </a:bodyPr>
          <a:lstStyle/>
          <a:p>
            <a:r>
              <a:rPr lang="en-US" dirty="0"/>
              <a:t>John VII Come Away To The River</a:t>
            </a:r>
          </a:p>
        </p:txBody>
      </p:sp>
      <p:pic>
        <p:nvPicPr>
          <p:cNvPr id="4" name="Picture 3" descr="A person standing in front of a river&#10;&#10;AI-generated content may be incorrect.">
            <a:extLst>
              <a:ext uri="{FF2B5EF4-FFF2-40B4-BE49-F238E27FC236}">
                <a16:creationId xmlns:a16="http://schemas.microsoft.com/office/drawing/2014/main" id="{81A65811-6944-3372-438C-9531CA259D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2507" y="175940"/>
            <a:ext cx="6799356" cy="6799356"/>
          </a:xfrm>
          <a:prstGeom prst="rect">
            <a:avLst/>
          </a:prstGeom>
          <a:noFill/>
        </p:spPr>
      </p:pic>
      <p:sp>
        <p:nvSpPr>
          <p:cNvPr id="11" name="Date Placeholder 4">
            <a:extLst>
              <a:ext uri="{FF2B5EF4-FFF2-40B4-BE49-F238E27FC236}">
                <a16:creationId xmlns:a16="http://schemas.microsoft.com/office/drawing/2014/main" id="{41B2A515-6BFE-3687-8B4F-F021C683C6C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0137" y="63202"/>
            <a:ext cx="2743200" cy="318221"/>
          </a:xfrm>
        </p:spPr>
        <p:txBody>
          <a:bodyPr/>
          <a:lstStyle/>
          <a:p>
            <a:pPr>
              <a:spcAft>
                <a:spcPts val="600"/>
              </a:spcAft>
            </a:pPr>
            <a:fld id="{F58746E9-AB74-4510-8B01-E7B686A46FE3}" type="datetime1">
              <a:rPr lang="en-US"/>
              <a:pPr>
                <a:spcAft>
                  <a:spcPts val="600"/>
                </a:spcAft>
              </a:pPr>
              <a:t>4/6/2025</a:t>
            </a:fld>
            <a:endParaRPr lang="en-US"/>
          </a:p>
        </p:txBody>
      </p:sp>
      <p:sp>
        <p:nvSpPr>
          <p:cNvPr id="13" name="Footer Placeholder 5">
            <a:extLst>
              <a:ext uri="{FF2B5EF4-FFF2-40B4-BE49-F238E27FC236}">
                <a16:creationId xmlns:a16="http://schemas.microsoft.com/office/drawing/2014/main" id="{E8540DE4-B264-ACF9-7FB9-D16C42C754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44016" y="6424761"/>
            <a:ext cx="4059936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
              </a:t>
            </a: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E2DC45CC-02F5-7738-71F4-FBFA1CEEE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3951" y="6425816"/>
            <a:ext cx="429768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6E91CC32-6A6B-4E2E-BBA1-6864F305DA26}" type="slidenum">
              <a:rPr lang="en-US" dirty="0"/>
              <a:pPr>
                <a:spcAft>
                  <a:spcPts val="600"/>
                </a:spcAft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E21A0-61E5-1F95-61FF-3BF54F1CD0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197" y="750627"/>
            <a:ext cx="10846556" cy="1304150"/>
          </a:xfrm>
        </p:spPr>
        <p:txBody>
          <a:bodyPr anchor="t">
            <a:normAutofit/>
          </a:bodyPr>
          <a:lstStyle/>
          <a:p>
            <a:r>
              <a:rPr lang="en-US" dirty="0"/>
              <a:t>Recap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529A289-0717-1F29-01E8-FFA361CD04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6961" y="2075250"/>
            <a:ext cx="4571288" cy="410149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700" dirty="0"/>
              <a:t>John Explores Jesus As The Son Of God Who Reveals The Father </a:t>
            </a:r>
          </a:p>
          <a:p>
            <a:r>
              <a:rPr lang="en-US" sz="2700" dirty="0"/>
              <a:t>- Theme Verse: John 1:14</a:t>
            </a:r>
            <a:endParaRPr lang="en-US" dirty="0"/>
          </a:p>
        </p:txBody>
      </p:sp>
      <p:pic>
        <p:nvPicPr>
          <p:cNvPr id="7" name="Content Placeholder 6" descr="A painting of a person holding a book&#10;&#10;AI-generated content may be incorrect.">
            <a:extLst>
              <a:ext uri="{FF2B5EF4-FFF2-40B4-BE49-F238E27FC236}">
                <a16:creationId xmlns:a16="http://schemas.microsoft.com/office/drawing/2014/main" id="{ABF10A18-9CD0-F174-D3AC-EFB874765DF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t="3834" r="-3" b="28454"/>
          <a:stretch/>
        </p:blipFill>
        <p:spPr>
          <a:xfrm>
            <a:off x="6379560" y="2075250"/>
            <a:ext cx="4770191" cy="4101492"/>
          </a:xfrm>
          <a:noFill/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C001BA-E77F-F3A7-1C49-C0EA031943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0137" y="63202"/>
            <a:ext cx="2743200" cy="31822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C8D1D10-AB60-4A6A-88FF-71963EEB11E0}" type="datetime1">
              <a:rPr lang="en-US"/>
              <a:pPr>
                <a:spcAft>
                  <a:spcPts val="600"/>
                </a:spcAft>
              </a:pPr>
              <a:t>4/6/2025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A6667A-7DBC-012C-3340-E9C74D5AD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44016" y="6424761"/>
            <a:ext cx="4059936" cy="365125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A4777D-B52D-AD7C-79C2-7CFC9F23E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3951" y="6425816"/>
            <a:ext cx="429768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6E91CC32-6A6B-4E2E-BBA1-6864F305DA26}" type="slidenum">
              <a:rPr lang="en-US" dirty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9426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ED841-F7A8-6F4B-EE76-2CB373DC0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 Cont..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03CB1F-3B99-59ED-1EB2-7860AC59382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800" b="1" dirty="0"/>
              <a:t>Jesus feeds 5000</a:t>
            </a:r>
          </a:p>
          <a:p>
            <a:r>
              <a:rPr lang="en-US" sz="2800" b="1" dirty="0" err="1"/>
              <a:t>Establlishes</a:t>
            </a:r>
            <a:r>
              <a:rPr lang="en-US" sz="2800" b="1" dirty="0"/>
              <a:t> himself as the greater Moses</a:t>
            </a:r>
          </a:p>
          <a:p>
            <a:r>
              <a:rPr lang="en-US" sz="2800" b="1" dirty="0"/>
              <a:t>John 6:48-51</a:t>
            </a:r>
          </a:p>
          <a:p>
            <a:r>
              <a:rPr lang="en-US" sz="2800" b="1" dirty="0"/>
              <a:t> Q: Will You Let Jesus Sustain You Daily?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3D6CBC-9E5F-C239-4913-AAD2FCCB9B3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4168C8-FFB7-AB8D-84C8-DB777E195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F5ECA-09C2-472D-9989-9A09820A4EF9}" type="datetime1">
              <a:rPr lang="en-US"/>
              <a:t>4/6/2025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D5BBF2-FC5C-1125-F83A-22C3BFEC7F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645C8A-D27E-E507-BC5E-3627C1F9E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dirty="0"/>
              <a:t>3</a:t>
            </a:fld>
            <a:endParaRPr lang="en-US" dirty="0"/>
          </a:p>
        </p:txBody>
      </p:sp>
      <p:pic>
        <p:nvPicPr>
          <p:cNvPr id="9" name="Content Placeholder 6" descr="A painting of a person holding a book&#10;&#10;AI-generated content may be incorrect.">
            <a:extLst>
              <a:ext uri="{FF2B5EF4-FFF2-40B4-BE49-F238E27FC236}">
                <a16:creationId xmlns:a16="http://schemas.microsoft.com/office/drawing/2014/main" id="{FFE4C276-9B3C-1993-CBCD-2A171902B0C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834" r="-3" b="28454"/>
          <a:stretch/>
        </p:blipFill>
        <p:spPr>
          <a:xfrm>
            <a:off x="6096000" y="1183960"/>
            <a:ext cx="5951022" cy="511679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385998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94F344-BD80-614B-BD54-6ED8DF497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en-US" dirty="0"/>
              <a:t>John 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4E7DD6-E176-0B88-C039-0322FBC1727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en-US" sz="2800" b="1" dirty="0">
                <a:ea typeface="+mn-lt"/>
                <a:cs typeface="+mn-lt"/>
              </a:rPr>
              <a:t>Last Week, We Saw Jesus Declare, </a:t>
            </a:r>
            <a:r>
              <a:rPr lang="en-US" sz="2800" b="1" i="1" dirty="0">
                <a:ea typeface="+mn-lt"/>
                <a:cs typeface="+mn-lt"/>
              </a:rPr>
              <a:t>'I Am The Bread Of Life.’</a:t>
            </a:r>
            <a:endParaRPr lang="en-US" sz="2800" b="1" dirty="0"/>
          </a:p>
          <a:p>
            <a:r>
              <a:rPr lang="en-US" sz="2800" b="1" dirty="0">
                <a:ea typeface="+mn-lt"/>
                <a:cs typeface="+mn-lt"/>
              </a:rPr>
              <a:t>This Week, He Gives Us Another Image: </a:t>
            </a:r>
            <a:r>
              <a:rPr lang="en-US" sz="2800" b="1" i="1" dirty="0">
                <a:ea typeface="+mn-lt"/>
                <a:cs typeface="+mn-lt"/>
              </a:rPr>
              <a:t>Living Water.</a:t>
            </a:r>
            <a:r>
              <a:rPr lang="en-US" sz="2800" b="1" dirty="0">
                <a:ea typeface="+mn-lt"/>
                <a:cs typeface="+mn-lt"/>
              </a:rPr>
              <a:t> </a:t>
            </a:r>
          </a:p>
          <a:p>
            <a:r>
              <a:rPr lang="en-US" sz="2800" b="1" dirty="0"/>
              <a:t>But Also God's Timing &amp; His Glory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52A5BF-62C4-98FE-0C47-016F9CE882B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EF8224-78B1-E432-57E3-3480373C8A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6EAA0-9702-44C7-BEB3-BBE5F947C498}" type="datetime1">
              <a:rPr lang="en-US"/>
              <a:t>4/6/2025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C2DCBF-871E-7C7C-390F-D5FBF3BF5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4A771F-A240-72A1-49AD-3E33A605F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dirty="0"/>
              <a:t>4</a:t>
            </a:fld>
            <a:endParaRPr lang="en-US" dirty="0"/>
          </a:p>
        </p:txBody>
      </p:sp>
      <p:pic>
        <p:nvPicPr>
          <p:cNvPr id="9" name="Content Placeholder 6" descr="A painting of a person holding a book&#10;&#10;AI-generated content may be incorrect.">
            <a:extLst>
              <a:ext uri="{FF2B5EF4-FFF2-40B4-BE49-F238E27FC236}">
                <a16:creationId xmlns:a16="http://schemas.microsoft.com/office/drawing/2014/main" id="{CD296C4B-9332-7FA5-6CB2-F60156FC17A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834" r="-3" b="28454"/>
          <a:stretch/>
        </p:blipFill>
        <p:spPr>
          <a:xfrm>
            <a:off x="6531960" y="1520575"/>
            <a:ext cx="5592546" cy="480856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656266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02328A-0970-546F-7B64-9F46D23B25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137" y="381423"/>
            <a:ext cx="7581238" cy="189584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b="1" kern="1200" dirty="0">
                <a:latin typeface="+mj-lt"/>
                <a:ea typeface="+mj-ea"/>
                <a:cs typeface="+mj-cs"/>
              </a:rPr>
              <a:t>John 7:1-13</a:t>
            </a:r>
            <a:r>
              <a:rPr lang="en-US" dirty="0"/>
              <a:t> </a:t>
            </a:r>
            <a:r>
              <a:rPr lang="en-US" b="1" kern="1200" dirty="0">
                <a:latin typeface="+mj-lt"/>
                <a:ea typeface="+mj-ea"/>
                <a:cs typeface="+mj-cs"/>
              </a:rPr>
              <a:t>(What Time Is It?)</a:t>
            </a:r>
          </a:p>
        </p:txBody>
      </p:sp>
      <p:pic>
        <p:nvPicPr>
          <p:cNvPr id="8" name="Content Placeholder 7" descr="Hourglass and a calendar">
            <a:extLst>
              <a:ext uri="{FF2B5EF4-FFF2-40B4-BE49-F238E27FC236}">
                <a16:creationId xmlns:a16="http://schemas.microsoft.com/office/drawing/2014/main" id="{F456C9B6-9651-D6A7-CD50-F63D1EE475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/>
        </p:blipFill>
        <p:spPr>
          <a:xfrm>
            <a:off x="5942012" y="1614418"/>
            <a:ext cx="6249988" cy="4187491"/>
          </a:xfrm>
          <a:noFill/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19122FF-A6BD-3D88-9E0F-A38E1A205E6C}"/>
              </a:ext>
            </a:extLst>
          </p:cNvPr>
          <p:cNvSpPr txBox="1"/>
          <p:nvPr/>
        </p:nvSpPr>
        <p:spPr>
          <a:xfrm>
            <a:off x="340137" y="1335640"/>
            <a:ext cx="5084618" cy="4684159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Ctr="0" forceAA="0" compatLnSpc="1">
            <a:prstTxWarp prst="textNoShape">
              <a:avLst/>
            </a:prstTxWarp>
            <a:noAutofit/>
          </a:bodyPr>
          <a:lstStyle/>
          <a:p>
            <a:pPr marL="285750" indent="-285750">
              <a:lnSpc>
                <a:spcPct val="120000"/>
              </a:lnSpc>
              <a:spcBef>
                <a:spcPts val="1000"/>
              </a:spcBef>
              <a:buFont typeface="Arial"/>
              <a:buChar char="•"/>
            </a:pPr>
            <a:r>
              <a:rPr lang="en-US" sz="2600" b="1" kern="1200" dirty="0">
                <a:latin typeface="+mn-lt"/>
                <a:ea typeface="+mn-ea"/>
                <a:cs typeface="+mn-cs"/>
              </a:rPr>
              <a:t>Jesus Brothers Want Him To Reveal Himself</a:t>
            </a:r>
            <a:endParaRPr lang="en-US" sz="2600" b="1" kern="1200" dirty="0">
              <a:latin typeface="+mn-lt"/>
            </a:endParaRPr>
          </a:p>
          <a:p>
            <a:pPr marL="285750" indent="-285750">
              <a:lnSpc>
                <a:spcPct val="120000"/>
              </a:lnSpc>
              <a:spcBef>
                <a:spcPts val="1000"/>
              </a:spcBef>
              <a:buFont typeface="Arial"/>
              <a:buChar char="•"/>
            </a:pPr>
            <a:r>
              <a:rPr lang="en-US" sz="2600" b="1" dirty="0"/>
              <a:t>" It’s Not My Time" "For You Anytime Will Do!</a:t>
            </a:r>
          </a:p>
          <a:p>
            <a:pPr marL="285750" indent="-285750">
              <a:lnSpc>
                <a:spcPct val="120000"/>
              </a:lnSpc>
              <a:spcBef>
                <a:spcPts val="1000"/>
              </a:spcBef>
              <a:buFont typeface="Arial"/>
              <a:buChar char="•"/>
            </a:pPr>
            <a:r>
              <a:rPr lang="en-US" sz="2600" b="1" dirty="0"/>
              <a:t>Kairos Meaning The Appointed Time</a:t>
            </a:r>
          </a:p>
          <a:p>
            <a:pPr marL="285750" indent="-285750">
              <a:lnSpc>
                <a:spcPct val="120000"/>
              </a:lnSpc>
              <a:spcBef>
                <a:spcPts val="1000"/>
              </a:spcBef>
              <a:buFont typeface="Arial"/>
              <a:buChar char="•"/>
            </a:pPr>
            <a:r>
              <a:rPr lang="en-US" sz="2600" b="1" dirty="0"/>
              <a:t>Q: Are We Looking for Our Time Or God's Time (James 5:13-16)</a:t>
            </a:r>
          </a:p>
          <a:p>
            <a:pPr marL="285750" indent="-285750">
              <a:lnSpc>
                <a:spcPct val="120000"/>
              </a:lnSpc>
              <a:spcBef>
                <a:spcPts val="1000"/>
              </a:spcBef>
              <a:buFont typeface="Arial"/>
              <a:buChar char="•"/>
            </a:pPr>
            <a:r>
              <a:rPr lang="en-US" sz="2600" b="1" dirty="0"/>
              <a:t>Did Jesus Lie? NO!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F2654B-4FCB-7EF9-0486-E7D3E858B45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0137" y="63202"/>
            <a:ext cx="2743200" cy="31822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88CCFA81-1C8C-43B2-BDCF-7966075656EE}" type="datetime1">
              <a:rPr lang="en-US"/>
              <a:pPr>
                <a:spcAft>
                  <a:spcPts val="600"/>
                </a:spcAft>
              </a:pPr>
              <a:t>4/6/2025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91DDC4-0298-1FC4-F1DC-773678938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44016" y="6424761"/>
            <a:ext cx="405993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b="0" kern="1200" cap="all" spc="0" baseline="0">
                <a:latin typeface="+mn-lt"/>
                <a:ea typeface="+mn-ea"/>
                <a:cs typeface="+mn-cs"/>
              </a:rPr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715375-DC4C-4AA0-0D79-05CE5B843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3951" y="6425816"/>
            <a:ext cx="429768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6E91CC32-6A6B-4E2E-BBA1-6864F305DA26}" type="slidenum">
              <a:rPr lang="en-US" dirty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7815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6A0803-FFFF-7AC5-0205-A2FFC4534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395" y="766636"/>
            <a:ext cx="3951745" cy="1510628"/>
          </a:xfrm>
        </p:spPr>
        <p:txBody>
          <a:bodyPr anchor="t">
            <a:normAutofit/>
          </a:bodyPr>
          <a:lstStyle/>
          <a:p>
            <a:r>
              <a:rPr lang="en-US" dirty="0"/>
              <a:t>John 7: 14-24 (Glory seeking)</a:t>
            </a:r>
          </a:p>
        </p:txBody>
      </p:sp>
      <p:pic>
        <p:nvPicPr>
          <p:cNvPr id="8" name="Content Placeholder 7" descr="A group of people in a room with a person standing in front of him&#10;&#10;AI-generated content may be incorrect.">
            <a:extLst>
              <a:ext uri="{FF2B5EF4-FFF2-40B4-BE49-F238E27FC236}">
                <a16:creationId xmlns:a16="http://schemas.microsoft.com/office/drawing/2014/main" id="{A6D46338-3D37-C8D7-B7D8-B6550D8962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18992" y="287677"/>
            <a:ext cx="5896510" cy="5896510"/>
          </a:xfrm>
          <a:noFill/>
        </p:spPr>
      </p:pic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945666F4-52CE-4AA5-5B47-11FA428B38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23953" y="2277264"/>
            <a:ext cx="5772047" cy="4170507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285750" indent="-285750">
              <a:buChar char="•"/>
            </a:pPr>
            <a:r>
              <a:rPr lang="en-US" sz="2400" b="1" dirty="0"/>
              <a:t>Jesus's Teaching Is Not His Own</a:t>
            </a:r>
          </a:p>
          <a:p>
            <a:pPr marL="285750" indent="-285750">
              <a:buChar char="•"/>
            </a:pPr>
            <a:r>
              <a:rPr lang="en-US" sz="2400" b="1" dirty="0"/>
              <a:t>Want To Test It? Just Do It!</a:t>
            </a:r>
          </a:p>
          <a:p>
            <a:pPr marL="285750" indent="-285750">
              <a:buChar char="•"/>
            </a:pPr>
            <a:r>
              <a:rPr lang="en-US" sz="2400" b="1" dirty="0"/>
              <a:t>Imagine If Everyone Just Followed One Command Of Jesus?</a:t>
            </a:r>
          </a:p>
          <a:p>
            <a:pPr marL="285750" indent="-285750">
              <a:buChar char="•"/>
            </a:pPr>
            <a:r>
              <a:rPr lang="en-US" sz="2400" b="1" dirty="0"/>
              <a:t>Q: Who's Glory Are We Seeking?</a:t>
            </a:r>
          </a:p>
          <a:p>
            <a:pPr marL="285750" indent="-285750">
              <a:buChar char="•"/>
            </a:pPr>
            <a:r>
              <a:rPr lang="en-US" sz="2400" b="1" dirty="0"/>
              <a:t>Q: Are We Willing To Be Unseen If God Gets The Glory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462826-0A56-DF66-F852-7098C3FCAD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0137" y="63202"/>
            <a:ext cx="2743200" cy="31822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A860CFE1-3BC4-4478-9934-1ECB8C709CC8}" type="datetime1">
              <a:rPr lang="en-US"/>
              <a:pPr>
                <a:spcAft>
                  <a:spcPts val="600"/>
                </a:spcAft>
              </a:pPr>
              <a:t>4/6/2025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A9B516-9AFE-39F0-AE50-FECD2C01F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44016" y="6424761"/>
            <a:ext cx="4059936" cy="365125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843157-AB22-56F0-D6EF-3B8451D95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3951" y="6425816"/>
            <a:ext cx="429768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6E91CC32-6A6B-4E2E-BBA1-6864F305DA26}" type="slidenum">
              <a:rPr lang="en-US" dirty="0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1915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7202708F-255D-EA1C-D809-F9E3B4DAA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395" y="766636"/>
            <a:ext cx="3951745" cy="1510628"/>
          </a:xfrm>
        </p:spPr>
        <p:txBody>
          <a:bodyPr anchor="t">
            <a:normAutofit/>
          </a:bodyPr>
          <a:lstStyle/>
          <a:p>
            <a:r>
              <a:rPr lang="en-US" dirty="0"/>
              <a:t>John 7:37-39(The Water Of Life</a:t>
            </a:r>
          </a:p>
        </p:txBody>
      </p:sp>
      <p:pic>
        <p:nvPicPr>
          <p:cNvPr id="8" name="Content Placeholder 7" descr="A water falling from stairs to a building&#10;&#10;AI-generated content may be incorrect.">
            <a:extLst>
              <a:ext uri="{FF2B5EF4-FFF2-40B4-BE49-F238E27FC236}">
                <a16:creationId xmlns:a16="http://schemas.microsoft.com/office/drawing/2014/main" id="{F68ECB99-15FD-D516-F6C7-801EBEA990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4922"/>
          <a:stretch/>
        </p:blipFill>
        <p:spPr>
          <a:xfrm>
            <a:off x="5721849" y="938757"/>
            <a:ext cx="6249988" cy="5317347"/>
          </a:xfrm>
          <a:noFill/>
        </p:spPr>
      </p:pic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3D052477-9610-4728-1FF4-0AE9F5CDC3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23953" y="2277264"/>
            <a:ext cx="5018609" cy="3742535"/>
          </a:xfrm>
        </p:spPr>
        <p:txBody>
          <a:bodyPr vert="horz" lIns="91440" tIns="45720" rIns="91440" bIns="45720" rtlCol="0" anchor="t">
            <a:normAutofit fontScale="62500" lnSpcReduction="20000"/>
          </a:bodyPr>
          <a:lstStyle/>
          <a:p>
            <a:pPr>
              <a:buChar char="•"/>
            </a:pPr>
            <a:r>
              <a:rPr lang="en-US" sz="1800" b="1" dirty="0">
                <a:ea typeface="+mn-lt"/>
                <a:cs typeface="+mn-lt"/>
              </a:rPr>
              <a:t> </a:t>
            </a:r>
            <a:r>
              <a:rPr lang="en-US" sz="4000" b="1" dirty="0">
                <a:ea typeface="+mn-lt"/>
                <a:cs typeface="+mn-lt"/>
              </a:rPr>
              <a:t>“If Anyone Is Thirsty, Let </a:t>
            </a:r>
            <a:r>
              <a:rPr lang="en-US" sz="4000" b="1" dirty="0" err="1">
                <a:ea typeface="+mn-lt"/>
                <a:cs typeface="+mn-lt"/>
              </a:rPr>
              <a:t>HIm</a:t>
            </a:r>
            <a:r>
              <a:rPr lang="en-US" sz="4000" b="1" dirty="0">
                <a:ea typeface="+mn-lt"/>
                <a:cs typeface="+mn-lt"/>
              </a:rPr>
              <a:t> Come To Me And Drink.”</a:t>
            </a:r>
            <a:endParaRPr lang="en-US" sz="4000" b="1" dirty="0"/>
          </a:p>
          <a:p>
            <a:pPr>
              <a:buChar char="•"/>
            </a:pPr>
            <a:r>
              <a:rPr lang="en-US" sz="4000" b="1" dirty="0">
                <a:ea typeface="+mn-lt"/>
                <a:cs typeface="+mn-lt"/>
              </a:rPr>
              <a:t>Jesus Is The Source</a:t>
            </a:r>
            <a:endParaRPr lang="en-US" sz="4000" b="1" dirty="0"/>
          </a:p>
          <a:p>
            <a:pPr>
              <a:buChar char="•"/>
            </a:pPr>
            <a:r>
              <a:rPr lang="en-US" sz="4000" b="1" dirty="0">
                <a:ea typeface="+mn-lt"/>
                <a:cs typeface="+mn-lt"/>
              </a:rPr>
              <a:t>Living Water = The Spirit</a:t>
            </a:r>
            <a:endParaRPr lang="en-US" sz="4000" b="1" dirty="0"/>
          </a:p>
          <a:p>
            <a:pPr>
              <a:buChar char="•"/>
            </a:pPr>
            <a:r>
              <a:rPr lang="en-US" sz="4000" b="1" dirty="0">
                <a:ea typeface="+mn-lt"/>
                <a:cs typeface="+mn-lt"/>
              </a:rPr>
              <a:t>Out Of Yo</a:t>
            </a:r>
            <a:r>
              <a:rPr lang="en-US" sz="4000" b="1" i="1" dirty="0">
                <a:ea typeface="+mn-lt"/>
                <a:cs typeface="+mn-lt"/>
              </a:rPr>
              <a:t>u</a:t>
            </a:r>
            <a:r>
              <a:rPr lang="en-US" sz="4000" b="1" dirty="0">
                <a:ea typeface="+mn-lt"/>
                <a:cs typeface="+mn-lt"/>
              </a:rPr>
              <a:t> Will Flow Rivers</a:t>
            </a:r>
            <a:endParaRPr lang="en-US" sz="4000" b="1" dirty="0"/>
          </a:p>
          <a:p>
            <a:r>
              <a:rPr lang="en-US" sz="4000" b="1" dirty="0"/>
              <a:t>Q: Feeling Spiritually Dry?</a:t>
            </a:r>
          </a:p>
          <a:p>
            <a:r>
              <a:rPr lang="en-US" sz="4000" b="1" dirty="0"/>
              <a:t>Come to Jesus!</a:t>
            </a:r>
          </a:p>
          <a:p>
            <a:pPr marL="285750" indent="-285750">
              <a:buChar char="•"/>
            </a:pP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7CE545-133F-B055-ECDE-E295370221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0137" y="63202"/>
            <a:ext cx="2743200" cy="31822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2CE73E7A-F890-46B0-9A28-76282972B4EE}" type="datetime1">
              <a:rPr lang="en-US"/>
              <a:pPr>
                <a:spcAft>
                  <a:spcPts val="600"/>
                </a:spcAft>
              </a:pPr>
              <a:t>4/6/2025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156519-5208-0860-2C99-89BF373F2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44016" y="6424761"/>
            <a:ext cx="4059936" cy="365125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9FE5C4-E7DD-B846-D4A9-D6EA3779A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3951" y="6425816"/>
            <a:ext cx="429768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6E91CC32-6A6B-4E2E-BBA1-6864F305DA26}" type="slidenum">
              <a:rPr lang="en-US" dirty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1229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119A9-7C8F-E779-67FF-FC0677FB9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Ezekiel 47: 1-12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DFFBF4-B3B2-C5D8-A99A-9BF0DB99EA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D4A3AA-E000-626B-F22B-3022C16DD9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40137" y="1797978"/>
            <a:ext cx="4784644" cy="4221822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42900" indent="-342900">
              <a:buChar char="•"/>
            </a:pPr>
            <a:r>
              <a:rPr lang="en-US" sz="2800" dirty="0"/>
              <a:t>A Connection To Ezekiel!</a:t>
            </a:r>
          </a:p>
          <a:p>
            <a:pPr marL="342900" indent="-342900">
              <a:buChar char="•"/>
            </a:pPr>
            <a:r>
              <a:rPr lang="en-US" sz="2800" dirty="0"/>
              <a:t>Verse 9: Where The River Flows Everything Will Live!</a:t>
            </a:r>
          </a:p>
          <a:p>
            <a:pPr marL="342900" indent="-342900">
              <a:buChar char="•"/>
            </a:pPr>
            <a:r>
              <a:rPr lang="en-US" sz="2800" dirty="0"/>
              <a:t>We Are The New Temple</a:t>
            </a:r>
          </a:p>
          <a:p>
            <a:pPr marL="342900" indent="-342900">
              <a:buChar char="•"/>
            </a:pPr>
            <a:r>
              <a:rPr lang="en-US" sz="2800" dirty="0"/>
              <a:t>Bringing Life To The Dry Areas Around Us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1A2064-0C68-B239-6C99-FCBB7295E2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5F7F7-A359-4981-9AAE-0616A77896A0}" type="datetime1">
              <a:rPr lang="en-US"/>
              <a:t>4/6/2025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1071FB-FE9B-7344-03C5-26B45904D4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3D0C7B-A8CC-F13F-3BA9-EF292E611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dirty="0"/>
              <a:t>8</a:t>
            </a:fld>
            <a:endParaRPr lang="en-US" dirty="0"/>
          </a:p>
        </p:txBody>
      </p:sp>
      <p:pic>
        <p:nvPicPr>
          <p:cNvPr id="9" name="Content Placeholder 7" descr="A water falling from stairs to a building&#10;&#10;AI-generated content may be incorrect.">
            <a:extLst>
              <a:ext uri="{FF2B5EF4-FFF2-40B4-BE49-F238E27FC236}">
                <a16:creationId xmlns:a16="http://schemas.microsoft.com/office/drawing/2014/main" id="{96592477-98EC-B53C-299F-A3207301559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922"/>
          <a:stretch/>
        </p:blipFill>
        <p:spPr>
          <a:xfrm>
            <a:off x="5961041" y="904933"/>
            <a:ext cx="6249988" cy="531734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40264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372BF7-D5CD-A804-5B40-BA3906221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395" y="766636"/>
            <a:ext cx="3951745" cy="1510628"/>
          </a:xfrm>
        </p:spPr>
        <p:txBody>
          <a:bodyPr anchor="t">
            <a:normAutofit/>
          </a:bodyPr>
          <a:lstStyle/>
          <a:p>
            <a:r>
              <a:rPr lang="en-US"/>
              <a:t>3 Invitations</a:t>
            </a:r>
            <a:endParaRPr lang="en-US" dirty="0"/>
          </a:p>
        </p:txBody>
      </p:sp>
      <p:pic>
        <p:nvPicPr>
          <p:cNvPr id="8" name="Content Placeholder 7" descr="A person pouring water into their hands&#10;&#10;AI-generated content may be incorrect.">
            <a:extLst>
              <a:ext uri="{FF2B5EF4-FFF2-40B4-BE49-F238E27FC236}">
                <a16:creationId xmlns:a16="http://schemas.microsoft.com/office/drawing/2014/main" id="{90284E4C-F2A8-9825-E798-2F56699217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4922"/>
          <a:stretch/>
        </p:blipFill>
        <p:spPr>
          <a:xfrm>
            <a:off x="5105400" y="702452"/>
            <a:ext cx="6249988" cy="5317347"/>
          </a:xfrm>
          <a:noFill/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EB3F4B-07A2-3F00-3ADD-8021E54991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23953" y="2277264"/>
            <a:ext cx="4781447" cy="3742535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>
              <a:buChar char="•"/>
            </a:pPr>
            <a:r>
              <a:rPr lang="en-US" sz="3200" b="1" dirty="0"/>
              <a:t>To The Thirsty</a:t>
            </a:r>
            <a:r>
              <a:rPr lang="en-US" sz="3200" dirty="0"/>
              <a:t> : Come And Drink</a:t>
            </a:r>
          </a:p>
          <a:p>
            <a:pPr>
              <a:buChar char="•"/>
            </a:pPr>
            <a:r>
              <a:rPr lang="en-US" sz="3200" b="1" dirty="0"/>
              <a:t>To The Waiting</a:t>
            </a:r>
            <a:r>
              <a:rPr lang="en-US" sz="3200" dirty="0"/>
              <a:t>: Trust His timing</a:t>
            </a:r>
          </a:p>
          <a:p>
            <a:pPr>
              <a:buChar char="•"/>
            </a:pPr>
            <a:r>
              <a:rPr lang="en-US" sz="3200" b="1" dirty="0"/>
              <a:t>To The Church:</a:t>
            </a:r>
            <a:r>
              <a:rPr lang="en-US" sz="3200" dirty="0"/>
              <a:t> Be The River</a:t>
            </a:r>
          </a:p>
          <a:p>
            <a:pPr marL="285750" indent="-285750">
              <a:buChar char="•"/>
            </a:pP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FB8AD8-0EBF-AB4C-C1E3-ECC8D79946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0137" y="63202"/>
            <a:ext cx="2743200" cy="31822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AADED75A-4CD8-4803-936A-C7E30B0456B4}" type="datetime1">
              <a:rPr lang="en-US"/>
              <a:pPr>
                <a:spcAft>
                  <a:spcPts val="600"/>
                </a:spcAft>
              </a:pPr>
              <a:t>4/6/2025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407550-9745-3416-4F9F-BD8BE9982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44016" y="6424761"/>
            <a:ext cx="4059936" cy="365125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EE9929-0D54-8086-E0EE-9C8CE95E0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3951" y="6425816"/>
            <a:ext cx="429768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6E91CC32-6A6B-4E2E-BBA1-6864F305DA26}" type="slidenum">
              <a:rPr lang="en-US" dirty="0"/>
              <a:pPr>
                <a:spcAft>
                  <a:spcPts val="600"/>
                </a:spcAft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402032"/>
      </p:ext>
    </p:extLst>
  </p:cSld>
  <p:clrMapOvr>
    <a:masterClrMapping/>
  </p:clrMapOvr>
</p:sld>
</file>

<file path=ppt/theme/theme1.xml><?xml version="1.0" encoding="utf-8"?>
<a:theme xmlns:a="http://schemas.openxmlformats.org/drawingml/2006/main" name="DylanVTI">
  <a:themeElements>
    <a:clrScheme name="DylanVTI">
      <a:dk1>
        <a:sysClr val="windowText" lastClr="000000"/>
      </a:dk1>
      <a:lt1>
        <a:sysClr val="window" lastClr="FFFFFF"/>
      </a:lt1>
      <a:dk2>
        <a:srgbClr val="1A1A33"/>
      </a:dk2>
      <a:lt2>
        <a:srgbClr val="EEFFE3"/>
      </a:lt2>
      <a:accent1>
        <a:srgbClr val="5C40EF"/>
      </a:accent1>
      <a:accent2>
        <a:srgbClr val="B8A0F8"/>
      </a:accent2>
      <a:accent3>
        <a:srgbClr val="00C777"/>
      </a:accent3>
      <a:accent4>
        <a:srgbClr val="005A66"/>
      </a:accent4>
      <a:accent5>
        <a:srgbClr val="9956EA"/>
      </a:accent5>
      <a:accent6>
        <a:srgbClr val="9BBB25"/>
      </a:accent6>
      <a:hlink>
        <a:srgbClr val="674CF0"/>
      </a:hlink>
      <a:folHlink>
        <a:srgbClr val="B53699"/>
      </a:folHlink>
    </a:clrScheme>
    <a:fontScheme name="DylanVTI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DylanVTI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ylanVTI" id="{CD0E21EA-FD0B-4FCD-9D95-B274E3CB7535}" vid="{F2F2D961-94DA-46D9-ABD7-77D6D5FB2C2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61</TotalTime>
  <Words>334</Words>
  <Application>Microsoft Office PowerPoint</Application>
  <PresentationFormat>Widescreen</PresentationFormat>
  <Paragraphs>68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Aptos</vt:lpstr>
      <vt:lpstr>Arial</vt:lpstr>
      <vt:lpstr>Neue Haas Grotesk Text Pro</vt:lpstr>
      <vt:lpstr>DylanVTI</vt:lpstr>
      <vt:lpstr>John VII Come Away To The River</vt:lpstr>
      <vt:lpstr>Recap</vt:lpstr>
      <vt:lpstr>Recap Cont..</vt:lpstr>
      <vt:lpstr>John 7</vt:lpstr>
      <vt:lpstr>John 7:1-13 (What Time Is It?)</vt:lpstr>
      <vt:lpstr>John 7: 14-24 (Glory seeking)</vt:lpstr>
      <vt:lpstr>John 7:37-39(The Water Of Life</vt:lpstr>
      <vt:lpstr>Ezekiel 47: 1-12</vt:lpstr>
      <vt:lpstr>3 Invitations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John Oakes</cp:lastModifiedBy>
  <cp:revision>291</cp:revision>
  <dcterms:created xsi:type="dcterms:W3CDTF">2025-04-06T00:18:58Z</dcterms:created>
  <dcterms:modified xsi:type="dcterms:W3CDTF">2025-04-07T02:56:34Z</dcterms:modified>
</cp:coreProperties>
</file>