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0" r:id="rId2"/>
    <p:sldId id="272" r:id="rId3"/>
    <p:sldId id="256" r:id="rId4"/>
    <p:sldId id="258" r:id="rId5"/>
    <p:sldId id="264" r:id="rId6"/>
    <p:sldId id="265" r:id="rId7"/>
    <p:sldId id="266" r:id="rId8"/>
    <p:sldId id="267" r:id="rId9"/>
    <p:sldId id="268" r:id="rId10"/>
    <p:sldId id="273" r:id="rId11"/>
    <p:sldId id="269" r:id="rId12"/>
    <p:sldId id="275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11D4C1-4D72-4900-9112-529C2AC834BF}" v="1035" dt="2025-05-18T15:34:42.5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4406-9FC5-ACFE-893D-D4EADEB1A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388" y="745440"/>
            <a:ext cx="8132227" cy="3559859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AF19C-C14B-F137-2DE9-199245904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308" y="4669316"/>
            <a:ext cx="8132227" cy="13504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6A999-B8D4-1774-9F1B-9F9FE1B3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65D5D-2AE2-6F91-D1EB-6DD8FC3C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029E4-3A4E-970A-17A8-1E17D37D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33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D22A-1F6D-0DE5-E04A-DC466353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DD6F-7C93-3CD3-AC8D-28A78787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6E74-14FC-84D9-4B41-7D9FB0D5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A7DC-6292-6181-949E-F8BC3FA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0F5C6-EADC-E072-B19B-49BB11DF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316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2054-1AE7-534F-0CFE-1F0628A0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138" y="2243708"/>
            <a:ext cx="9156288" cy="3776091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8EC2A-45C7-131C-0F4A-56E62EB02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137" y="838201"/>
            <a:ext cx="9156289" cy="140550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5A323-2679-E978-8856-2FEBE8F5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71DC2-625E-0477-BF8C-F3CDDCE4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1A644-D449-E464-C2DF-F045A518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130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2719-44A3-3EE8-D757-F0E0F963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7" y="750627"/>
            <a:ext cx="10846556" cy="130415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0DC2-69F2-A056-508C-F5138E71F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961" y="2075250"/>
            <a:ext cx="4571288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A2243E-0673-54F2-5B38-DF5D2C736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9560" y="2075250"/>
            <a:ext cx="4770191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46B7D-7BAF-8DE9-FB5A-282908B0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99017-BDD7-56C7-43AE-4B86AC78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E7D63-14BF-E333-B350-75DA58E2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7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7F72-3970-859F-C268-E9940EF2D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49" y="743803"/>
            <a:ext cx="10764271" cy="102536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37CC6-89B8-3CF3-6973-1B5B71782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6961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50EB0-E35B-DA3D-B6A1-2422B01C6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6961" y="2678597"/>
            <a:ext cx="4571287" cy="35067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A15D0-F178-1506-0E61-C8FFDF9BD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8633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CB421-A65A-A7DC-40A7-D8B76F9C3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8633" y="2678596"/>
            <a:ext cx="4571287" cy="35067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F5675-5329-D2DB-FAFF-700D076C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92A97-07D9-5E5C-2A31-3B7D764C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626143-8FEE-0ABD-25C7-C34AF656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26EFE-D86C-B076-D4D1-FAD1883E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766"/>
            <a:ext cx="7240293" cy="354753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F3B23-C631-4B62-3211-30222ABE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9A1FB-EA0D-F6A3-A4EB-001AA082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671B7-A902-587D-89D0-ECFB738F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33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27D49-E5B4-0E67-FCFC-62A04E70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E4B02-DD32-C63F-6FEE-BC36E2EFD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5FA8B-18F7-7DDC-74E0-B1C7139E7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36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D42A-8FC3-F6BE-4CF7-1490DE4F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2BAA-1CCB-696D-D506-5E17470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702452"/>
            <a:ext cx="6249988" cy="53173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3C3E7-B970-EF6C-A6D3-6CB81C948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3752747" cy="374253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32464-D130-7DA0-050D-B444566B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2B3B4-209E-187A-6F86-2F2EAD9F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A2A86-6CB1-F027-66AC-8EBFA9D0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1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8F49-A418-C21F-25DC-E4C2E171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72" y="765850"/>
            <a:ext cx="3995693" cy="177477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78CDE2-0C1B-D3BE-F399-98D983EF453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05400" y="838200"/>
            <a:ext cx="6249988" cy="51815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86322-CA2D-A634-C10E-4F22BCE48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137" y="2552699"/>
            <a:ext cx="3736563" cy="3467099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D0DD6-F55F-4437-DEC5-FA602850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/>
          <a:lstStyle/>
          <a:p>
            <a:fld id="{3220A08F-2B1D-4498-A043-7C299B1C2561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B46D7-EE7C-E399-6A6B-18237228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1B808-3207-D755-3B0B-E1D8814B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348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DEBC-9F49-FA9D-D13C-DB380A628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451"/>
            <a:ext cx="10875953" cy="121465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0CB13-23E6-D711-450C-A85A0CB99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5467" y="1972101"/>
            <a:ext cx="10848873" cy="404769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9BB7B-5C14-76DB-FEA8-3DBC09A96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C13CC-29B3-9FDC-C746-D5D65CC2A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2A12-895F-E9BE-5289-4E0411BD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072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A17614-2270-537D-8B09-6CB65016A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9496" y="755981"/>
            <a:ext cx="2277552" cy="533836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C98B5-885C-CBB1-A858-76F65F7D2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755981"/>
            <a:ext cx="8230086" cy="5338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5DAFE-6A83-FB7D-72DF-232EFE204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1CCF-A3CD-506E-3AAE-CAEFA8C1B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0DD9D-25C2-0EDF-A6F4-71946D5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9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FF45E2-9197-4E34-029A-725ADAC0C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620202"/>
            <a:ext cx="9956747" cy="14387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CC19E-63FE-1D76-2550-01FD9A6D9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467" y="2306781"/>
            <a:ext cx="9956747" cy="3870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FA067-55BA-33CD-E6F2-B24B2D5DE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0137" y="63202"/>
            <a:ext cx="2743200" cy="318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567E9B64-DC09-41C8-9DE3-DA74AF8D2F97}" type="datetimeFigureOut">
              <a:rPr lang="en-US" dirty="0"/>
              <a:t>5/18/2025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5EAE2-7EF5-FFAA-CD74-AA63C6711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4016" y="6424761"/>
            <a:ext cx="4059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9DC1A-2539-3AE9-11EA-B87D22E62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3951" y="6425816"/>
            <a:ext cx="429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5614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528">
          <p15:clr>
            <a:srgbClr val="F26B43"/>
          </p15:clr>
        </p15:guide>
        <p15:guide id="19" orient="horz" pos="2160">
          <p15:clr>
            <a:srgbClr val="F26B43"/>
          </p15:clr>
        </p15:guide>
        <p15:guide id="20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yellow flowers in a field&#10;&#10;AI-generated content may be incorrect.">
            <a:extLst>
              <a:ext uri="{FF2B5EF4-FFF2-40B4-BE49-F238E27FC236}">
                <a16:creationId xmlns:a16="http://schemas.microsoft.com/office/drawing/2014/main" id="{5A71D313-32D0-D6C2-DB86-7F4F5361A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3E945244-9056-4D8B-401F-78405AEA2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9A9555-2AF9-48B5-99F1-C2236A11C85B}" type="datetime1">
              <a:rPr lang="en-US"/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A16631-24BE-1873-C1C5-E117A065E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
              </a:t>
            </a:r>
            <a:endParaRPr lang="en-US"/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6CD4BAB5-190B-19C6-C583-7621547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7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group of hands holding each other&#10;&#10;AI-generated content may be incorrect.">
            <a:extLst>
              <a:ext uri="{FF2B5EF4-FFF2-40B4-BE49-F238E27FC236}">
                <a16:creationId xmlns:a16="http://schemas.microsoft.com/office/drawing/2014/main" id="{E2073589-1CF1-F107-CDE2-8AF350EB03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285" b="1965"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54F38883-9FB1-5067-8440-D78C75297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6DA9D68-F821-4D24-BA3B-CBF618E9B6FD}" type="datetime1"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CD1C3-8344-5FCA-12B2-C8EC591F6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
              </a:t>
            </a:r>
            <a:endParaRPr lang="en-US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54965A57-2EC7-1B1D-AE51-0111D55FE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32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72" y="765850"/>
            <a:ext cx="3995693" cy="1774778"/>
          </a:xfrm>
        </p:spPr>
        <p:txBody>
          <a:bodyPr anchor="t">
            <a:normAutofit/>
          </a:bodyPr>
          <a:lstStyle/>
          <a:p>
            <a:r>
              <a:rPr lang="en-US"/>
              <a:t>John XIII: Listening To The Good Shepard</a:t>
            </a:r>
          </a:p>
        </p:txBody>
      </p:sp>
      <p:pic>
        <p:nvPicPr>
          <p:cNvPr id="3" name="Picture 2" descr="A person standing in front of a herd of sheep&#10;&#10;AI-generated content may be incorrect.">
            <a:extLst>
              <a:ext uri="{FF2B5EF4-FFF2-40B4-BE49-F238E27FC236}">
                <a16:creationId xmlns:a16="http://schemas.microsoft.com/office/drawing/2014/main" id="{1D4DEB5B-959C-F5D2-5D8B-A67ED4919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343066"/>
            <a:ext cx="6249988" cy="4171866"/>
          </a:xfrm>
          <a:prstGeom prst="rect">
            <a:avLst/>
          </a:prstGeom>
          <a:noFill/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39F9C2C-5F8C-1DEE-15FD-794FC8FBF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137" y="2552699"/>
            <a:ext cx="3736563" cy="3467099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1A5F204D-4C11-72E3-EE0E-6ADF6606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769A7D-C237-4861-A180-B41845FE9AB5}" type="datetime1">
              <a:rPr lang="en-US"/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94C0D61C-58CD-B614-9081-1229D78C8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7CEC94B0-7F7D-3C01-7088-808DB6E1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E21A0-61E5-1F95-61FF-3BF54F1CD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7" y="750627"/>
            <a:ext cx="10846556" cy="1304150"/>
          </a:xfrm>
        </p:spPr>
        <p:txBody>
          <a:bodyPr anchor="t">
            <a:normAutofit/>
          </a:bodyPr>
          <a:lstStyle/>
          <a:p>
            <a:r>
              <a:rPr lang="en-US" dirty="0"/>
              <a:t>Recap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29A289-0717-1F29-01E8-FFA361CD0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961" y="2075250"/>
            <a:ext cx="4571288" cy="41014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700" dirty="0"/>
              <a:t>John Explores Jesus As The Son Of God Who Reveals The Father </a:t>
            </a:r>
          </a:p>
          <a:p>
            <a:r>
              <a:rPr lang="en-US" sz="2700"/>
              <a:t>Theme Verse: John 1:14</a:t>
            </a:r>
          </a:p>
          <a:p>
            <a:r>
              <a:rPr lang="en-US" sz="2700"/>
              <a:t>John's Purpose: John 20:31</a:t>
            </a:r>
            <a:endParaRPr lang="en-US" sz="2700" dirty="0"/>
          </a:p>
        </p:txBody>
      </p:sp>
      <p:pic>
        <p:nvPicPr>
          <p:cNvPr id="7" name="Content Placeholder 6" descr="A painting of a person holding a book&#10;&#10;AI-generated content may be incorrect.">
            <a:extLst>
              <a:ext uri="{FF2B5EF4-FFF2-40B4-BE49-F238E27FC236}">
                <a16:creationId xmlns:a16="http://schemas.microsoft.com/office/drawing/2014/main" id="{ABF10A18-9CD0-F174-D3AC-EFB874765D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3834" r="-3" b="28454"/>
          <a:stretch/>
        </p:blipFill>
        <p:spPr>
          <a:xfrm>
            <a:off x="6379560" y="2075250"/>
            <a:ext cx="4770191" cy="4101492"/>
          </a:xfr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001BA-E77F-F3A7-1C49-C0EA031943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C8D1D10-AB60-4A6A-88FF-71963EEB11E0}" type="datetime1"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6667A-7DBC-012C-3340-E9C74D5AD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4777D-B52D-AD7C-79C2-7CFC9F23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4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4F344-BD80-614B-BD54-6ED8DF49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dirty="0"/>
              <a:t>John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E7DD6-E176-0B88-C039-0322FBC172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We Saw Jesus Declare, </a:t>
            </a:r>
            <a:r>
              <a:rPr lang="en-US" i="1" dirty="0"/>
              <a:t>'I Am The Light of The World</a:t>
            </a:r>
          </a:p>
          <a:p>
            <a:r>
              <a:rPr lang="en-US" dirty="0">
                <a:ea typeface="+mn-lt"/>
                <a:cs typeface="+mn-lt"/>
              </a:rPr>
              <a:t>This Week, He Gives Us Another Image: The Good Shepard</a:t>
            </a:r>
            <a:endParaRPr lang="en-US" i="1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He Calls You By Name (vv. 1–6)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He Leads You To Life  (vv. 7-10)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He Lays His Life Down (vv. 11-21)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52A5BF-62C4-98FE-0C47-016F9CE882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F8224-78B1-E432-57E3-3480373C8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6EAA0-9702-44C7-BEB3-BBE5F947C498}" type="datetime1">
              <a:t>5/18/2025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2DCBF-871E-7C7C-390F-D5FBF3BF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A771F-A240-72A1-49AD-3E33A605F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5</a:t>
            </a:fld>
            <a:endParaRPr lang="en-US" dirty="0"/>
          </a:p>
        </p:txBody>
      </p:sp>
      <p:pic>
        <p:nvPicPr>
          <p:cNvPr id="9" name="Content Placeholder 6" descr="A painting of a person holding a book&#10;&#10;AI-generated content may be incorrect.">
            <a:extLst>
              <a:ext uri="{FF2B5EF4-FFF2-40B4-BE49-F238E27FC236}">
                <a16:creationId xmlns:a16="http://schemas.microsoft.com/office/drawing/2014/main" id="{CD296C4B-9332-7FA5-6CB2-F60156FC17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34" r="-3" b="28454"/>
          <a:stretch/>
        </p:blipFill>
        <p:spPr>
          <a:xfrm>
            <a:off x="6531960" y="2227650"/>
            <a:ext cx="4770191" cy="41014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5626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6543-D391-7D97-E1AC-476E9A09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>
            <a:normAutofit/>
          </a:bodyPr>
          <a:lstStyle/>
          <a:p>
            <a:r>
              <a:rPr lang="en-US" dirty="0"/>
              <a:t>He Calls You By </a:t>
            </a:r>
            <a:r>
              <a:rPr lang="en-US"/>
              <a:t>Name (John 10:1-6)</a:t>
            </a:r>
          </a:p>
        </p:txBody>
      </p:sp>
      <p:pic>
        <p:nvPicPr>
          <p:cNvPr id="13" name="Picture 12" descr="A sheep on a person&amp;#39;s back&#10;&#10;AI-generated content may be incorrect.">
            <a:extLst>
              <a:ext uri="{FF2B5EF4-FFF2-40B4-BE49-F238E27FC236}">
                <a16:creationId xmlns:a16="http://schemas.microsoft.com/office/drawing/2014/main" id="{446B7A94-6941-EBA4-FFF7-DF94010EF0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8" r="10735" b="-3"/>
          <a:stretch>
            <a:fillRect/>
          </a:stretch>
        </p:blipFill>
        <p:spPr>
          <a:xfrm>
            <a:off x="5105400" y="702452"/>
            <a:ext cx="6249988" cy="5317347"/>
          </a:xfrm>
          <a:prstGeom prst="rect">
            <a:avLst/>
          </a:prstGeom>
          <a:noFill/>
        </p:spPr>
      </p:pic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0AE162F-CAFD-4663-6413-ABA6275F4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3752747" cy="37425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en-US" sz="2000"/>
              <a:t>Jesus Condemns False Shepherds</a:t>
            </a:r>
          </a:p>
          <a:p>
            <a:pPr marL="285750" indent="-285750">
              <a:buChar char="•"/>
            </a:pPr>
            <a:r>
              <a:rPr lang="en-US" sz="2000"/>
              <a:t>Ezekiel 34:1-10</a:t>
            </a:r>
          </a:p>
          <a:p>
            <a:pPr marL="285750" indent="-285750">
              <a:buChar char="•"/>
            </a:pPr>
            <a:r>
              <a:rPr lang="en-US" sz="2000"/>
              <a:t>We Know The Good Shepherd By His Voice</a:t>
            </a:r>
          </a:p>
          <a:p>
            <a:pPr marL="285750" indent="-285750">
              <a:buChar char="•"/>
            </a:pPr>
            <a:r>
              <a:rPr lang="en-US" sz="2000"/>
              <a:t>Q: Are We Close Enough To Recognize His Voice</a:t>
            </a:r>
            <a:endParaRPr lang="en-US" sz="2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81F12-46E6-880D-59DC-C538ABF1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67FA6D5-86BD-4056-9555-67A5E777B368}" type="datetime1">
              <a:rPr lang="en-US"/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F9184-0409-6E16-62EA-1DC06357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10BCA-A8E2-C319-9AFC-C1CE827B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33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205D6-A40A-82A5-F25A-0F5DE36AD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7" y="750627"/>
            <a:ext cx="10846556" cy="1304150"/>
          </a:xfrm>
        </p:spPr>
        <p:txBody>
          <a:bodyPr anchor="t">
            <a:normAutofit/>
          </a:bodyPr>
          <a:lstStyle/>
          <a:p>
            <a:r>
              <a:rPr lang="en-US"/>
              <a:t>He Leads You To Life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EBA9338-5FD9-574F-7A9E-0E3FC5468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961" y="2075250"/>
            <a:ext cx="4571288" cy="41014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The Word Life Has 3 Meanings In Greek</a:t>
            </a:r>
          </a:p>
          <a:p>
            <a:r>
              <a:rPr lang="en-US"/>
              <a:t>Bio= Bodily Life, Pysche= Soul, Zoe= Fulfilling Divine Life That Comes From God</a:t>
            </a:r>
          </a:p>
          <a:p>
            <a:r>
              <a:rPr lang="en-US"/>
              <a:t>Colossians 3:3-4</a:t>
            </a:r>
          </a:p>
          <a:p>
            <a:r>
              <a:rPr lang="en-US"/>
              <a:t>Q: Are You Chasing Jesus's Real Life Or A Counterfeight?</a:t>
            </a:r>
            <a:endParaRPr lang="en-US" dirty="0"/>
          </a:p>
        </p:txBody>
      </p:sp>
      <p:pic>
        <p:nvPicPr>
          <p:cNvPr id="11" name="Picture Placeholder 10" descr="A person walking through a herd of sheep&#10;&#10;AI-generated content may be incorrect.">
            <a:extLst>
              <a:ext uri="{FF2B5EF4-FFF2-40B4-BE49-F238E27FC236}">
                <a16:creationId xmlns:a16="http://schemas.microsoft.com/office/drawing/2014/main" id="{9051C230-7C67-3D70-0536-164C9E52D2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14019" r="-4" b="-4"/>
          <a:stretch>
            <a:fillRect/>
          </a:stretch>
        </p:blipFill>
        <p:spPr>
          <a:xfrm>
            <a:off x="6379560" y="2075250"/>
            <a:ext cx="4770191" cy="4101492"/>
          </a:xfrm>
          <a:noFill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93B40-F320-9172-5A79-1B8A613433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621645E-23F5-47F7-BF70-37796A23653F}" type="datetime1"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28EDE-3938-BBAC-03B7-341C6B1C5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27225D-6B62-3372-8012-28812668B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40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85F1D-2430-DFBE-7976-2FB466577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>
            <a:normAutofit/>
          </a:bodyPr>
          <a:lstStyle/>
          <a:p>
            <a:r>
              <a:rPr lang="en-US"/>
              <a:t>He Lays His Life Down</a:t>
            </a:r>
          </a:p>
        </p:txBody>
      </p:sp>
      <p:pic>
        <p:nvPicPr>
          <p:cNvPr id="15" name="Content Placeholder 14" descr="A stained glass window with a person carrying a lamb&#10;&#10;AI-generated content may be incorrect.">
            <a:extLst>
              <a:ext uri="{FF2B5EF4-FFF2-40B4-BE49-F238E27FC236}">
                <a16:creationId xmlns:a16="http://schemas.microsoft.com/office/drawing/2014/main" id="{AF35A271-29F0-7768-646D-8FD35EC4F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5105400" y="1017380"/>
            <a:ext cx="6249988" cy="4687491"/>
          </a:xfrm>
          <a:noFill/>
        </p:spPr>
      </p:pic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59291639-55A4-7672-E32D-8D8D10DE1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3752747" cy="37425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en-US"/>
              <a:t>Jesus Claims To Be God</a:t>
            </a:r>
          </a:p>
          <a:p>
            <a:pPr marL="285750" indent="-285750">
              <a:buChar char="•"/>
            </a:pPr>
            <a:r>
              <a:rPr lang="en-US"/>
              <a:t>Ezekiel 34: 11-16, 23-24</a:t>
            </a:r>
          </a:p>
          <a:p>
            <a:pPr marL="285750" indent="-285750">
              <a:buChar char="•"/>
            </a:pPr>
            <a:r>
              <a:rPr lang="en-US"/>
              <a:t>Jesus Lays His Life Down To Unite Lost Sheep &amp; Bring Together What's Broken</a:t>
            </a:r>
            <a:endParaRPr lang="en-US" dirty="0"/>
          </a:p>
          <a:p>
            <a:pPr marL="285750" indent="-285750">
              <a:buChar char="•"/>
            </a:pPr>
            <a:r>
              <a:rPr lang="en-US"/>
              <a:t>Q: Who In Your Life Needs To Meet The Good Shepherd</a:t>
            </a:r>
            <a:endParaRPr lang="en-US" dirty="0"/>
          </a:p>
          <a:p>
            <a:pPr marL="285750" indent="-285750">
              <a:buChar char="•"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0D674-EEA5-3B0F-7A4B-329C3C9CAF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4605DC-21D4-41B3-9E36-060B54C2C2C9}" type="datetime1">
              <a:rPr lang="en-US"/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10A454-5FA5-E509-33DD-ACF1AF0BC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62341-BB10-1C7C-5590-200039053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17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77B9-4F1E-F007-20B6-D369F4F37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7" y="750627"/>
            <a:ext cx="10846556" cy="1304150"/>
          </a:xfrm>
        </p:spPr>
        <p:txBody>
          <a:bodyPr anchor="t">
            <a:normAutofit/>
          </a:bodyPr>
          <a:lstStyle/>
          <a:p>
            <a:r>
              <a:rPr lang="en-US"/>
              <a:t>Conclusion: Psalm 23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DCA6EC6-AF58-8481-E1E2-9672369EAA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961" y="2075250"/>
            <a:ext cx="4571288" cy="41014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Jesus Is Inviting You Into A Relationship Where You Are Led, Refreshed, And Comforted  Regardless Of Circumstances</a:t>
            </a:r>
          </a:p>
          <a:p>
            <a:r>
              <a:rPr lang="en-US"/>
              <a:t>Q: Will You Choose To Listen To The Good Shepherd</a:t>
            </a:r>
            <a:endParaRPr lang="en-US" dirty="0"/>
          </a:p>
        </p:txBody>
      </p:sp>
      <p:pic>
        <p:nvPicPr>
          <p:cNvPr id="4" name="Content Placeholder 14" descr="A stained glass window with a person carrying a lamb&#10;&#10;AI-generated content may be incorrect.">
            <a:extLst>
              <a:ext uri="{FF2B5EF4-FFF2-40B4-BE49-F238E27FC236}">
                <a16:creationId xmlns:a16="http://schemas.microsoft.com/office/drawing/2014/main" id="{D0EFFF56-A500-0076-3081-3FD10F275F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96" r="8578" b="3"/>
          <a:stretch>
            <a:fillRect/>
          </a:stretch>
        </p:blipFill>
        <p:spPr>
          <a:xfrm>
            <a:off x="6379560" y="2075250"/>
            <a:ext cx="4770191" cy="4101492"/>
          </a:xfrm>
          <a:prstGeom prst="rect">
            <a:avLst/>
          </a:prstGeom>
          <a:noFill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D8FA4E-21F2-5843-A408-FE83D267D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A8FE165-ABE1-4155-BD3E-FF9AC3E29B94}" type="datetime1">
              <a:rPr lang="en-US"/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FF7E5B-4EE7-EC15-82A6-6FD6EBBF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85CA90-E360-5394-ABA2-8564A4A78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21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cup and crackers on a table&#10;&#10;AI-generated content may be incorrect.">
            <a:extLst>
              <a:ext uri="{FF2B5EF4-FFF2-40B4-BE49-F238E27FC236}">
                <a16:creationId xmlns:a16="http://schemas.microsoft.com/office/drawing/2014/main" id="{917B5166-5A57-E83B-60EF-E1BAC53815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BCDE1ECA-9807-018D-6579-49007FA4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5E77E01-8D9D-4043-8E3F-E4711102ACAE}" type="datetime1"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B92D1-8F4C-BA09-FC63-2EA54AB8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
              </a:t>
            </a:r>
            <a:endParaRPr lang="en-US"/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6EE8D425-73B1-33DF-59B4-DD0FD4CDB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06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970F1-A779-CF49-D569-8C5D66AA2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FA940-7C19-508F-891E-D30CB09C9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05/20 Tuesday Bible Study 6:30 Dinner 7:30 Bible Study</a:t>
            </a:r>
          </a:p>
          <a:p>
            <a:r>
              <a:rPr lang="en-US"/>
              <a:t>05/21 Midweek – UCM 7:30pm</a:t>
            </a:r>
          </a:p>
          <a:p>
            <a:r>
              <a:rPr lang="en-US"/>
              <a:t>05/23 Sports Night</a:t>
            </a:r>
          </a:p>
          <a:p>
            <a:r>
              <a:rPr lang="en-US"/>
              <a:t>05/25 Yosemite Park Service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6FABD-F3C3-1737-99A4-6384FDC8D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744-4D79-47FC-8B5F-D3D4D282585D}" type="datetime1">
              <a:t>5/18/2025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2BDA8-A7BA-5A03-FF7C-58813EE8C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9A7B2-FEBE-C1B6-F633-270E749D0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905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hand putting a coin into a jar of coins&#10;&#10;AI-generated content may be incorrect.">
            <a:extLst>
              <a:ext uri="{FF2B5EF4-FFF2-40B4-BE49-F238E27FC236}">
                <a16:creationId xmlns:a16="http://schemas.microsoft.com/office/drawing/2014/main" id="{6ABDFC5D-E1D4-485D-8B66-01871E9EE3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53CD4140-8259-8454-D5E6-8E32E0396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5859132-2FB4-42FE-839F-3BC82FFFE30E}" type="datetime1">
              <a:rPr lang="en-US"/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46ABF-A678-4EB3-F4EA-2263C38E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
              </a:t>
            </a:r>
            <a:endParaRPr lang="en-US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25988173-986D-CF41-59E1-410CA81B1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03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landscape with mountains and trees&#10;&#10;AI-generated content may be incorrect.">
            <a:extLst>
              <a:ext uri="{FF2B5EF4-FFF2-40B4-BE49-F238E27FC236}">
                <a16:creationId xmlns:a16="http://schemas.microsoft.com/office/drawing/2014/main" id="{36121D49-667F-C17B-2048-5F3DEAEAF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2954" b="4231"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4DD559B8-9302-9446-DB3D-D7694BFCB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0E058CE-50A3-4094-82C5-0942A8681624}" type="datetime1">
              <a:pPr>
                <a:spcAft>
                  <a:spcPts val="600"/>
                </a:spcAft>
              </a:pPr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D2B47-2770-E904-A70F-E2C54584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
              </a:t>
            </a:r>
            <a:endParaRPr lang="en-US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A8841E8E-1D46-8AB3-9FBF-778611DDD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76075"/>
      </p:ext>
    </p:extLst>
  </p:cSld>
  <p:clrMapOvr>
    <a:masterClrMapping/>
  </p:clrMapOvr>
</p:sld>
</file>

<file path=ppt/theme/theme1.xml><?xml version="1.0" encoding="utf-8"?>
<a:theme xmlns:a="http://schemas.openxmlformats.org/drawingml/2006/main" name="DylanVTI">
  <a:themeElements>
    <a:clrScheme name="DylanVTI">
      <a:dk1>
        <a:sysClr val="windowText" lastClr="000000"/>
      </a:dk1>
      <a:lt1>
        <a:sysClr val="window" lastClr="FFFFFF"/>
      </a:lt1>
      <a:dk2>
        <a:srgbClr val="1A1A33"/>
      </a:dk2>
      <a:lt2>
        <a:srgbClr val="EEFFE3"/>
      </a:lt2>
      <a:accent1>
        <a:srgbClr val="5C40EF"/>
      </a:accent1>
      <a:accent2>
        <a:srgbClr val="B8A0F8"/>
      </a:accent2>
      <a:accent3>
        <a:srgbClr val="00C777"/>
      </a:accent3>
      <a:accent4>
        <a:srgbClr val="005A66"/>
      </a:accent4>
      <a:accent5>
        <a:srgbClr val="9956EA"/>
      </a:accent5>
      <a:accent6>
        <a:srgbClr val="9BBB25"/>
      </a:accent6>
      <a:hlink>
        <a:srgbClr val="674CF0"/>
      </a:hlink>
      <a:folHlink>
        <a:srgbClr val="B53699"/>
      </a:folHlink>
    </a:clrScheme>
    <a:fontScheme name="DylanVTI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Dylan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lanVTI" id="{CD0E21EA-FD0B-4FCD-9D95-B274E3CB7535}" vid="{F2F2D961-94DA-46D9-ABD7-77D6D5FB2C2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DylanVTI</vt:lpstr>
      <vt:lpstr>PowerPoint Presentation</vt:lpstr>
      <vt:lpstr>PowerPoint Presentation</vt:lpstr>
      <vt:lpstr>John XIII: Listening To The Good Shepard</vt:lpstr>
      <vt:lpstr>Recap</vt:lpstr>
      <vt:lpstr>John 8</vt:lpstr>
      <vt:lpstr>He Calls You By Name (John 10:1-6)</vt:lpstr>
      <vt:lpstr>He Leads You To Life</vt:lpstr>
      <vt:lpstr>He Lays His Life Down</vt:lpstr>
      <vt:lpstr>Conclusion: Psalm 23</vt:lpstr>
      <vt:lpstr>PowerPoint Presentation</vt:lpstr>
      <vt:lpstr>Announcements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267</cp:revision>
  <dcterms:created xsi:type="dcterms:W3CDTF">2025-05-16T00:00:28Z</dcterms:created>
  <dcterms:modified xsi:type="dcterms:W3CDTF">2025-05-18T15:36:56Z</dcterms:modified>
</cp:coreProperties>
</file>