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7" r:id="rId3"/>
    <p:sldId id="398" r:id="rId4"/>
    <p:sldId id="405" r:id="rId5"/>
    <p:sldId id="406" r:id="rId6"/>
    <p:sldId id="409" r:id="rId7"/>
    <p:sldId id="298" r:id="rId8"/>
    <p:sldId id="418" r:id="rId9"/>
    <p:sldId id="304" r:id="rId10"/>
    <p:sldId id="413" r:id="rId11"/>
    <p:sldId id="299" r:id="rId12"/>
    <p:sldId id="419" r:id="rId13"/>
    <p:sldId id="300" r:id="rId14"/>
    <p:sldId id="414" r:id="rId15"/>
    <p:sldId id="420" r:id="rId16"/>
    <p:sldId id="415" r:id="rId17"/>
    <p:sldId id="41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DC5ABE-EF55-4AD3-AFA8-304ED226CBB4}" v="42" dt="2025-06-01T14:55:02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57" autoAdjust="0"/>
    <p:restoredTop sz="94660"/>
  </p:normalViewPr>
  <p:slideViewPr>
    <p:cSldViewPr snapToGrid="0">
      <p:cViewPr varScale="1">
        <p:scale>
          <a:sx n="62" d="100"/>
          <a:sy n="62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6ADC5ABE-EF55-4AD3-AFA8-304ED226CBB4}"/>
    <pc:docChg chg="undo custSel addSld delSld modSld sldOrd">
      <pc:chgData name="John Oakes" userId="1a36f0057432ea1f" providerId="LiveId" clId="{6ADC5ABE-EF55-4AD3-AFA8-304ED226CBB4}" dt="2025-06-01T14:55:33.871" v="1408" actId="313"/>
      <pc:docMkLst>
        <pc:docMk/>
      </pc:docMkLst>
      <pc:sldChg chg="add">
        <pc:chgData name="John Oakes" userId="1a36f0057432ea1f" providerId="LiveId" clId="{6ADC5ABE-EF55-4AD3-AFA8-304ED226CBB4}" dt="2025-06-01T14:48:59.874" v="1350"/>
        <pc:sldMkLst>
          <pc:docMk/>
          <pc:sldMk cId="0" sldId="256"/>
        </pc:sldMkLst>
      </pc:sldChg>
      <pc:sldChg chg="modSp">
        <pc:chgData name="John Oakes" userId="1a36f0057432ea1f" providerId="LiveId" clId="{6ADC5ABE-EF55-4AD3-AFA8-304ED226CBB4}" dt="2025-05-30T21:40:44.953" v="0" actId="1076"/>
        <pc:sldMkLst>
          <pc:docMk/>
          <pc:sldMk cId="2189691723" sldId="257"/>
        </pc:sldMkLst>
        <pc:picChg chg="mod">
          <ac:chgData name="John Oakes" userId="1a36f0057432ea1f" providerId="LiveId" clId="{6ADC5ABE-EF55-4AD3-AFA8-304ED226CBB4}" dt="2025-05-30T21:40:44.953" v="0" actId="1076"/>
          <ac:picMkLst>
            <pc:docMk/>
            <pc:sldMk cId="2189691723" sldId="257"/>
            <ac:picMk id="1026" creationId="{00000000-0000-0000-0000-000000000000}"/>
          </ac:picMkLst>
        </pc:picChg>
      </pc:sldChg>
      <pc:sldChg chg="add">
        <pc:chgData name="John Oakes" userId="1a36f0057432ea1f" providerId="LiveId" clId="{6ADC5ABE-EF55-4AD3-AFA8-304ED226CBB4}" dt="2025-06-01T14:48:59.874" v="1350"/>
        <pc:sldMkLst>
          <pc:docMk/>
          <pc:sldMk cId="0" sldId="258"/>
        </pc:sldMkLst>
      </pc:sldChg>
      <pc:sldChg chg="add">
        <pc:chgData name="John Oakes" userId="1a36f0057432ea1f" providerId="LiveId" clId="{6ADC5ABE-EF55-4AD3-AFA8-304ED226CBB4}" dt="2025-06-01T14:48:59.874" v="1350"/>
        <pc:sldMkLst>
          <pc:docMk/>
          <pc:sldMk cId="0" sldId="259"/>
        </pc:sldMkLst>
      </pc:sldChg>
      <pc:sldChg chg="add">
        <pc:chgData name="John Oakes" userId="1a36f0057432ea1f" providerId="LiveId" clId="{6ADC5ABE-EF55-4AD3-AFA8-304ED226CBB4}" dt="2025-06-01T14:48:59.874" v="1350"/>
        <pc:sldMkLst>
          <pc:docMk/>
          <pc:sldMk cId="0" sldId="260"/>
        </pc:sldMkLst>
      </pc:sldChg>
      <pc:sldChg chg="add">
        <pc:chgData name="John Oakes" userId="1a36f0057432ea1f" providerId="LiveId" clId="{6ADC5ABE-EF55-4AD3-AFA8-304ED226CBB4}" dt="2025-06-01T14:48:59.874" v="1350"/>
        <pc:sldMkLst>
          <pc:docMk/>
          <pc:sldMk cId="0" sldId="261"/>
        </pc:sldMkLst>
      </pc:sldChg>
      <pc:sldChg chg="add">
        <pc:chgData name="John Oakes" userId="1a36f0057432ea1f" providerId="LiveId" clId="{6ADC5ABE-EF55-4AD3-AFA8-304ED226CBB4}" dt="2025-06-01T14:48:59.874" v="1350"/>
        <pc:sldMkLst>
          <pc:docMk/>
          <pc:sldMk cId="0" sldId="262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63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64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65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66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67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68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69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70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71"/>
        </pc:sldMkLst>
      </pc:sldChg>
      <pc:sldChg chg="add">
        <pc:chgData name="John Oakes" userId="1a36f0057432ea1f" providerId="LiveId" clId="{6ADC5ABE-EF55-4AD3-AFA8-304ED226CBB4}" dt="2025-06-01T14:49:35.431" v="1351"/>
        <pc:sldMkLst>
          <pc:docMk/>
          <pc:sldMk cId="0" sldId="272"/>
        </pc:sldMkLst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73"/>
        </pc:sldMkLst>
      </pc:sldChg>
      <pc:sldChg chg="modSp add mod">
        <pc:chgData name="John Oakes" userId="1a36f0057432ea1f" providerId="LiveId" clId="{6ADC5ABE-EF55-4AD3-AFA8-304ED226CBB4}" dt="2025-06-01T14:50:18.555" v="1353" actId="27636"/>
        <pc:sldMkLst>
          <pc:docMk/>
          <pc:sldMk cId="0" sldId="274"/>
        </pc:sldMkLst>
        <pc:spChg chg="mod">
          <ac:chgData name="John Oakes" userId="1a36f0057432ea1f" providerId="LiveId" clId="{6ADC5ABE-EF55-4AD3-AFA8-304ED226CBB4}" dt="2025-06-01T14:50:18.555" v="1353" actId="27636"/>
          <ac:spMkLst>
            <pc:docMk/>
            <pc:sldMk cId="0" sldId="274"/>
            <ac:spMk id="145" creationId="{00000000-0000-0000-0000-000000000000}"/>
          </ac:spMkLst>
        </pc:spChg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75"/>
        </pc:sldMkLst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76"/>
        </pc:sldMkLst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77"/>
        </pc:sldMkLst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78"/>
        </pc:sldMkLst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79"/>
        </pc:sldMkLst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80"/>
        </pc:sldMkLst>
      </pc:sldChg>
      <pc:sldChg chg="add">
        <pc:chgData name="John Oakes" userId="1a36f0057432ea1f" providerId="LiveId" clId="{6ADC5ABE-EF55-4AD3-AFA8-304ED226CBB4}" dt="2025-06-01T14:50:18.503" v="1352"/>
        <pc:sldMkLst>
          <pc:docMk/>
          <pc:sldMk cId="0" sldId="281"/>
        </pc:sldMkLst>
      </pc:sldChg>
      <pc:sldChg chg="add">
        <pc:chgData name="John Oakes" userId="1a36f0057432ea1f" providerId="LiveId" clId="{6ADC5ABE-EF55-4AD3-AFA8-304ED226CBB4}" dt="2025-06-01T14:51:06.820" v="1354"/>
        <pc:sldMkLst>
          <pc:docMk/>
          <pc:sldMk cId="0" sldId="282"/>
        </pc:sldMkLst>
      </pc:sldChg>
      <pc:sldChg chg="add">
        <pc:chgData name="John Oakes" userId="1a36f0057432ea1f" providerId="LiveId" clId="{6ADC5ABE-EF55-4AD3-AFA8-304ED226CBB4}" dt="2025-06-01T14:51:06.820" v="1354"/>
        <pc:sldMkLst>
          <pc:docMk/>
          <pc:sldMk cId="0" sldId="283"/>
        </pc:sldMkLst>
      </pc:sldChg>
      <pc:sldChg chg="add">
        <pc:chgData name="John Oakes" userId="1a36f0057432ea1f" providerId="LiveId" clId="{6ADC5ABE-EF55-4AD3-AFA8-304ED226CBB4}" dt="2025-06-01T14:51:06.820" v="1354"/>
        <pc:sldMkLst>
          <pc:docMk/>
          <pc:sldMk cId="0" sldId="284"/>
        </pc:sldMkLst>
      </pc:sldChg>
      <pc:sldChg chg="add">
        <pc:chgData name="John Oakes" userId="1a36f0057432ea1f" providerId="LiveId" clId="{6ADC5ABE-EF55-4AD3-AFA8-304ED226CBB4}" dt="2025-06-01T14:51:06.820" v="1354"/>
        <pc:sldMkLst>
          <pc:docMk/>
          <pc:sldMk cId="0" sldId="285"/>
        </pc:sldMkLst>
      </pc:sldChg>
      <pc:sldChg chg="add">
        <pc:chgData name="John Oakes" userId="1a36f0057432ea1f" providerId="LiveId" clId="{6ADC5ABE-EF55-4AD3-AFA8-304ED226CBB4}" dt="2025-06-01T14:51:06.820" v="1354"/>
        <pc:sldMkLst>
          <pc:docMk/>
          <pc:sldMk cId="0" sldId="286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87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88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89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90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91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92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93"/>
        </pc:sldMkLst>
      </pc:sldChg>
      <pc:sldChg chg="add">
        <pc:chgData name="John Oakes" userId="1a36f0057432ea1f" providerId="LiveId" clId="{6ADC5ABE-EF55-4AD3-AFA8-304ED226CBB4}" dt="2025-06-01T14:52:08.709" v="1355"/>
        <pc:sldMkLst>
          <pc:docMk/>
          <pc:sldMk cId="0" sldId="294"/>
        </pc:sldMkLst>
      </pc:sldChg>
      <pc:sldChg chg="modSp mod">
        <pc:chgData name="John Oakes" userId="1a36f0057432ea1f" providerId="LiveId" clId="{6ADC5ABE-EF55-4AD3-AFA8-304ED226CBB4}" dt="2025-05-30T21:52:38.532" v="183" actId="20577"/>
        <pc:sldMkLst>
          <pc:docMk/>
          <pc:sldMk cId="3960269170" sldId="299"/>
        </pc:sldMkLst>
        <pc:spChg chg="mod">
          <ac:chgData name="John Oakes" userId="1a36f0057432ea1f" providerId="LiveId" clId="{6ADC5ABE-EF55-4AD3-AFA8-304ED226CBB4}" dt="2025-05-30T21:52:38.532" v="183" actId="20577"/>
          <ac:spMkLst>
            <pc:docMk/>
            <pc:sldMk cId="3960269170" sldId="299"/>
            <ac:spMk id="2" creationId="{00000000-0000-0000-0000-000000000000}"/>
          </ac:spMkLst>
        </pc:spChg>
      </pc:sldChg>
      <pc:sldChg chg="modSp mod">
        <pc:chgData name="John Oakes" userId="1a36f0057432ea1f" providerId="LiveId" clId="{6ADC5ABE-EF55-4AD3-AFA8-304ED226CBB4}" dt="2025-05-30T21:58:36.368" v="304" actId="27636"/>
        <pc:sldMkLst>
          <pc:docMk/>
          <pc:sldMk cId="81051033" sldId="300"/>
        </pc:sldMkLst>
        <pc:spChg chg="mod">
          <ac:chgData name="John Oakes" userId="1a36f0057432ea1f" providerId="LiveId" clId="{6ADC5ABE-EF55-4AD3-AFA8-304ED226CBB4}" dt="2025-05-30T21:58:36.368" v="304" actId="27636"/>
          <ac:spMkLst>
            <pc:docMk/>
            <pc:sldMk cId="81051033" sldId="300"/>
            <ac:spMk id="2" creationId="{00000000-0000-0000-0000-000000000000}"/>
          </ac:spMkLst>
        </pc:spChg>
        <pc:picChg chg="mod">
          <ac:chgData name="John Oakes" userId="1a36f0057432ea1f" providerId="LiveId" clId="{6ADC5ABE-EF55-4AD3-AFA8-304ED226CBB4}" dt="2025-05-30T21:58:32.272" v="302" actId="1076"/>
          <ac:picMkLst>
            <pc:docMk/>
            <pc:sldMk cId="81051033" sldId="300"/>
            <ac:picMk id="2050" creationId="{0EA56B00-E5D3-44FE-AE00-99D1E93AF33E}"/>
          </ac:picMkLst>
        </pc:picChg>
      </pc:sldChg>
      <pc:sldChg chg="del">
        <pc:chgData name="John Oakes" userId="1a36f0057432ea1f" providerId="LiveId" clId="{6ADC5ABE-EF55-4AD3-AFA8-304ED226CBB4}" dt="2025-05-30T22:39:52.313" v="911" actId="47"/>
        <pc:sldMkLst>
          <pc:docMk/>
          <pc:sldMk cId="2469309797" sldId="320"/>
        </pc:sldMkLst>
      </pc:sldChg>
      <pc:sldChg chg="del">
        <pc:chgData name="John Oakes" userId="1a36f0057432ea1f" providerId="LiveId" clId="{6ADC5ABE-EF55-4AD3-AFA8-304ED226CBB4}" dt="2025-05-30T22:39:54.282" v="912" actId="47"/>
        <pc:sldMkLst>
          <pc:docMk/>
          <pc:sldMk cId="3369829424" sldId="321"/>
        </pc:sldMkLst>
      </pc:sldChg>
      <pc:sldChg chg="del">
        <pc:chgData name="John Oakes" userId="1a36f0057432ea1f" providerId="LiveId" clId="{6ADC5ABE-EF55-4AD3-AFA8-304ED226CBB4}" dt="2025-05-30T22:39:56.220" v="913" actId="47"/>
        <pc:sldMkLst>
          <pc:docMk/>
          <pc:sldMk cId="3219315223" sldId="322"/>
        </pc:sldMkLst>
      </pc:sldChg>
      <pc:sldChg chg="modSp add mod">
        <pc:chgData name="John Oakes" userId="1a36f0057432ea1f" providerId="LiveId" clId="{6ADC5ABE-EF55-4AD3-AFA8-304ED226CBB4}" dt="2025-05-30T21:44:11.298" v="7" actId="14100"/>
        <pc:sldMkLst>
          <pc:docMk/>
          <pc:sldMk cId="84924749" sldId="398"/>
        </pc:sldMkLst>
        <pc:spChg chg="mod">
          <ac:chgData name="John Oakes" userId="1a36f0057432ea1f" providerId="LiveId" clId="{6ADC5ABE-EF55-4AD3-AFA8-304ED226CBB4}" dt="2025-05-30T21:44:06.462" v="6" actId="255"/>
          <ac:spMkLst>
            <pc:docMk/>
            <pc:sldMk cId="84924749" sldId="398"/>
            <ac:spMk id="2" creationId="{0950C0B5-8266-6BBB-B27F-CC3E4326F6A8}"/>
          </ac:spMkLst>
        </pc:spChg>
        <pc:spChg chg="mod">
          <ac:chgData name="John Oakes" userId="1a36f0057432ea1f" providerId="LiveId" clId="{6ADC5ABE-EF55-4AD3-AFA8-304ED226CBB4}" dt="2025-05-30T21:44:11.298" v="7" actId="14100"/>
          <ac:spMkLst>
            <pc:docMk/>
            <pc:sldMk cId="84924749" sldId="398"/>
            <ac:spMk id="3" creationId="{231CBC84-CF88-8EE1-7F01-74D7CF8B5CC1}"/>
          </ac:spMkLst>
        </pc:spChg>
      </pc:sldChg>
      <pc:sldChg chg="del">
        <pc:chgData name="John Oakes" userId="1a36f0057432ea1f" providerId="LiveId" clId="{6ADC5ABE-EF55-4AD3-AFA8-304ED226CBB4}" dt="2025-05-30T21:47:29.378" v="149" actId="47"/>
        <pc:sldMkLst>
          <pc:docMk/>
          <pc:sldMk cId="2457890405" sldId="407"/>
        </pc:sldMkLst>
      </pc:sldChg>
      <pc:sldChg chg="del">
        <pc:chgData name="John Oakes" userId="1a36f0057432ea1f" providerId="LiveId" clId="{6ADC5ABE-EF55-4AD3-AFA8-304ED226CBB4}" dt="2025-05-30T21:45:05.152" v="8" actId="47"/>
        <pc:sldMkLst>
          <pc:docMk/>
          <pc:sldMk cId="615655398" sldId="412"/>
        </pc:sldMkLst>
      </pc:sldChg>
      <pc:sldChg chg="modSp mod">
        <pc:chgData name="John Oakes" userId="1a36f0057432ea1f" providerId="LiveId" clId="{6ADC5ABE-EF55-4AD3-AFA8-304ED226CBB4}" dt="2025-05-30T21:52:05.570" v="181" actId="20577"/>
        <pc:sldMkLst>
          <pc:docMk/>
          <pc:sldMk cId="2650938664" sldId="413"/>
        </pc:sldMkLst>
        <pc:spChg chg="mod">
          <ac:chgData name="John Oakes" userId="1a36f0057432ea1f" providerId="LiveId" clId="{6ADC5ABE-EF55-4AD3-AFA8-304ED226CBB4}" dt="2025-05-30T21:52:05.570" v="181" actId="20577"/>
          <ac:spMkLst>
            <pc:docMk/>
            <pc:sldMk cId="2650938664" sldId="413"/>
            <ac:spMk id="3" creationId="{A15FF80E-4C1C-4464-B8B6-11B887A7EEE5}"/>
          </ac:spMkLst>
        </pc:spChg>
      </pc:sldChg>
      <pc:sldChg chg="modSp mod">
        <pc:chgData name="John Oakes" userId="1a36f0057432ea1f" providerId="LiveId" clId="{6ADC5ABE-EF55-4AD3-AFA8-304ED226CBB4}" dt="2025-05-30T21:59:50.751" v="313" actId="27636"/>
        <pc:sldMkLst>
          <pc:docMk/>
          <pc:sldMk cId="4216413641" sldId="414"/>
        </pc:sldMkLst>
        <pc:spChg chg="mod">
          <ac:chgData name="John Oakes" userId="1a36f0057432ea1f" providerId="LiveId" clId="{6ADC5ABE-EF55-4AD3-AFA8-304ED226CBB4}" dt="2025-05-30T21:59:50.751" v="313" actId="27636"/>
          <ac:spMkLst>
            <pc:docMk/>
            <pc:sldMk cId="4216413641" sldId="414"/>
            <ac:spMk id="3" creationId="{CB3E5A54-BA26-4B0C-BAFE-FDB3540371CA}"/>
          </ac:spMkLst>
        </pc:spChg>
      </pc:sldChg>
      <pc:sldChg chg="modSp mod">
        <pc:chgData name="John Oakes" userId="1a36f0057432ea1f" providerId="LiveId" clId="{6ADC5ABE-EF55-4AD3-AFA8-304ED226CBB4}" dt="2025-05-30T22:23:47.004" v="374" actId="255"/>
        <pc:sldMkLst>
          <pc:docMk/>
          <pc:sldMk cId="619878327" sldId="415"/>
        </pc:sldMkLst>
        <pc:spChg chg="mod">
          <ac:chgData name="John Oakes" userId="1a36f0057432ea1f" providerId="LiveId" clId="{6ADC5ABE-EF55-4AD3-AFA8-304ED226CBB4}" dt="2025-05-30T22:23:09.029" v="369" actId="14100"/>
          <ac:spMkLst>
            <pc:docMk/>
            <pc:sldMk cId="619878327" sldId="415"/>
            <ac:spMk id="2" creationId="{9E5F05DF-BB6E-4E44-9216-78439C258EF2}"/>
          </ac:spMkLst>
        </pc:spChg>
        <pc:spChg chg="mod">
          <ac:chgData name="John Oakes" userId="1a36f0057432ea1f" providerId="LiveId" clId="{6ADC5ABE-EF55-4AD3-AFA8-304ED226CBB4}" dt="2025-05-30T22:23:47.004" v="374" actId="255"/>
          <ac:spMkLst>
            <pc:docMk/>
            <pc:sldMk cId="619878327" sldId="415"/>
            <ac:spMk id="3" creationId="{372082D9-A658-47CE-96A2-F049AD92304B}"/>
          </ac:spMkLst>
        </pc:spChg>
      </pc:sldChg>
      <pc:sldChg chg="modSp mod">
        <pc:chgData name="John Oakes" userId="1a36f0057432ea1f" providerId="LiveId" clId="{6ADC5ABE-EF55-4AD3-AFA8-304ED226CBB4}" dt="2025-05-30T22:39:34.917" v="910" actId="255"/>
        <pc:sldMkLst>
          <pc:docMk/>
          <pc:sldMk cId="3035780116" sldId="417"/>
        </pc:sldMkLst>
        <pc:spChg chg="mod">
          <ac:chgData name="John Oakes" userId="1a36f0057432ea1f" providerId="LiveId" clId="{6ADC5ABE-EF55-4AD3-AFA8-304ED226CBB4}" dt="2025-05-30T22:39:34.917" v="910" actId="255"/>
          <ac:spMkLst>
            <pc:docMk/>
            <pc:sldMk cId="3035780116" sldId="417"/>
            <ac:spMk id="3" creationId="{E8F769B4-F228-41DD-A90F-9D2575FB3E8F}"/>
          </ac:spMkLst>
        </pc:spChg>
      </pc:sldChg>
      <pc:sldChg chg="modSp new mod">
        <pc:chgData name="John Oakes" userId="1a36f0057432ea1f" providerId="LiveId" clId="{6ADC5ABE-EF55-4AD3-AFA8-304ED226CBB4}" dt="2025-06-01T14:41:38.709" v="1348" actId="14100"/>
        <pc:sldMkLst>
          <pc:docMk/>
          <pc:sldMk cId="3466378390" sldId="418"/>
        </pc:sldMkLst>
        <pc:spChg chg="mod">
          <ac:chgData name="John Oakes" userId="1a36f0057432ea1f" providerId="LiveId" clId="{6ADC5ABE-EF55-4AD3-AFA8-304ED226CBB4}" dt="2025-05-30T21:45:37.557" v="30" actId="20577"/>
          <ac:spMkLst>
            <pc:docMk/>
            <pc:sldMk cId="3466378390" sldId="418"/>
            <ac:spMk id="2" creationId="{943596B1-5FB4-C06D-8622-BE1785E5B6BD}"/>
          </ac:spMkLst>
        </pc:spChg>
        <pc:spChg chg="mod">
          <ac:chgData name="John Oakes" userId="1a36f0057432ea1f" providerId="LiveId" clId="{6ADC5ABE-EF55-4AD3-AFA8-304ED226CBB4}" dt="2025-06-01T14:41:38.709" v="1348" actId="14100"/>
          <ac:spMkLst>
            <pc:docMk/>
            <pc:sldMk cId="3466378390" sldId="418"/>
            <ac:spMk id="3" creationId="{37CD1E38-1B37-C68A-A3CB-4737BB44E1B3}"/>
          </ac:spMkLst>
        </pc:spChg>
      </pc:sldChg>
      <pc:sldChg chg="addSp modSp new mod">
        <pc:chgData name="John Oakes" userId="1a36f0057432ea1f" providerId="LiveId" clId="{6ADC5ABE-EF55-4AD3-AFA8-304ED226CBB4}" dt="2025-05-30T21:57:47.468" v="280" actId="1076"/>
        <pc:sldMkLst>
          <pc:docMk/>
          <pc:sldMk cId="582460185" sldId="419"/>
        </pc:sldMkLst>
        <pc:spChg chg="mod">
          <ac:chgData name="John Oakes" userId="1a36f0057432ea1f" providerId="LiveId" clId="{6ADC5ABE-EF55-4AD3-AFA8-304ED226CBB4}" dt="2025-05-30T21:54:54.659" v="194" actId="20577"/>
          <ac:spMkLst>
            <pc:docMk/>
            <pc:sldMk cId="582460185" sldId="419"/>
            <ac:spMk id="2" creationId="{2CA46B71-C67F-E897-CC3B-FF6E4259C6A0}"/>
          </ac:spMkLst>
        </pc:spChg>
        <pc:spChg chg="mod">
          <ac:chgData name="John Oakes" userId="1a36f0057432ea1f" providerId="LiveId" clId="{6ADC5ABE-EF55-4AD3-AFA8-304ED226CBB4}" dt="2025-05-30T21:55:54.843" v="265" actId="14100"/>
          <ac:spMkLst>
            <pc:docMk/>
            <pc:sldMk cId="582460185" sldId="419"/>
            <ac:spMk id="3" creationId="{D8261900-7F6E-4B19-2C07-B502CA51BDD5}"/>
          </ac:spMkLst>
        </pc:spChg>
        <pc:picChg chg="add mod">
          <ac:chgData name="John Oakes" userId="1a36f0057432ea1f" providerId="LiveId" clId="{6ADC5ABE-EF55-4AD3-AFA8-304ED226CBB4}" dt="2025-05-30T21:57:47.468" v="280" actId="1076"/>
          <ac:picMkLst>
            <pc:docMk/>
            <pc:sldMk cId="582460185" sldId="419"/>
            <ac:picMk id="1026" creationId="{EDD1869A-F71E-E8C3-B697-5BD6D963E32A}"/>
          </ac:picMkLst>
        </pc:picChg>
        <pc:picChg chg="add mod">
          <ac:chgData name="John Oakes" userId="1a36f0057432ea1f" providerId="LiveId" clId="{6ADC5ABE-EF55-4AD3-AFA8-304ED226CBB4}" dt="2025-05-30T21:57:43.339" v="279" actId="1076"/>
          <ac:picMkLst>
            <pc:docMk/>
            <pc:sldMk cId="582460185" sldId="419"/>
            <ac:picMk id="1028" creationId="{2B8D169F-6BFB-FA4E-6660-D2294BC3B1A6}"/>
          </ac:picMkLst>
        </pc:picChg>
      </pc:sldChg>
      <pc:sldChg chg="addSp delSp modSp new mod">
        <pc:chgData name="John Oakes" userId="1a36f0057432ea1f" providerId="LiveId" clId="{6ADC5ABE-EF55-4AD3-AFA8-304ED226CBB4}" dt="2025-05-30T22:04:24.750" v="367" actId="14100"/>
        <pc:sldMkLst>
          <pc:docMk/>
          <pc:sldMk cId="3991255647" sldId="420"/>
        </pc:sldMkLst>
        <pc:spChg chg="mod">
          <ac:chgData name="John Oakes" userId="1a36f0057432ea1f" providerId="LiveId" clId="{6ADC5ABE-EF55-4AD3-AFA8-304ED226CBB4}" dt="2025-05-30T22:00:52.008" v="327" actId="20577"/>
          <ac:spMkLst>
            <pc:docMk/>
            <pc:sldMk cId="3991255647" sldId="420"/>
            <ac:spMk id="2" creationId="{3F2F590F-5795-8391-EE8A-3FCE60D201DF}"/>
          </ac:spMkLst>
        </pc:spChg>
        <pc:spChg chg="add mod">
          <ac:chgData name="John Oakes" userId="1a36f0057432ea1f" providerId="LiveId" clId="{6ADC5ABE-EF55-4AD3-AFA8-304ED226CBB4}" dt="2025-05-30T22:04:24.750" v="367" actId="14100"/>
          <ac:spMkLst>
            <pc:docMk/>
            <pc:sldMk cId="3991255647" sldId="420"/>
            <ac:spMk id="4" creationId="{792643E4-B314-F7FB-ECB3-CFAB41282D4D}"/>
          </ac:spMkLst>
        </pc:spChg>
        <pc:picChg chg="add mod">
          <ac:chgData name="John Oakes" userId="1a36f0057432ea1f" providerId="LiveId" clId="{6ADC5ABE-EF55-4AD3-AFA8-304ED226CBB4}" dt="2025-05-30T22:03:27.745" v="332" actId="1076"/>
          <ac:picMkLst>
            <pc:docMk/>
            <pc:sldMk cId="3991255647" sldId="420"/>
            <ac:picMk id="2050" creationId="{23CF9F88-6F2E-8AF5-718C-A585EF950B3E}"/>
          </ac:picMkLst>
        </pc:picChg>
      </pc:sldChg>
      <pc:sldChg chg="add">
        <pc:chgData name="John Oakes" userId="1a36f0057432ea1f" providerId="LiveId" clId="{6ADC5ABE-EF55-4AD3-AFA8-304ED226CBB4}" dt="2025-05-30T23:11:16.906" v="914"/>
        <pc:sldMkLst>
          <pc:docMk/>
          <pc:sldMk cId="0" sldId="543"/>
        </pc:sldMkLst>
      </pc:sldChg>
      <pc:sldChg chg="add">
        <pc:chgData name="John Oakes" userId="1a36f0057432ea1f" providerId="LiveId" clId="{6ADC5ABE-EF55-4AD3-AFA8-304ED226CBB4}" dt="2025-05-30T23:11:46.941" v="915"/>
        <pc:sldMkLst>
          <pc:docMk/>
          <pc:sldMk cId="0" sldId="609"/>
        </pc:sldMkLst>
      </pc:sldChg>
      <pc:sldChg chg="add">
        <pc:chgData name="John Oakes" userId="1a36f0057432ea1f" providerId="LiveId" clId="{6ADC5ABE-EF55-4AD3-AFA8-304ED226CBB4}" dt="2025-05-30T23:11:16.906" v="914"/>
        <pc:sldMkLst>
          <pc:docMk/>
          <pc:sldMk cId="3282475642" sldId="615"/>
        </pc:sldMkLst>
      </pc:sldChg>
      <pc:sldChg chg="add del">
        <pc:chgData name="John Oakes" userId="1a36f0057432ea1f" providerId="LiveId" clId="{6ADC5ABE-EF55-4AD3-AFA8-304ED226CBB4}" dt="2025-06-01T14:48:54.260" v="1349" actId="47"/>
        <pc:sldMkLst>
          <pc:docMk/>
          <pc:sldMk cId="58535702" sldId="675"/>
        </pc:sldMkLst>
      </pc:sldChg>
      <pc:sldChg chg="add">
        <pc:chgData name="John Oakes" userId="1a36f0057432ea1f" providerId="LiveId" clId="{6ADC5ABE-EF55-4AD3-AFA8-304ED226CBB4}" dt="2025-05-30T23:11:46.941" v="915"/>
        <pc:sldMkLst>
          <pc:docMk/>
          <pc:sldMk cId="1444248880" sldId="706"/>
        </pc:sldMkLst>
      </pc:sldChg>
      <pc:sldChg chg="add">
        <pc:chgData name="John Oakes" userId="1a36f0057432ea1f" providerId="LiveId" clId="{6ADC5ABE-EF55-4AD3-AFA8-304ED226CBB4}" dt="2025-05-30T23:11:16.906" v="914"/>
        <pc:sldMkLst>
          <pc:docMk/>
          <pc:sldMk cId="3315063160" sldId="790"/>
        </pc:sldMkLst>
      </pc:sldChg>
      <pc:sldChg chg="add">
        <pc:chgData name="John Oakes" userId="1a36f0057432ea1f" providerId="LiveId" clId="{6ADC5ABE-EF55-4AD3-AFA8-304ED226CBB4}" dt="2025-05-30T23:11:46.941" v="915"/>
        <pc:sldMkLst>
          <pc:docMk/>
          <pc:sldMk cId="0" sldId="802"/>
        </pc:sldMkLst>
      </pc:sldChg>
      <pc:sldChg chg="addSp delSp modSp add del mod">
        <pc:chgData name="John Oakes" userId="1a36f0057432ea1f" providerId="LiveId" clId="{6ADC5ABE-EF55-4AD3-AFA8-304ED226CBB4}" dt="2025-06-01T14:55:33.871" v="1408" actId="313"/>
        <pc:sldMkLst>
          <pc:docMk/>
          <pc:sldMk cId="0" sldId="912"/>
        </pc:sldMkLst>
        <pc:spChg chg="mod">
          <ac:chgData name="John Oakes" userId="1a36f0057432ea1f" providerId="LiveId" clId="{6ADC5ABE-EF55-4AD3-AFA8-304ED226CBB4}" dt="2025-06-01T14:55:14.760" v="1403" actId="14100"/>
          <ac:spMkLst>
            <pc:docMk/>
            <pc:sldMk cId="0" sldId="912"/>
            <ac:spMk id="2" creationId="{64F4F373-72BF-5EC3-1BFD-06C4F6612E40}"/>
          </ac:spMkLst>
        </pc:spChg>
        <pc:spChg chg="mod">
          <ac:chgData name="John Oakes" userId="1a36f0057432ea1f" providerId="LiveId" clId="{6ADC5ABE-EF55-4AD3-AFA8-304ED226CBB4}" dt="2025-06-01T14:55:33.871" v="1408" actId="313"/>
          <ac:spMkLst>
            <pc:docMk/>
            <pc:sldMk cId="0" sldId="912"/>
            <ac:spMk id="4" creationId="{9269334E-260A-EAC1-751F-92B5EF1E6BB8}"/>
          </ac:spMkLst>
        </pc:spChg>
        <pc:picChg chg="add mod">
          <ac:chgData name="John Oakes" userId="1a36f0057432ea1f" providerId="LiveId" clId="{6ADC5ABE-EF55-4AD3-AFA8-304ED226CBB4}" dt="2025-06-01T14:55:02.643" v="1402" actId="1076"/>
          <ac:picMkLst>
            <pc:docMk/>
            <pc:sldMk cId="0" sldId="912"/>
            <ac:picMk id="1026" creationId="{C7563D9E-5F88-F7B3-DCC5-3209B6DFDFE8}"/>
          </ac:picMkLst>
        </pc:picChg>
      </pc:sldChg>
      <pc:sldChg chg="modSp add mod">
        <pc:chgData name="John Oakes" userId="1a36f0057432ea1f" providerId="LiveId" clId="{6ADC5ABE-EF55-4AD3-AFA8-304ED226CBB4}" dt="2025-05-30T23:19:35.636" v="1274" actId="20577"/>
        <pc:sldMkLst>
          <pc:docMk/>
          <pc:sldMk cId="0" sldId="913"/>
        </pc:sldMkLst>
        <pc:spChg chg="mod">
          <ac:chgData name="John Oakes" userId="1a36f0057432ea1f" providerId="LiveId" clId="{6ADC5ABE-EF55-4AD3-AFA8-304ED226CBB4}" dt="2025-05-30T23:19:35.636" v="1274" actId="20577"/>
          <ac:spMkLst>
            <pc:docMk/>
            <pc:sldMk cId="0" sldId="913"/>
            <ac:spMk id="3" creationId="{492357AC-34EC-F5F8-A5CA-AAE2E8BDE3F8}"/>
          </ac:spMkLst>
        </pc:spChg>
      </pc:sldChg>
      <pc:sldChg chg="addSp modSp new mod">
        <pc:chgData name="John Oakes" userId="1a36f0057432ea1f" providerId="LiveId" clId="{6ADC5ABE-EF55-4AD3-AFA8-304ED226CBB4}" dt="2025-05-30T23:17:28.637" v="1191" actId="20577"/>
        <pc:sldMkLst>
          <pc:docMk/>
          <pc:sldMk cId="163690770" sldId="914"/>
        </pc:sldMkLst>
        <pc:spChg chg="mod">
          <ac:chgData name="John Oakes" userId="1a36f0057432ea1f" providerId="LiveId" clId="{6ADC5ABE-EF55-4AD3-AFA8-304ED226CBB4}" dt="2025-05-30T23:15:50.164" v="1157" actId="20577"/>
          <ac:spMkLst>
            <pc:docMk/>
            <pc:sldMk cId="163690770" sldId="914"/>
            <ac:spMk id="2" creationId="{053FA333-1CA8-7379-B408-85BABEFDEAFD}"/>
          </ac:spMkLst>
        </pc:spChg>
        <pc:spChg chg="mod">
          <ac:chgData name="John Oakes" userId="1a36f0057432ea1f" providerId="LiveId" clId="{6ADC5ABE-EF55-4AD3-AFA8-304ED226CBB4}" dt="2025-05-30T23:17:28.637" v="1191" actId="20577"/>
          <ac:spMkLst>
            <pc:docMk/>
            <pc:sldMk cId="163690770" sldId="914"/>
            <ac:spMk id="3" creationId="{3242F340-06D4-BAB5-F2D2-2EA6DB2EB349}"/>
          </ac:spMkLst>
        </pc:spChg>
        <pc:picChg chg="add mod">
          <ac:chgData name="John Oakes" userId="1a36f0057432ea1f" providerId="LiveId" clId="{6ADC5ABE-EF55-4AD3-AFA8-304ED226CBB4}" dt="2025-05-30T23:17:18.613" v="1187" actId="1076"/>
          <ac:picMkLst>
            <pc:docMk/>
            <pc:sldMk cId="163690770" sldId="914"/>
            <ac:picMk id="2050" creationId="{D73CB8B6-ACDC-A971-599B-9864B6C9BBC8}"/>
          </ac:picMkLst>
        </pc:picChg>
      </pc:sldChg>
      <pc:sldChg chg="addSp delSp modSp new mod ord">
        <pc:chgData name="John Oakes" userId="1a36f0057432ea1f" providerId="LiveId" clId="{6ADC5ABE-EF55-4AD3-AFA8-304ED226CBB4}" dt="2025-06-01T14:40:35.164" v="1339" actId="1076"/>
        <pc:sldMkLst>
          <pc:docMk/>
          <pc:sldMk cId="1351176971" sldId="915"/>
        </pc:sldMkLst>
        <pc:spChg chg="mod">
          <ac:chgData name="John Oakes" userId="1a36f0057432ea1f" providerId="LiveId" clId="{6ADC5ABE-EF55-4AD3-AFA8-304ED226CBB4}" dt="2025-06-01T14:40:08.326" v="1335" actId="20577"/>
          <ac:spMkLst>
            <pc:docMk/>
            <pc:sldMk cId="1351176971" sldId="915"/>
            <ac:spMk id="2" creationId="{1C77A54A-044B-0FD3-EA60-51EDC67064BF}"/>
          </ac:spMkLst>
        </pc:spChg>
        <pc:spChg chg="del">
          <ac:chgData name="John Oakes" userId="1a36f0057432ea1f" providerId="LiveId" clId="{6ADC5ABE-EF55-4AD3-AFA8-304ED226CBB4}" dt="2025-06-01T14:39:26.368" v="1279" actId="931"/>
          <ac:spMkLst>
            <pc:docMk/>
            <pc:sldMk cId="1351176971" sldId="915"/>
            <ac:spMk id="3" creationId="{848DC060-960F-F3F5-FA7C-3339C4299B7F}"/>
          </ac:spMkLst>
        </pc:spChg>
        <pc:picChg chg="add mod">
          <ac:chgData name="John Oakes" userId="1a36f0057432ea1f" providerId="LiveId" clId="{6ADC5ABE-EF55-4AD3-AFA8-304ED226CBB4}" dt="2025-06-01T14:40:35.164" v="1339" actId="1076"/>
          <ac:picMkLst>
            <pc:docMk/>
            <pc:sldMk cId="1351176971" sldId="915"/>
            <ac:picMk id="5" creationId="{F02ECDCC-B343-E3C9-0ED1-7C25F0395182}"/>
          </ac:picMkLst>
        </pc:picChg>
      </pc:sldChg>
      <pc:sldChg chg="addSp delSp modSp new mod ord">
        <pc:chgData name="John Oakes" userId="1a36f0057432ea1f" providerId="LiveId" clId="{6ADC5ABE-EF55-4AD3-AFA8-304ED226CBB4}" dt="2025-06-01T14:41:07.665" v="1346"/>
        <pc:sldMkLst>
          <pc:docMk/>
          <pc:sldMk cId="1647074255" sldId="916"/>
        </pc:sldMkLst>
        <pc:spChg chg="del">
          <ac:chgData name="John Oakes" userId="1a36f0057432ea1f" providerId="LiveId" clId="{6ADC5ABE-EF55-4AD3-AFA8-304ED226CBB4}" dt="2025-06-01T14:40:52.568" v="1340" actId="931"/>
          <ac:spMkLst>
            <pc:docMk/>
            <pc:sldMk cId="1647074255" sldId="916"/>
            <ac:spMk id="3" creationId="{CAB1ECE5-4D30-AF4F-D85E-AEEA2AFCEEC2}"/>
          </ac:spMkLst>
        </pc:spChg>
        <pc:picChg chg="add mod">
          <ac:chgData name="John Oakes" userId="1a36f0057432ea1f" providerId="LiveId" clId="{6ADC5ABE-EF55-4AD3-AFA8-304ED226CBB4}" dt="2025-06-01T14:41:03.868" v="1344" actId="1076"/>
          <ac:picMkLst>
            <pc:docMk/>
            <pc:sldMk cId="1647074255" sldId="916"/>
            <ac:picMk id="5" creationId="{B33E972E-4735-6709-36D2-5073B26FB84B}"/>
          </ac:picMkLst>
        </pc:picChg>
      </pc:sldChg>
      <pc:sldChg chg="add">
        <pc:chgData name="John Oakes" userId="1a36f0057432ea1f" providerId="LiveId" clId="{6ADC5ABE-EF55-4AD3-AFA8-304ED226CBB4}" dt="2025-06-01T14:48:59.874" v="1350"/>
        <pc:sldMkLst>
          <pc:docMk/>
          <pc:sldMk cId="0" sldId="9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734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2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774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436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0431" y="71022"/>
            <a:ext cx="8915010" cy="1331651"/>
          </a:xfrm>
        </p:spPr>
        <p:txBody>
          <a:bodyPr>
            <a:noAutofit/>
          </a:bodyPr>
          <a:lstStyle/>
          <a:p>
            <a:r>
              <a:rPr lang="en-US" sz="4800" dirty="0"/>
              <a:t>The Gospel of John XIV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66516" y="2530137"/>
            <a:ext cx="4293268" cy="3755254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FF00"/>
                </a:solidFill>
              </a:rPr>
              <a:t>The Glorification</a:t>
            </a:r>
          </a:p>
          <a:p>
            <a:pPr algn="l"/>
            <a:r>
              <a:rPr lang="en-US" sz="3600" b="1" dirty="0">
                <a:solidFill>
                  <a:srgbClr val="FFFF00"/>
                </a:solidFill>
              </a:rPr>
              <a:t> of King Jesus</a:t>
            </a: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16" y="1635351"/>
            <a:ext cx="4149330" cy="53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0C0B5-8266-6BBB-B27F-CC3E4326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Gospel of John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CBC84-CF88-8EE1-7F01-74D7CF8B5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755" y="2116476"/>
            <a:ext cx="10729644" cy="4192883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3200" b="1" dirty="0"/>
              <a:t>In John, Jesus is revealed through his miracles and through his statements about himself.</a:t>
            </a:r>
          </a:p>
          <a:p>
            <a:pPr marL="102870" indent="0">
              <a:buNone/>
            </a:pPr>
            <a:endParaRPr lang="en-US" sz="3200" b="1" dirty="0"/>
          </a:p>
          <a:p>
            <a:pPr marL="102870" indent="0">
              <a:buNone/>
            </a:pPr>
            <a:r>
              <a:rPr lang="en-US" sz="3200" b="1" dirty="0"/>
              <a:t>Theme verse:   John 1:14  The Word of God…</a:t>
            </a:r>
          </a:p>
        </p:txBody>
      </p:sp>
    </p:spTree>
    <p:extLst>
      <p:ext uri="{BB962C8B-B14F-4D97-AF65-F5344CB8AC3E}">
        <p14:creationId xmlns:p14="http://schemas.microsoft.com/office/powerpoint/2010/main" val="8492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C3B19-AC44-4E1D-9BF4-705EED866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11 Jesus Raises Lazarus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1BF4D-B231-4978-9E24-8A44745FA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John 6 Jesus makes bread then Jesus says “I AM the Bread of Life.”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John 8:12, 9:5 Jesus says “I AM the light of the world, then he heals the man born blind.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John 11 Jesus says “I AM the resurrection and the life.” Then Jesus resurrects Lazarus.</a:t>
            </a:r>
          </a:p>
        </p:txBody>
      </p:sp>
    </p:spTree>
    <p:extLst>
      <p:ext uri="{BB962C8B-B14F-4D97-AF65-F5344CB8AC3E}">
        <p14:creationId xmlns:p14="http://schemas.microsoft.com/office/powerpoint/2010/main" val="10456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53F52-33FB-47C0-9309-138FD29E2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11:26-27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64B2-B6B7-43C6-B59D-D8AE5E62F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Jesus: I AM the resurrection and the life. He who believes in me will live, even though he dies; and whoever lives and believes in me will never die.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Do you believe this? Then you will never die!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/>
              <a:t>Martha: Yes, Lord, I believe that you are the Christ, the Son of God, who was to come into the world.</a:t>
            </a:r>
          </a:p>
        </p:txBody>
      </p:sp>
    </p:spTree>
    <p:extLst>
      <p:ext uri="{BB962C8B-B14F-4D97-AF65-F5344CB8AC3E}">
        <p14:creationId xmlns:p14="http://schemas.microsoft.com/office/powerpoint/2010/main" val="92340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D1E4-1E81-4892-A93D-119EB4066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150" y="274638"/>
            <a:ext cx="8189650" cy="914970"/>
          </a:xfrm>
        </p:spPr>
        <p:txBody>
          <a:bodyPr/>
          <a:lstStyle/>
          <a:p>
            <a:r>
              <a:rPr lang="en-US" dirty="0"/>
              <a:t>Lazarus, Come Out!</a:t>
            </a:r>
          </a:p>
        </p:txBody>
      </p:sp>
      <p:pic>
        <p:nvPicPr>
          <p:cNvPr id="1026" name="Picture 2" descr="The compassion of God in John 11 | Psephizo">
            <a:extLst>
              <a:ext uri="{FF2B5EF4-FFF2-40B4-BE49-F238E27FC236}">
                <a16:creationId xmlns:a16="http://schemas.microsoft.com/office/drawing/2014/main" id="{97ED3358-B1BE-4551-AA03-B86C7BD587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172" y="1417036"/>
            <a:ext cx="8025413" cy="534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68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400" dirty="0"/>
              <a:t>John Chapter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369" y="1777430"/>
            <a:ext cx="9522431" cy="453193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Theme:  The Glorification of the King</a:t>
            </a:r>
          </a:p>
          <a:p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A transition…  Jesus enters Jerusalem</a:t>
            </a:r>
          </a:p>
          <a:p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A transition…  Jesus’ public ministry ends</a:t>
            </a:r>
          </a:p>
          <a:p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A transition…  The Book of Signs ends and the Book of the Passion begins</a:t>
            </a:r>
          </a:p>
          <a:p>
            <a:endParaRPr lang="en-US" sz="2400" b="1" dirty="0">
              <a:solidFill>
                <a:srgbClr val="FFFF00"/>
              </a:solidFill>
            </a:endParaRP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96500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596B1-5FB4-C06D-8622-BE1785E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An Outline of John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D1E38-1B37-C68A-A3CB-4737BB44E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9074" y="1890444"/>
            <a:ext cx="9743326" cy="441891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1:1-18 Prologue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John Ch 1:19-11 The Book of Signs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John Ch 12-20  The Book of the Passion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John 21 Epilogue</a:t>
            </a:r>
          </a:p>
        </p:txBody>
      </p:sp>
    </p:spTree>
    <p:extLst>
      <p:ext uri="{BB962C8B-B14F-4D97-AF65-F5344CB8AC3E}">
        <p14:creationId xmlns:p14="http://schemas.microsoft.com/office/powerpoint/2010/main" val="346637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The Glorification of the Messiah/King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996" y="2229493"/>
            <a:ext cx="9976206" cy="4079868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John 12:1-8  Anointing of a Messiah/King.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John 12:12-16  Triumphal entry of the King.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John 12:28  God:  I will glorify your name.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John 12:32  Jesus will be lifted up (glorified)</a:t>
            </a:r>
          </a:p>
          <a:p>
            <a:pPr marL="137160" indent="0">
              <a:buNone/>
            </a:pPr>
            <a:r>
              <a:rPr lang="en-US" sz="32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6006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664E3-471A-4750-8873-37137CFA6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916" y="274638"/>
            <a:ext cx="6301483" cy="1143000"/>
          </a:xfrm>
        </p:spPr>
        <p:txBody>
          <a:bodyPr>
            <a:normAutofit/>
          </a:bodyPr>
          <a:lstStyle/>
          <a:p>
            <a:r>
              <a:rPr lang="en-US" sz="4400" dirty="0"/>
              <a:t>John 12:1-8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FF80E-4C1C-4464-B8B6-11B887A7E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819" y="2432483"/>
            <a:ext cx="5255580" cy="387687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600" b="1" dirty="0"/>
              <a:t>Jesus Anointed as King and For His Burial</a:t>
            </a:r>
          </a:p>
          <a:p>
            <a:pPr marL="137160" indent="0">
              <a:buNone/>
            </a:pPr>
            <a:endParaRPr lang="en-US" sz="3600" b="1" dirty="0"/>
          </a:p>
          <a:p>
            <a:pPr marL="137160" indent="0">
              <a:buNone/>
            </a:pPr>
            <a:r>
              <a:rPr lang="en-US" sz="3600" b="1" dirty="0"/>
              <a:t>Judas: What a waste of money!</a:t>
            </a:r>
          </a:p>
        </p:txBody>
      </p:sp>
      <p:pic>
        <p:nvPicPr>
          <p:cNvPr id="1026" name="Picture 2" descr="Global Christian Worship - Costly Worship: Anointing Jesus' Feet (sonnet,  art &amp; meditations)">
            <a:extLst>
              <a:ext uri="{FF2B5EF4-FFF2-40B4-BE49-F238E27FC236}">
                <a16:creationId xmlns:a16="http://schemas.microsoft.com/office/drawing/2014/main" id="{F1B6613E-84FA-4D83-B469-24BDD8DB7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8" y="-549133"/>
            <a:ext cx="5673047" cy="76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938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272" y="476239"/>
            <a:ext cx="11342670" cy="1027021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John 12:12-19 The Passion Story Begins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92" y="1818526"/>
            <a:ext cx="4894406" cy="4429874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b="1" dirty="0"/>
              <a:t>I Maccabees 13:21 </a:t>
            </a:r>
          </a:p>
          <a:p>
            <a:pPr marL="137160" indent="0">
              <a:buNone/>
            </a:pPr>
            <a:r>
              <a:rPr lang="en-US" b="1" dirty="0"/>
              <a:t>       (Simon Maccabeus)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 err="1"/>
              <a:t>Hosannah</a:t>
            </a:r>
            <a:r>
              <a:rPr lang="en-US" b="1" dirty="0"/>
              <a:t>! Ps 118:25-26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Jesus hailed as King  and Messiah.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King of Peace (on a donkey)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Zechariah 9:9</a:t>
            </a:r>
          </a:p>
        </p:txBody>
      </p:sp>
      <p:pic>
        <p:nvPicPr>
          <p:cNvPr id="1026" name="Picture 2" descr="http://parishableitems.files.wordpress.com/2011/07/jesus-rides-into-jerusalem-on-a-donkey.jpg?w=450&amp;h=3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351" y="1676400"/>
            <a:ext cx="6612649" cy="47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269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46B71-C67F-E897-CC3B-FF6E4259C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12:16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61900-7F6E-4B19-2C07-B502CA51B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08" y="1510302"/>
            <a:ext cx="11068692" cy="132536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Only after Jesus was glorified…</a:t>
            </a:r>
          </a:p>
          <a:p>
            <a:pPr marL="137160" indent="0">
              <a:buNone/>
            </a:pPr>
            <a:r>
              <a:rPr lang="en-US" sz="3200" b="1" dirty="0"/>
              <a:t>How was Jesus glorified?</a:t>
            </a:r>
          </a:p>
        </p:txBody>
      </p:sp>
      <p:pic>
        <p:nvPicPr>
          <p:cNvPr id="1026" name="Picture 2" descr="Life of Jesus Christ: Crucifixion">
            <a:extLst>
              <a:ext uri="{FF2B5EF4-FFF2-40B4-BE49-F238E27FC236}">
                <a16:creationId xmlns:a16="http://schemas.microsoft.com/office/drawing/2014/main" id="{EDD1869A-F71E-E8C3-B697-5BD6D963E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24" y="2928331"/>
            <a:ext cx="5929130" cy="395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cension of Jesus - Wikipedia">
            <a:extLst>
              <a:ext uri="{FF2B5EF4-FFF2-40B4-BE49-F238E27FC236}">
                <a16:creationId xmlns:a16="http://schemas.microsoft.com/office/drawing/2014/main" id="{2B8D169F-6BFB-FA4E-6660-D2294BC3B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018" y="2006250"/>
            <a:ext cx="4728982" cy="528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460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10" y="274637"/>
            <a:ext cx="11038390" cy="1635185"/>
          </a:xfrm>
        </p:spPr>
        <p:txBody>
          <a:bodyPr>
            <a:normAutofit/>
          </a:bodyPr>
          <a:lstStyle/>
          <a:p>
            <a:r>
              <a:rPr lang="en-US" sz="4400" dirty="0"/>
              <a:t>John 12:23-29 The Hour Has Come to Glorify the King!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7841" y="1580225"/>
            <a:ext cx="5479085" cy="472913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Truly, truly I tell you, unless a kernel of wheat falls to the ground and dies, it remains only a single seed. But if it dies, it produces many seeds.  John 12:24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John 12:32 I will draw all men to myself.  How???     By dying!</a:t>
            </a:r>
          </a:p>
        </p:txBody>
      </p:sp>
      <p:pic>
        <p:nvPicPr>
          <p:cNvPr id="2050" name="Picture 2" descr="Unless A Kernel Of Wheat Falls To The Ground And Dies">
            <a:extLst>
              <a:ext uri="{FF2B5EF4-FFF2-40B4-BE49-F238E27FC236}">
                <a16:creationId xmlns:a16="http://schemas.microsoft.com/office/drawing/2014/main" id="{0EA56B00-E5D3-44FE-AE00-99D1E93AF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74" y="2364495"/>
            <a:ext cx="5770487" cy="421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51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585D-DC2C-493B-9CC5-9AD357509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1918" y="274638"/>
            <a:ext cx="6904234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John 12:30-36 Jesus Glorified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E5A54-BA26-4B0C-BAFE-FDB354037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585732"/>
            <a:ext cx="7164243" cy="5139159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How is Jesus glorified?</a:t>
            </a:r>
            <a:br>
              <a:rPr lang="en-US" sz="3200" b="1" dirty="0"/>
            </a:br>
            <a:r>
              <a:rPr lang="en-US" sz="3200" b="1" dirty="0"/>
              <a:t>How does Jesus glorify God?</a:t>
            </a:r>
          </a:p>
          <a:p>
            <a:pPr marL="137160" indent="0">
              <a:buNone/>
            </a:pPr>
            <a:endParaRPr lang="en-US" sz="1300" b="1" dirty="0"/>
          </a:p>
          <a:p>
            <a:pPr marL="137160" indent="0">
              <a:buNone/>
            </a:pPr>
            <a:r>
              <a:rPr lang="en-US" sz="3200" b="1" dirty="0"/>
              <a:t>Answer: By dying!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Lifted up:</a:t>
            </a:r>
          </a:p>
          <a:p>
            <a:pPr marL="137160" indent="0">
              <a:buNone/>
            </a:pPr>
            <a:r>
              <a:rPr lang="en-US" sz="3200" b="1" dirty="0"/>
              <a:t>	-on a cross</a:t>
            </a:r>
          </a:p>
          <a:p>
            <a:pPr marL="137160" indent="0">
              <a:buNone/>
            </a:pPr>
            <a:r>
              <a:rPr lang="en-US" sz="3200" b="1" dirty="0"/>
              <a:t>	-resurrection</a:t>
            </a:r>
          </a:p>
          <a:p>
            <a:pPr marL="137160" indent="0">
              <a:buNone/>
            </a:pPr>
            <a:r>
              <a:rPr lang="en-US" sz="3200" b="1" dirty="0"/>
              <a:t>	-</a:t>
            </a:r>
            <a:r>
              <a:rPr lang="en-US" sz="3200" b="1" dirty="0" err="1"/>
              <a:t>ascencsion</a:t>
            </a:r>
            <a:r>
              <a:rPr lang="en-US" sz="3200" b="1" dirty="0"/>
              <a:t> to heaven</a:t>
            </a:r>
          </a:p>
          <a:p>
            <a:pPr marL="137160" indent="0">
              <a:buNone/>
            </a:pPr>
            <a:r>
              <a:rPr lang="en-US" sz="3200" b="1" dirty="0"/>
              <a:t>	-when we lift up Jesus</a:t>
            </a:r>
          </a:p>
          <a:p>
            <a:pPr marL="137160" indent="0">
              <a:buNone/>
            </a:pPr>
            <a:endParaRPr lang="en-US" b="1" dirty="0"/>
          </a:p>
        </p:txBody>
      </p:sp>
      <p:pic>
        <p:nvPicPr>
          <p:cNvPr id="3074" name="Picture 2" descr="Detail of Christ on the Cross">
            <a:extLst>
              <a:ext uri="{FF2B5EF4-FFF2-40B4-BE49-F238E27FC236}">
                <a16:creationId xmlns:a16="http://schemas.microsoft.com/office/drawing/2014/main" id="{5D975061-18EF-4803-A92A-D714FA8FE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556" y="48802"/>
            <a:ext cx="4539465" cy="680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413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590F-5795-8391-EE8A-3FCE60D20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12:37-43</a:t>
            </a:r>
          </a:p>
        </p:txBody>
      </p:sp>
      <p:pic>
        <p:nvPicPr>
          <p:cNvPr id="2050" name="Picture 2" descr="3230794 Vector Art at Vecteezy">
            <a:extLst>
              <a:ext uri="{FF2B5EF4-FFF2-40B4-BE49-F238E27FC236}">
                <a16:creationId xmlns:a16="http://schemas.microsoft.com/office/drawing/2014/main" id="{23CF9F88-6F2E-8AF5-718C-A585EF950B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978" y="1701480"/>
            <a:ext cx="7636811" cy="459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2643E4-B314-F7FB-ECB3-CFAB41282D4D}"/>
              </a:ext>
            </a:extLst>
          </p:cNvPr>
          <p:cNvSpPr txBox="1"/>
          <p:nvPr/>
        </p:nvSpPr>
        <p:spPr>
          <a:xfrm>
            <a:off x="740780" y="3321934"/>
            <a:ext cx="2974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The people are talking…</a:t>
            </a:r>
          </a:p>
        </p:txBody>
      </p:sp>
    </p:spTree>
    <p:extLst>
      <p:ext uri="{BB962C8B-B14F-4D97-AF65-F5344CB8AC3E}">
        <p14:creationId xmlns:p14="http://schemas.microsoft.com/office/powerpoint/2010/main" val="3991255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05DF-BB6E-4E44-9216-78439C258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56" y="274638"/>
            <a:ext cx="10922643" cy="1345818"/>
          </a:xfrm>
        </p:spPr>
        <p:txBody>
          <a:bodyPr>
            <a:noAutofit/>
          </a:bodyPr>
          <a:lstStyle/>
          <a:p>
            <a:r>
              <a:rPr lang="en-US" sz="4000" dirty="0"/>
              <a:t>John 12:44-50 </a:t>
            </a:r>
            <a:br>
              <a:rPr lang="en-US" sz="4000" dirty="0"/>
            </a:br>
            <a:r>
              <a:rPr lang="en-US" sz="4000" dirty="0"/>
              <a:t>Summary of the Book of 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082D9-A658-47CE-96A2-F049AD923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756" y="1863525"/>
            <a:ext cx="9551044" cy="4445836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Jesus did not come to judge—that was not his purpose in coming.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But…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Jesus’ words (and his miracles) will judge us at the last days.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Are you ready for judgment?</a:t>
            </a:r>
          </a:p>
        </p:txBody>
      </p:sp>
    </p:spTree>
    <p:extLst>
      <p:ext uri="{BB962C8B-B14F-4D97-AF65-F5344CB8AC3E}">
        <p14:creationId xmlns:p14="http://schemas.microsoft.com/office/powerpoint/2010/main" val="619878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1B05-55B5-437B-83F0-AA7E24F95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769B4-F228-41DD-A90F-9D2575FB3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41124"/>
            <a:ext cx="10972800" cy="476823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It is not possible to be too extravagant toward king Jesus.</a:t>
            </a:r>
          </a:p>
          <a:p>
            <a:pPr marL="137160" indent="0">
              <a:buNone/>
            </a:pPr>
            <a:endParaRPr lang="en-US" sz="1300" b="1" dirty="0"/>
          </a:p>
          <a:p>
            <a:pPr marL="137160" indent="0">
              <a:buNone/>
            </a:pPr>
            <a:r>
              <a:rPr lang="en-US" b="1" dirty="0"/>
              <a:t>King Jesus has come to Jerusalem.  He will be glorified on the cross, by his resurrection and by his ascension.  Will you glorify him? Will you lift him up?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A grain of wheat must die to bear fruit.  Glorification through dying.   How much do you love your life?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Jesus’ Word will judge us at the last day.  Will you hold to his teaching?</a:t>
            </a:r>
          </a:p>
        </p:txBody>
      </p:sp>
    </p:spTree>
    <p:extLst>
      <p:ext uri="{BB962C8B-B14F-4D97-AF65-F5344CB8AC3E}">
        <p14:creationId xmlns:p14="http://schemas.microsoft.com/office/powerpoint/2010/main" val="3035780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20979</TotalTime>
  <Words>613</Words>
  <Application>Microsoft Office PowerPoint</Application>
  <PresentationFormat>Widescreen</PresentationFormat>
  <Paragraphs>100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XIV</vt:lpstr>
      <vt:lpstr>The Gospel of John</vt:lpstr>
      <vt:lpstr>John 11 Jesus Raises Lazarus</vt:lpstr>
      <vt:lpstr>John 11:26-27</vt:lpstr>
      <vt:lpstr>Lazarus, Come Out!</vt:lpstr>
      <vt:lpstr>John Chapter 12</vt:lpstr>
      <vt:lpstr>An Outline of John</vt:lpstr>
      <vt:lpstr>The Glorification of the Messiah/King</vt:lpstr>
      <vt:lpstr>John 12:1-8</vt:lpstr>
      <vt:lpstr>John 12:12-19 The Passion Story Begins </vt:lpstr>
      <vt:lpstr>John 12:16</vt:lpstr>
      <vt:lpstr>John 12:23-29 The Hour Has Come to Glorify the King! </vt:lpstr>
      <vt:lpstr>John 12:30-36 Jesus Glorified</vt:lpstr>
      <vt:lpstr>John 12:37-43</vt:lpstr>
      <vt:lpstr>John 12:44-50  Summary of the Book of Signs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136</cp:revision>
  <dcterms:created xsi:type="dcterms:W3CDTF">2020-11-05T23:37:34Z</dcterms:created>
  <dcterms:modified xsi:type="dcterms:W3CDTF">2025-06-02T02:49:01Z</dcterms:modified>
</cp:coreProperties>
</file>