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20" r:id="rId2"/>
    <p:sldId id="303" r:id="rId3"/>
    <p:sldId id="421" r:id="rId4"/>
    <p:sldId id="321" r:id="rId5"/>
    <p:sldId id="418" r:id="rId6"/>
    <p:sldId id="417" r:id="rId7"/>
    <p:sldId id="419" r:id="rId8"/>
    <p:sldId id="322" r:id="rId9"/>
    <p:sldId id="420" r:id="rId10"/>
    <p:sldId id="42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19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9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10087-FA84-4BAE-885B-F057D6FD9116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A2365-87A7-4616-8193-5F2B2AAC1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53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943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606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063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209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60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35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5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2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7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8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4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1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69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1653" y="274638"/>
            <a:ext cx="5930746" cy="2931270"/>
          </a:xfrm>
        </p:spPr>
        <p:txBody>
          <a:bodyPr>
            <a:normAutofit/>
          </a:bodyPr>
          <a:lstStyle/>
          <a:p>
            <a:r>
              <a:rPr lang="en-US" sz="4400" dirty="0"/>
              <a:t>John XVI</a:t>
            </a:r>
            <a:br>
              <a:rPr lang="en-US" sz="4400" dirty="0"/>
            </a:br>
            <a:r>
              <a:rPr lang="en-US" sz="4400" dirty="0"/>
              <a:t> Jesus Comforts His Disciples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1653" y="3205908"/>
            <a:ext cx="6665205" cy="310345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will be with you.</a:t>
            </a:r>
          </a:p>
          <a:p>
            <a:pPr marL="137160" indent="0">
              <a:buNone/>
            </a:pPr>
            <a:endParaRPr lang="en-US" sz="15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You will be with me.</a:t>
            </a:r>
          </a:p>
          <a:p>
            <a:pPr marL="137160" indent="0">
              <a:buNone/>
            </a:pPr>
            <a:endParaRPr lang="en-US" sz="15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will send the Holy Spirit as a Comforter.</a:t>
            </a:r>
          </a:p>
          <a:p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C4BC79-1267-05AC-DA2A-98001EA51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65" y="274638"/>
            <a:ext cx="5037256" cy="643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0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John 13:1-17  Jesus Shows His Love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6718" y="2985571"/>
            <a:ext cx="3275682" cy="359779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John 13:1  Jesus loved them “to the end.”</a:t>
            </a:r>
          </a:p>
          <a:p>
            <a:pPr marL="13716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How? By washing their feet.</a:t>
            </a: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Jesus Washing the Apostles' Feet (Jesus Washing the Feet of the Apostles)">
            <a:extLst>
              <a:ext uri="{FF2B5EF4-FFF2-40B4-BE49-F238E27FC236}">
                <a16:creationId xmlns:a16="http://schemas.microsoft.com/office/drawing/2014/main" id="{A17A7109-841E-42A4-ACDE-257CC2016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911821"/>
            <a:ext cx="7825740" cy="521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16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EDD69-9F33-4D18-B791-0723DBD9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13:31-35  As I Have Loved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C86DE-5FB1-46D1-AB32-B8916EE14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18166"/>
            <a:ext cx="5486400" cy="419119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Love one another as I have loved you.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By this all people will know that you are my disciples.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7F6CC8-4A90-4397-84F5-8D5FBFC51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4646" y="1600200"/>
            <a:ext cx="7063741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07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14:1-4 Jesus:  Trust in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4737" y="1685580"/>
            <a:ext cx="9152263" cy="4943819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600" b="1" dirty="0">
                <a:solidFill>
                  <a:srgbClr val="FFFF00"/>
                </a:solidFill>
              </a:rPr>
              <a:t>Trust in God, trust also in me. </a:t>
            </a:r>
          </a:p>
          <a:p>
            <a:pPr marL="457200" lvl="1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Do you trust God?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sz="3600" b="1" dirty="0">
                <a:solidFill>
                  <a:srgbClr val="FFFF00"/>
                </a:solidFill>
              </a:rPr>
              <a:t>Wedding metaphor</a:t>
            </a:r>
          </a:p>
          <a:p>
            <a:pPr marL="585216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Jewish betrothal:  Groom promises to “build a room” for the bride</a:t>
            </a:r>
            <a:r>
              <a:rPr lang="en-US" sz="2800" b="1" dirty="0">
                <a:solidFill>
                  <a:srgbClr val="FFFF00"/>
                </a:solidFill>
                <a:latin typeface="Book Antiqua"/>
              </a:rPr>
              <a:t>.</a:t>
            </a:r>
          </a:p>
          <a:p>
            <a:pPr marL="585216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2"/>
              <a:buNone/>
              <a:tabLst/>
              <a:defRPr/>
            </a:pPr>
            <a:r>
              <a:rPr lang="en-US" sz="2800" b="1" dirty="0">
                <a:solidFill>
                  <a:srgbClr val="FFFF00"/>
                </a:solidFill>
                <a:latin typeface="Book Antiqua"/>
              </a:rPr>
              <a:t>Then he brings her there to live with him.</a:t>
            </a:r>
            <a:endParaRPr lang="en-US" b="1" dirty="0">
              <a:solidFill>
                <a:srgbClr val="FFFF00"/>
              </a:solidFill>
            </a:endParaRPr>
          </a:p>
          <a:p>
            <a:endParaRPr lang="en-US" sz="1200" b="1" dirty="0">
              <a:solidFill>
                <a:srgbClr val="FFFF00"/>
              </a:solidFill>
            </a:endParaRPr>
          </a:p>
          <a:p>
            <a:endParaRPr lang="en-US" sz="1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29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5A21-BC49-49A5-B9E3-8F55AF3E1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In My Father’s There are Many Rooms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800EFF-058C-4EE5-8B14-A7297227B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195" y="1710369"/>
            <a:ext cx="7571362" cy="47085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F16F06-4248-8674-EEAC-7AC596E432D4}"/>
              </a:ext>
            </a:extLst>
          </p:cNvPr>
          <p:cNvSpPr txBox="1"/>
          <p:nvPr/>
        </p:nvSpPr>
        <p:spPr>
          <a:xfrm>
            <a:off x="8560106" y="3128790"/>
            <a:ext cx="34923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 Corinthians 2:9</a:t>
            </a:r>
          </a:p>
          <a:p>
            <a:endParaRPr lang="en-US" sz="3200" b="1" dirty="0"/>
          </a:p>
          <a:p>
            <a:r>
              <a:rPr lang="en-US" sz="3200" b="1" dirty="0"/>
              <a:t>No eye has seen, not ear has heard not mind conceived…</a:t>
            </a:r>
          </a:p>
        </p:txBody>
      </p:sp>
    </p:spTree>
    <p:extLst>
      <p:ext uri="{BB962C8B-B14F-4D97-AF65-F5344CB8AC3E}">
        <p14:creationId xmlns:p14="http://schemas.microsoft.com/office/powerpoint/2010/main" val="55137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0EA0E-3A60-431E-B67A-23D29474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827" y="274637"/>
            <a:ext cx="11042573" cy="1267723"/>
          </a:xfrm>
        </p:spPr>
        <p:txBody>
          <a:bodyPr>
            <a:noAutofit/>
          </a:bodyPr>
          <a:lstStyle/>
          <a:p>
            <a:r>
              <a:rPr lang="en-US" sz="3600" dirty="0"/>
              <a:t>John 14:5-14 </a:t>
            </a:r>
            <a:br>
              <a:rPr lang="en-US" sz="3600" dirty="0"/>
            </a:br>
            <a:r>
              <a:rPr lang="en-US" sz="3600" dirty="0"/>
              <a:t>I AM the Way the Truth and the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5A0C-EC10-400A-9AF3-8F12222F1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08" y="2000010"/>
            <a:ext cx="6015211" cy="4772059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I AM the way</a:t>
            </a:r>
          </a:p>
          <a:p>
            <a:pPr marL="137160" indent="0">
              <a:buNone/>
            </a:pPr>
            <a:r>
              <a:rPr lang="en-US" b="1" dirty="0"/>
              <a:t> “The Way” Acts 22:14, Acts 9:2, 19:9, 22:4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I AM the truth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I Am the life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Which is most comforting to you?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1026" name="Picture 2" descr="Are More One Way Streets on the Menu? | The Georgetown Metropolitan">
            <a:extLst>
              <a:ext uri="{FF2B5EF4-FFF2-40B4-BE49-F238E27FC236}">
                <a16:creationId xmlns:a16="http://schemas.microsoft.com/office/drawing/2014/main" id="{5B260132-F452-4365-8682-F17156698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276" y="1724588"/>
            <a:ext cx="4772059" cy="477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70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9182-474B-4C3B-94FF-E600C7FE1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Comfort From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163CF-45D2-4A0D-AAB8-AC85B19AC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299" y="1652531"/>
            <a:ext cx="10212636" cy="4656830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John 14:12 They will do greater works than these:</a:t>
            </a:r>
          </a:p>
          <a:p>
            <a:pPr marL="137160" indent="0">
              <a:buNone/>
            </a:pPr>
            <a:r>
              <a:rPr lang="en-US" b="1" dirty="0"/>
              <a:t>What things?</a:t>
            </a:r>
          </a:p>
          <a:p>
            <a:pPr marL="137160" indent="0">
              <a:buNone/>
            </a:pPr>
            <a:r>
              <a:rPr lang="en-US" b="1" dirty="0"/>
              <a:t>Bringing salvation to the lost and offering the Holy Spirit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v. 14 Ask Me anything in my name.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We can pray through Jesus     or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We can pray to Jesus.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88564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807550"/>
          </a:xfrm>
        </p:spPr>
        <p:txBody>
          <a:bodyPr>
            <a:normAutofit/>
          </a:bodyPr>
          <a:lstStyle/>
          <a:p>
            <a:r>
              <a:rPr lang="en-US" sz="3600" dirty="0"/>
              <a:t>Jesus Comforts the Disciples</a:t>
            </a:r>
            <a:br>
              <a:rPr lang="en-US" sz="3600" dirty="0"/>
            </a:br>
            <a:r>
              <a:rPr lang="en-US" sz="3600" dirty="0"/>
              <a:t>John 14:15-31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181" y="2181340"/>
            <a:ext cx="10631277" cy="440202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v. 16  I will not leave you alone.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I will send the Advocate/Comforter/Counselor.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v. 18 You are not an orphan.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v. 23  “We will come to him and make our home with him.”</a:t>
            </a:r>
          </a:p>
          <a:p>
            <a:pPr marL="137160" indent="0">
              <a:buNone/>
            </a:pPr>
            <a:endParaRPr lang="en-US" sz="12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v. 26  An advocate</a:t>
            </a:r>
          </a:p>
          <a:p>
            <a:pPr marL="137160" indent="0">
              <a:buNone/>
            </a:pPr>
            <a:endParaRPr lang="en-US" sz="1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v. 27 My peace (shalom) I leave you.</a:t>
            </a:r>
          </a:p>
        </p:txBody>
      </p:sp>
    </p:spTree>
    <p:extLst>
      <p:ext uri="{BB962C8B-B14F-4D97-AF65-F5344CB8AC3E}">
        <p14:creationId xmlns:p14="http://schemas.microsoft.com/office/powerpoint/2010/main" val="321931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DCE7-27CB-48A3-91B1-190F9BAF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224" y="274638"/>
            <a:ext cx="7517176" cy="1143000"/>
          </a:xfrm>
        </p:spPr>
        <p:txBody>
          <a:bodyPr>
            <a:normAutofit/>
          </a:bodyPr>
          <a:lstStyle/>
          <a:p>
            <a:r>
              <a:rPr lang="en-US" sz="4400" dirty="0"/>
              <a:t>Verse for the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6F6FF-1CC3-43BF-8291-4A1EEC69F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477" y="2864386"/>
            <a:ext cx="5337457" cy="344497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14:27 Do not let your heart be troubled, and do not be afraid.</a:t>
            </a:r>
          </a:p>
        </p:txBody>
      </p:sp>
      <p:pic>
        <p:nvPicPr>
          <p:cNvPr id="1026" name="Picture 2" descr="Standing on the Edge of a Cliff . . . | Transparent with Myself">
            <a:extLst>
              <a:ext uri="{FF2B5EF4-FFF2-40B4-BE49-F238E27FC236}">
                <a16:creationId xmlns:a16="http://schemas.microsoft.com/office/drawing/2014/main" id="{EE2FC687-CBE1-479F-B83E-05104045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39" y="605928"/>
            <a:ext cx="4487322" cy="586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6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84D77-BD68-4C7A-ADF3-8887815D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Comforts His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FE795-37A0-4D76-9094-74DB2BA84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210" y="1600200"/>
            <a:ext cx="10139189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I Am preparing a place.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I AM the way to that place.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I AM truth and life.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You will do greater things than me.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Ask anything in my name</a:t>
            </a:r>
          </a:p>
          <a:p>
            <a:pPr marL="137160" indent="0">
              <a:buNone/>
            </a:pPr>
            <a:endParaRPr lang="en-US" sz="900" b="1" dirty="0"/>
          </a:p>
          <a:p>
            <a:pPr marL="137160" indent="0">
              <a:buNone/>
            </a:pPr>
            <a:r>
              <a:rPr lang="en-US" b="1" dirty="0"/>
              <a:t>I am sending the Counselor/Comforter to you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I will make my home with you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84732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391</Words>
  <Application>Microsoft Office PowerPoint</Application>
  <PresentationFormat>Widescreen</PresentationFormat>
  <Paragraphs>83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Arial</vt:lpstr>
      <vt:lpstr>Book Antiqua</vt:lpstr>
      <vt:lpstr>Calibri</vt:lpstr>
      <vt:lpstr>Lucida Sans</vt:lpstr>
      <vt:lpstr>Wingdings</vt:lpstr>
      <vt:lpstr>Wingdings 2</vt:lpstr>
      <vt:lpstr>Wingdings 3</vt:lpstr>
      <vt:lpstr>1_Apex</vt:lpstr>
      <vt:lpstr>John XVI  Jesus Comforts His Disciples</vt:lpstr>
      <vt:lpstr>John 13:1-17  Jesus Shows His Love</vt:lpstr>
      <vt:lpstr>John 13:31-35  As I Have Loved You</vt:lpstr>
      <vt:lpstr>John 14:1-4 Jesus:  Trust in me</vt:lpstr>
      <vt:lpstr>In My Father’s There are Many Rooms</vt:lpstr>
      <vt:lpstr>John 14:5-14  I AM the Way the Truth and the Life</vt:lpstr>
      <vt:lpstr>Comfort From Jesus</vt:lpstr>
      <vt:lpstr>Jesus Comforts the Disciples John 14:15-31</vt:lpstr>
      <vt:lpstr>Verse for the Week</vt:lpstr>
      <vt:lpstr>Jesus Comforts His Disciples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7</cp:revision>
  <dcterms:created xsi:type="dcterms:W3CDTF">2025-06-05T23:49:04Z</dcterms:created>
  <dcterms:modified xsi:type="dcterms:W3CDTF">2025-06-15T22:01:26Z</dcterms:modified>
</cp:coreProperties>
</file>