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434" r:id="rId4"/>
    <p:sldId id="423" r:id="rId5"/>
    <p:sldId id="433" r:id="rId6"/>
    <p:sldId id="430" r:id="rId7"/>
    <p:sldId id="371" r:id="rId8"/>
    <p:sldId id="394" r:id="rId9"/>
    <p:sldId id="414" r:id="rId10"/>
    <p:sldId id="424" r:id="rId11"/>
    <p:sldId id="425" r:id="rId12"/>
    <p:sldId id="426" r:id="rId13"/>
    <p:sldId id="427" r:id="rId14"/>
    <p:sldId id="930" r:id="rId15"/>
    <p:sldId id="435" r:id="rId16"/>
    <p:sldId id="428" r:id="rId17"/>
    <p:sldId id="43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19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9A355-580E-46EE-9154-730E78FC5E36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3BB89-5AB2-4D88-8E67-3ED4E448C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7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574E2-EFD2-4871-B434-DFA83DC19F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86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292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69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7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4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7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4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1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9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3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54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144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47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8"/>
            <a:ext cx="1016000" cy="365125"/>
          </a:xfrm>
        </p:spPr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84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05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535113"/>
            <a:ext cx="5389033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3"/>
            <a:ext cx="5386917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362203"/>
            <a:ext cx="5389033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60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22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99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2" y="1524003"/>
            <a:ext cx="4011084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57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24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35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78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6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71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83FAA-897B-455B-BF6B-FA45948F92B0}" type="datetimeFigureOut">
              <a:rPr lang="en-US" smtClean="0"/>
              <a:t>7/6/2025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45D33C-30A8-415D-B9A5-7A314FAF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323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075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0861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259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17145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984" indent="-13716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900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8121" y="71022"/>
            <a:ext cx="7877320" cy="1192699"/>
          </a:xfrm>
        </p:spPr>
        <p:txBody>
          <a:bodyPr>
            <a:normAutofit/>
          </a:bodyPr>
          <a:lstStyle/>
          <a:p>
            <a:r>
              <a:rPr lang="en-US" sz="4400" dirty="0"/>
              <a:t>The Gospel of John XIX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5383" y="2060154"/>
            <a:ext cx="5312482" cy="422523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FFFF00"/>
                </a:solidFill>
              </a:rPr>
              <a:t>John Ch 17</a:t>
            </a:r>
          </a:p>
          <a:p>
            <a:pPr algn="l"/>
            <a:endParaRPr lang="en-US" sz="4000" b="1" dirty="0">
              <a:solidFill>
                <a:srgbClr val="FFFF00"/>
              </a:solidFill>
            </a:endParaRPr>
          </a:p>
          <a:p>
            <a:pPr algn="l"/>
            <a:r>
              <a:rPr lang="en-US" sz="4000" b="1" dirty="0">
                <a:solidFill>
                  <a:srgbClr val="FFFF00"/>
                </a:solidFill>
              </a:rPr>
              <a:t>The Hour Has Come</a:t>
            </a:r>
          </a:p>
          <a:p>
            <a:pPr algn="l"/>
            <a:endParaRPr lang="en-US" sz="4000" b="1" dirty="0">
              <a:solidFill>
                <a:srgbClr val="FFFF00"/>
              </a:solidFill>
            </a:endParaRPr>
          </a:p>
          <a:p>
            <a:pPr algn="l"/>
            <a:r>
              <a:rPr lang="en-US" sz="4000" b="1" dirty="0">
                <a:solidFill>
                  <a:srgbClr val="FFFF00"/>
                </a:solidFill>
              </a:rPr>
              <a:t>Prayer for Unity</a:t>
            </a:r>
          </a:p>
          <a:p>
            <a:pPr algn="l"/>
            <a:endParaRPr lang="en-US" sz="4000" b="1" dirty="0">
              <a:solidFill>
                <a:srgbClr val="FFFF00"/>
              </a:solidFill>
            </a:endParaRPr>
          </a:p>
          <a:p>
            <a:pPr algn="l"/>
            <a:endParaRPr lang="en-US" sz="40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  <a:p>
            <a:pPr algn="l"/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milligan.edu/administrative/mmatson/john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49" y="1533806"/>
            <a:ext cx="4109622" cy="525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6B5E2-8CE6-8E97-2497-64782E91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Jesus’ Last Discourse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2E027-AD12-ADC5-D2E3-F5F535D0C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" indent="0">
              <a:buNone/>
            </a:pPr>
            <a:r>
              <a:rPr lang="en-US" sz="3200" b="1" dirty="0"/>
              <a:t>Jesus showed them his love “to the bitter end.”</a:t>
            </a:r>
          </a:p>
          <a:p>
            <a:pPr marL="102870" indent="0">
              <a:buNone/>
            </a:pPr>
            <a:r>
              <a:rPr lang="en-US" sz="3200" b="1" dirty="0"/>
              <a:t>Jesus washed their feet.</a:t>
            </a:r>
          </a:p>
          <a:p>
            <a:pPr marL="102870" indent="0">
              <a:buNone/>
            </a:pPr>
            <a:r>
              <a:rPr lang="en-US" sz="3200" b="1" dirty="0"/>
              <a:t>Jesus comforted his disciples</a:t>
            </a:r>
          </a:p>
          <a:p>
            <a:pPr marL="102870" indent="0">
              <a:buNone/>
            </a:pPr>
            <a:r>
              <a:rPr lang="en-US" sz="3200" b="1" dirty="0"/>
              <a:t>In my Father’s house there are many rooms…</a:t>
            </a:r>
          </a:p>
          <a:p>
            <a:pPr marL="102870" indent="0">
              <a:buNone/>
            </a:pPr>
            <a:r>
              <a:rPr lang="en-US" sz="3200" b="1" dirty="0"/>
              <a:t>I am going to the Father, but I am sending the Comforter</a:t>
            </a:r>
          </a:p>
          <a:p>
            <a:pPr marL="102870" indent="0">
              <a:buNone/>
            </a:pPr>
            <a:r>
              <a:rPr lang="en-US" sz="3200" b="1" dirty="0"/>
              <a:t>You will be persecuted, but the Holy Spirit will help you.</a:t>
            </a:r>
          </a:p>
          <a:p>
            <a:pPr marL="102870" indent="0">
              <a:buNone/>
            </a:pPr>
            <a:r>
              <a:rPr lang="en-US" sz="3200" b="1" dirty="0"/>
              <a:t>Abide in me!</a:t>
            </a:r>
          </a:p>
        </p:txBody>
      </p:sp>
    </p:spTree>
    <p:extLst>
      <p:ext uri="{BB962C8B-B14F-4D97-AF65-F5344CB8AC3E}">
        <p14:creationId xmlns:p14="http://schemas.microsoft.com/office/powerpoint/2010/main" val="197158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69B1-5B18-4F85-9803-C98CE745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17 :1 The Hour Has 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A06A5-14E7-440F-9A17-C3CD17D6E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1" y="1600199"/>
            <a:ext cx="10653311" cy="5087039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b="1" dirty="0"/>
              <a:t>What hour is this?</a:t>
            </a:r>
          </a:p>
          <a:p>
            <a:pPr marL="137160" indent="0">
              <a:buNone/>
            </a:pPr>
            <a:r>
              <a:rPr lang="en-US" b="1" dirty="0"/>
              <a:t>The hour of Jesus’ death</a:t>
            </a:r>
          </a:p>
          <a:p>
            <a:pPr marL="137160" indent="0">
              <a:buNone/>
            </a:pPr>
            <a:r>
              <a:rPr lang="en-US" b="1" dirty="0"/>
              <a:t>The hour of the redemption of humanity</a:t>
            </a:r>
          </a:p>
          <a:p>
            <a:pPr marL="137160" indent="0">
              <a:buNone/>
            </a:pPr>
            <a:r>
              <a:rPr lang="en-US" b="1" dirty="0"/>
              <a:t>The greatest hour in human history</a:t>
            </a:r>
          </a:p>
          <a:p>
            <a:pPr marL="137160" indent="0">
              <a:buNone/>
            </a:pPr>
            <a:r>
              <a:rPr lang="en-US" b="1" dirty="0"/>
              <a:t>The hour God’s plan is consummated</a:t>
            </a:r>
          </a:p>
          <a:p>
            <a:pPr marL="137160" indent="0">
              <a:buNone/>
            </a:pPr>
            <a:r>
              <a:rPr lang="en-US" b="1" dirty="0"/>
              <a:t>The hour Old Testament prophecy is fulfilled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The Old Covenant will be fulfilled</a:t>
            </a:r>
          </a:p>
          <a:p>
            <a:pPr marL="137160" indent="0">
              <a:buNone/>
            </a:pPr>
            <a:r>
              <a:rPr lang="en-US" b="1" dirty="0"/>
              <a:t>The hour the world will take its best shot at Jesus</a:t>
            </a:r>
          </a:p>
          <a:p>
            <a:pPr marL="137160" indent="0">
              <a:buNone/>
            </a:pPr>
            <a:r>
              <a:rPr lang="en-US" b="1" dirty="0"/>
              <a:t>The New Covenant will be sealed with blood</a:t>
            </a:r>
          </a:p>
          <a:p>
            <a:pPr marL="137160" indent="0">
              <a:buNone/>
            </a:pPr>
            <a:r>
              <a:rPr lang="en-US" b="1" dirty="0"/>
              <a:t>The Lamb from the foundation of the world will be slain</a:t>
            </a:r>
          </a:p>
        </p:txBody>
      </p:sp>
    </p:spTree>
    <p:extLst>
      <p:ext uri="{BB962C8B-B14F-4D97-AF65-F5344CB8AC3E}">
        <p14:creationId xmlns:p14="http://schemas.microsoft.com/office/powerpoint/2010/main" val="412502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1CCC-C007-4018-ABBF-3019823D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Father, the hour has come">
            <a:extLst>
              <a:ext uri="{FF2B5EF4-FFF2-40B4-BE49-F238E27FC236}">
                <a16:creationId xmlns:a16="http://schemas.microsoft.com/office/drawing/2014/main" id="{72738A85-2E63-4210-B692-BA1A50EBEA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49" y="274638"/>
            <a:ext cx="11400960" cy="641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78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05B8-9167-4DCB-B774-87ACCD536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17:1 The Hour for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FD4FA-EAEE-41F1-8B42-F0A54BDEC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76" y="1417638"/>
            <a:ext cx="11075624" cy="489172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sz="3600" b="1" dirty="0"/>
              <a:t>The hour for Jesus to be glorified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sz="3200" b="1" dirty="0"/>
              <a:t>Glory/glorify 9 times in John 17 (36 times in John)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Glorify:</a:t>
            </a:r>
          </a:p>
          <a:p>
            <a:pPr marL="137160" indent="0">
              <a:buNone/>
            </a:pPr>
            <a:r>
              <a:rPr lang="en-US" sz="3200" b="1" dirty="0"/>
              <a:t>John 3:14</a:t>
            </a:r>
          </a:p>
          <a:p>
            <a:pPr marL="137160" indent="0">
              <a:buNone/>
            </a:pPr>
            <a:r>
              <a:rPr lang="en-US" sz="3200" b="1" dirty="0"/>
              <a:t>John 8:28</a:t>
            </a:r>
          </a:p>
          <a:p>
            <a:pPr marL="137160" indent="0">
              <a:buNone/>
            </a:pPr>
            <a:r>
              <a:rPr lang="en-US" sz="3200" b="1" dirty="0"/>
              <a:t>John 12:32</a:t>
            </a:r>
          </a:p>
        </p:txBody>
      </p:sp>
    </p:spTree>
    <p:extLst>
      <p:ext uri="{BB962C8B-B14F-4D97-AF65-F5344CB8AC3E}">
        <p14:creationId xmlns:p14="http://schemas.microsoft.com/office/powerpoint/2010/main" val="175180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94E29-C97F-417B-9CFA-9CAA069E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4436125" cy="1325562"/>
          </a:xfrm>
        </p:spPr>
        <p:txBody>
          <a:bodyPr>
            <a:normAutofit/>
          </a:bodyPr>
          <a:lstStyle/>
          <a:p>
            <a:r>
              <a:rPr lang="en-US" sz="4400" dirty="0"/>
              <a:t>John 3:14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20BF-BB29-4C2F-80DD-2EAAEB534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159306"/>
            <a:ext cx="5138508" cy="415005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Numbers 21:7-9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Just as Moses lifted up the snake in the wilderness, so the Son of Man must be lifted up.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8E74D-4F87-4D1F-AC27-46BF68283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676" y="-1286679"/>
            <a:ext cx="5776759" cy="809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91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96D35-B887-4187-B9E5-0FCE80A8F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John 8:28  I AM He  </a:t>
            </a:r>
            <a:r>
              <a:rPr lang="en-US" sz="3200" i="1" dirty="0"/>
              <a:t>ego </a:t>
            </a:r>
            <a:r>
              <a:rPr lang="en-US" sz="3200" i="1" dirty="0" err="1"/>
              <a:t>eimi</a:t>
            </a:r>
            <a:endParaRPr lang="en-US" sz="3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8D2B-0509-465C-BBCD-3044332B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820" y="1544716"/>
            <a:ext cx="4527611" cy="2032986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When you have lifted up the Son of Man, then you will know that I AM He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3EF846-1318-4FF0-A3CE-FAB2871FC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743" y="1258982"/>
            <a:ext cx="3212635" cy="4789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235096-22EA-4842-987E-846C87E68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819" y="3053920"/>
            <a:ext cx="4919792" cy="27714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F212E-033E-40AE-AFC3-1749CB982F5A}"/>
              </a:ext>
            </a:extLst>
          </p:cNvPr>
          <p:cNvSpPr txBox="1"/>
          <p:nvPr/>
        </p:nvSpPr>
        <p:spPr>
          <a:xfrm>
            <a:off x="2864529" y="6045692"/>
            <a:ext cx="649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Have you been lifting Jesus up?</a:t>
            </a:r>
          </a:p>
        </p:txBody>
      </p:sp>
    </p:spTree>
    <p:extLst>
      <p:ext uri="{BB962C8B-B14F-4D97-AF65-F5344CB8AC3E}">
        <p14:creationId xmlns:p14="http://schemas.microsoft.com/office/powerpoint/2010/main" val="38994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585D-DC2C-493B-9CC5-9AD35750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John 12:32 </a:t>
            </a:r>
            <a:r>
              <a:rPr lang="en-US" sz="3600" dirty="0"/>
              <a:t>Jesus Glorified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E5A54-BA26-4B0C-BAFE-FDB35403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618" y="1600200"/>
            <a:ext cx="5770486" cy="470916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How is Jesus glorified?</a:t>
            </a:r>
            <a:br>
              <a:rPr lang="en-US" b="1" dirty="0"/>
            </a:br>
            <a:r>
              <a:rPr lang="en-US" b="1" dirty="0"/>
              <a:t>How does Jesus glorify God?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Answer: By dying!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Lifted up:</a:t>
            </a:r>
          </a:p>
          <a:p>
            <a:pPr marL="137160" indent="0">
              <a:buNone/>
            </a:pPr>
            <a:r>
              <a:rPr lang="en-US" b="1" dirty="0"/>
              <a:t>	-on a cross</a:t>
            </a:r>
          </a:p>
          <a:p>
            <a:pPr marL="137160" indent="0">
              <a:buNone/>
            </a:pPr>
            <a:r>
              <a:rPr lang="en-US" b="1" dirty="0"/>
              <a:t>	-resurrection</a:t>
            </a:r>
          </a:p>
          <a:p>
            <a:pPr marL="137160" indent="0">
              <a:buNone/>
            </a:pPr>
            <a:r>
              <a:rPr lang="en-US" b="1" dirty="0"/>
              <a:t>	-</a:t>
            </a:r>
            <a:r>
              <a:rPr lang="en-US" b="1" dirty="0" err="1"/>
              <a:t>ascencsion</a:t>
            </a:r>
            <a:r>
              <a:rPr lang="en-US" b="1" dirty="0"/>
              <a:t> to heaven</a:t>
            </a:r>
          </a:p>
          <a:p>
            <a:pPr marL="137160" indent="0">
              <a:buNone/>
            </a:pPr>
            <a:r>
              <a:rPr lang="en-US" b="1" dirty="0"/>
              <a:t>	-when we lift up Jesus</a:t>
            </a:r>
          </a:p>
          <a:p>
            <a:pPr marL="137160" indent="0">
              <a:buNone/>
            </a:pPr>
            <a:endParaRPr lang="en-US" b="1" dirty="0"/>
          </a:p>
        </p:txBody>
      </p:sp>
      <p:pic>
        <p:nvPicPr>
          <p:cNvPr id="3074" name="Picture 2" descr="Detail of Christ on the Cross">
            <a:extLst>
              <a:ext uri="{FF2B5EF4-FFF2-40B4-BE49-F238E27FC236}">
                <a16:creationId xmlns:a16="http://schemas.microsoft.com/office/drawing/2014/main" id="{5D975061-18EF-4803-A92A-D714FA8FE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17638"/>
            <a:ext cx="35052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13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F6298-DAAD-4BC2-8876-456C3568C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17:3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678CF-1959-4CBA-9D63-CCE4D3313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3379"/>
            <a:ext cx="11134380" cy="475598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This is eternal life: That they may know you, the only true God and Jesus Christ, whom you have sent.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i="1" dirty="0" err="1"/>
              <a:t>Ginosko</a:t>
            </a:r>
            <a:r>
              <a:rPr lang="en-US" sz="3200" b="1" i="1" dirty="0"/>
              <a:t>:</a:t>
            </a:r>
            <a:r>
              <a:rPr lang="en-US" sz="3200" b="1" dirty="0"/>
              <a:t>  To know intimately, to experience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Do you know Jesus?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John 17:25-26  I have made you known to them.</a:t>
            </a:r>
          </a:p>
        </p:txBody>
      </p:sp>
    </p:spTree>
    <p:extLst>
      <p:ext uri="{BB962C8B-B14F-4D97-AF65-F5344CB8AC3E}">
        <p14:creationId xmlns:p14="http://schemas.microsoft.com/office/powerpoint/2010/main" val="335860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B574-1B8F-4E61-B71C-7C2D8246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17:4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1EABD-DE64-41C2-BD16-F6B7306BA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63" y="1762699"/>
            <a:ext cx="11336356" cy="454666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/>
              <a:t>God glorified Jesus, but Jesus also glorified God! 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How?  By completing the work given to him.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2 Tim 4:6-8</a:t>
            </a:r>
          </a:p>
          <a:p>
            <a:pPr marL="137160" indent="0">
              <a:buNone/>
            </a:pPr>
            <a:endParaRPr lang="en-US" sz="1600" b="1" dirty="0"/>
          </a:p>
          <a:p>
            <a:pPr marL="137160" indent="0">
              <a:buNone/>
            </a:pPr>
            <a:r>
              <a:rPr lang="en-US" sz="3200" b="1" dirty="0"/>
              <a:t>What is the work God has given you?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sz="3200" b="1" dirty="0"/>
              <a:t>Are you completing this work?</a:t>
            </a:r>
          </a:p>
        </p:txBody>
      </p:sp>
    </p:spTree>
    <p:extLst>
      <p:ext uri="{BB962C8B-B14F-4D97-AF65-F5344CB8AC3E}">
        <p14:creationId xmlns:p14="http://schemas.microsoft.com/office/powerpoint/2010/main" val="256972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AD2B-42F6-4791-97A8-7C3F59D51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08" y="274637"/>
            <a:ext cx="11119692" cy="1660695"/>
          </a:xfrm>
        </p:spPr>
        <p:txBody>
          <a:bodyPr>
            <a:noAutofit/>
          </a:bodyPr>
          <a:lstStyle/>
          <a:p>
            <a:r>
              <a:rPr lang="en-US" sz="4000" dirty="0"/>
              <a:t>John 17:6-19 </a:t>
            </a:r>
            <a:br>
              <a:rPr lang="en-US" sz="4000" dirty="0"/>
            </a:br>
            <a:r>
              <a:rPr lang="en-US" sz="4000" dirty="0"/>
              <a:t>Jesus Prays for the Apostles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2AB2-0697-4D88-92CD-6DBEAEA83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51" y="2346593"/>
            <a:ext cx="11119692" cy="396276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v. 10 All I have is yours and all you have is mine.</a:t>
            </a:r>
          </a:p>
          <a:p>
            <a:pPr marL="137160" indent="0">
              <a:buNone/>
            </a:pPr>
            <a:endParaRPr lang="en-US" sz="1300" b="1" dirty="0"/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v. 17 Sanctified (set apart) by the truth for the work you gave them.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  <a:buFont typeface="Wingdings 2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137160" indent="0">
              <a:buNone/>
            </a:pPr>
            <a:r>
              <a:rPr lang="en-US" sz="3200" b="1" dirty="0"/>
              <a:t>v. 11,12,15  Protected</a:t>
            </a:r>
          </a:p>
          <a:p>
            <a:pPr marL="137160" indent="0">
              <a:buNone/>
            </a:pPr>
            <a:endParaRPr lang="en-US" sz="1300" b="1" dirty="0"/>
          </a:p>
          <a:p>
            <a:pPr marL="137160" indent="0">
              <a:buNone/>
            </a:pPr>
            <a:r>
              <a:rPr lang="en-US" sz="3200" b="1" dirty="0"/>
              <a:t>v. 13 the full measure of my joy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139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0A2A-F15D-4730-B3C3-C10493487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1" y="274638"/>
            <a:ext cx="10987489" cy="1421960"/>
          </a:xfrm>
        </p:spPr>
        <p:txBody>
          <a:bodyPr>
            <a:noAutofit/>
          </a:bodyPr>
          <a:lstStyle/>
          <a:p>
            <a:r>
              <a:rPr lang="en-US" sz="4400" dirty="0"/>
              <a:t>John 17:20-26</a:t>
            </a:r>
            <a:br>
              <a:rPr lang="en-US" sz="4400" dirty="0"/>
            </a:br>
            <a:r>
              <a:rPr lang="en-US" sz="4400" dirty="0"/>
              <a:t>Jesus Prays for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1667C-5F53-46CC-91B8-096683C87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771" y="2027104"/>
            <a:ext cx="10543142" cy="428225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God:  Please see that they love one another!!!!!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v. 22 May they be one as we are one.  What does that look like?</a:t>
            </a:r>
          </a:p>
          <a:p>
            <a:pPr marL="137160" indent="0">
              <a:buNone/>
            </a:pPr>
            <a:endParaRPr lang="en-US" sz="3200" b="1" dirty="0"/>
          </a:p>
          <a:p>
            <a:pPr marL="137160" indent="0">
              <a:buNone/>
            </a:pPr>
            <a:r>
              <a:rPr lang="en-US" sz="3200" b="1" dirty="0"/>
              <a:t>v. 23 Then the world will know….  (John 13:334-35)</a:t>
            </a:r>
          </a:p>
        </p:txBody>
      </p:sp>
    </p:spTree>
    <p:extLst>
      <p:ext uri="{BB962C8B-B14F-4D97-AF65-F5344CB8AC3E}">
        <p14:creationId xmlns:p14="http://schemas.microsoft.com/office/powerpoint/2010/main" val="1478054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360E1-22D7-A261-268C-CC0FBD65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17:23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BD1C1-EE2A-DDF3-A5C0-213BFE922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42" y="3007604"/>
            <a:ext cx="3679634" cy="3301755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4000" b="1" dirty="0"/>
              <a:t>Complete Unity</a:t>
            </a:r>
          </a:p>
        </p:txBody>
      </p:sp>
      <p:pic>
        <p:nvPicPr>
          <p:cNvPr id="2050" name="Picture 2" descr="Unity : Beginner to Advanced - Complete ...">
            <a:extLst>
              <a:ext uri="{FF2B5EF4-FFF2-40B4-BE49-F238E27FC236}">
                <a16:creationId xmlns:a16="http://schemas.microsoft.com/office/drawing/2014/main" id="{DE447E4F-306A-4C8A-765E-CCDD08C30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976" y="1499713"/>
            <a:ext cx="8560024" cy="48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249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42EC8-E9E7-32BE-C098-E5256345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 Last and Greatest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8CEF-D531-839C-67F8-95031B781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200" b="1" dirty="0"/>
              <a:t>The hour has come!!!</a:t>
            </a:r>
          </a:p>
          <a:p>
            <a:pPr marL="137160" indent="0">
              <a:buNone/>
            </a:pPr>
            <a:r>
              <a:rPr lang="en-US" sz="3200" b="1" dirty="0"/>
              <a:t>Jesus is being lifted up and glorified!</a:t>
            </a:r>
          </a:p>
          <a:p>
            <a:pPr marL="137160" indent="0">
              <a:buNone/>
            </a:pPr>
            <a:r>
              <a:rPr lang="en-US" sz="3200" b="1" dirty="0"/>
              <a:t>The key to eternal life:   Knowing Jesus!!!</a:t>
            </a:r>
          </a:p>
          <a:p>
            <a:pPr marL="137160" indent="0">
              <a:buNone/>
            </a:pPr>
            <a:r>
              <a:rPr lang="en-US" sz="3200" b="1" dirty="0"/>
              <a:t>Jesus (and we) can glorify God by completing his work.</a:t>
            </a:r>
          </a:p>
          <a:p>
            <a:pPr marL="137160" indent="0">
              <a:buNone/>
            </a:pPr>
            <a:r>
              <a:rPr lang="en-US" sz="3200" b="1" dirty="0"/>
              <a:t>Jesus prays for our protection and our sanctification.</a:t>
            </a:r>
          </a:p>
          <a:p>
            <a:pPr marL="137160" indent="0">
              <a:buNone/>
            </a:pPr>
            <a:r>
              <a:rPr lang="en-US" sz="3200" b="1" dirty="0"/>
              <a:t>Jesus parting thought for us:  Be one as the Son and the Father are one!!!</a:t>
            </a:r>
          </a:p>
        </p:txBody>
      </p:sp>
    </p:spTree>
    <p:extLst>
      <p:ext uri="{BB962C8B-B14F-4D97-AF65-F5344CB8AC3E}">
        <p14:creationId xmlns:p14="http://schemas.microsoft.com/office/powerpoint/2010/main" val="1865693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31E71-6A42-47D7-8B44-537F84B4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18 &amp; 19 The Passion of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0EE0E-B9BE-492C-8CFC-22F27C295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600200"/>
            <a:ext cx="4247965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b="1" dirty="0"/>
              <a:t>Jesus is completely in control.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Jesus has predicted what is happening.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Jesus is fulfilling prophecy.</a:t>
            </a:r>
          </a:p>
          <a:p>
            <a:pPr marL="137160" indent="0">
              <a:buNone/>
            </a:pPr>
            <a:endParaRPr lang="en-US" sz="1200" b="1" dirty="0"/>
          </a:p>
          <a:p>
            <a:pPr marL="137160" indent="0">
              <a:buNone/>
            </a:pPr>
            <a:r>
              <a:rPr lang="en-US" b="1" dirty="0"/>
              <a:t>Jesus is being bold.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0DE6B3-E563-4C8D-A78A-68B2F99EF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10919"/>
            <a:ext cx="4557784" cy="348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32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583F7-96F1-4FDD-9524-B3C71F6E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John 20:21-31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469F1-1F52-471D-B35F-29C2E7869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171" y="1784412"/>
            <a:ext cx="8118629" cy="4524948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My Lord and my God!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These things were written that you may believe that Jesus is indeed the Christ, the Son of God, and that, by believing, you will have life in his name.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Do you believe?  Will you lift up Jesus?</a:t>
            </a:r>
          </a:p>
          <a:p>
            <a:pPr marL="137160" indent="0">
              <a:buNone/>
            </a:pPr>
            <a:r>
              <a:rPr lang="en-US" b="1" dirty="0"/>
              <a:t>And to God be </a:t>
            </a:r>
            <a:r>
              <a:rPr lang="en-US" b="1"/>
              <a:t>the glory!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9067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3976</TotalTime>
  <Words>651</Words>
  <Application>Microsoft Office PowerPoint</Application>
  <PresentationFormat>Widescreen</PresentationFormat>
  <Paragraphs>111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Book Antiqua</vt:lpstr>
      <vt:lpstr>Calibri</vt:lpstr>
      <vt:lpstr>Lucida Sans</vt:lpstr>
      <vt:lpstr>Wingdings</vt:lpstr>
      <vt:lpstr>Wingdings 2</vt:lpstr>
      <vt:lpstr>Wingdings 3</vt:lpstr>
      <vt:lpstr>1_Apex</vt:lpstr>
      <vt:lpstr>Apex</vt:lpstr>
      <vt:lpstr>The Gospel of John XIX</vt:lpstr>
      <vt:lpstr>Jesus’ Last Discourse</vt:lpstr>
      <vt:lpstr>John 17 :1 The Hour Has Come</vt:lpstr>
      <vt:lpstr>PowerPoint Presentation</vt:lpstr>
      <vt:lpstr>John 17:1 The Hour for What?</vt:lpstr>
      <vt:lpstr>John 3:14</vt:lpstr>
      <vt:lpstr>John 8:28  I AM He  ego eimi</vt:lpstr>
      <vt:lpstr>John 12:32 Jesus Glorified</vt:lpstr>
      <vt:lpstr>John 17:3  </vt:lpstr>
      <vt:lpstr>John 17:4</vt:lpstr>
      <vt:lpstr>John 17:6-19  Jesus Prays for the Apostles</vt:lpstr>
      <vt:lpstr>John 17:20-26 Jesus Prays for Us</vt:lpstr>
      <vt:lpstr>John 17:23</vt:lpstr>
      <vt:lpstr>Jesus’  Last and Greatest Prayer</vt:lpstr>
      <vt:lpstr>John 18 &amp; 19 The Passion of Christ</vt:lpstr>
      <vt:lpstr>Summary: John 20:21-31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8</cp:revision>
  <dcterms:created xsi:type="dcterms:W3CDTF">2025-06-19T17:36:24Z</dcterms:created>
  <dcterms:modified xsi:type="dcterms:W3CDTF">2025-07-06T22:38:16Z</dcterms:modified>
</cp:coreProperties>
</file>