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76" r:id="rId2"/>
    <p:sldId id="940" r:id="rId3"/>
    <p:sldId id="948" r:id="rId4"/>
    <p:sldId id="946" r:id="rId5"/>
    <p:sldId id="947" r:id="rId6"/>
    <p:sldId id="949" r:id="rId7"/>
    <p:sldId id="950" r:id="rId8"/>
    <p:sldId id="954" r:id="rId9"/>
    <p:sldId id="951" r:id="rId10"/>
    <p:sldId id="952" r:id="rId11"/>
    <p:sldId id="953" r:id="rId12"/>
    <p:sldId id="955" r:id="rId13"/>
    <p:sldId id="956" r:id="rId14"/>
    <p:sldId id="957" r:id="rId15"/>
    <p:sldId id="95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59BBE4-F76A-41A4-9B4B-0457AC645E9C}" v="36" dt="2025-09-28T16:09:53.4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626" autoAdjust="0"/>
    <p:restoredTop sz="94660"/>
  </p:normalViewPr>
  <p:slideViewPr>
    <p:cSldViewPr>
      <p:cViewPr varScale="1">
        <p:scale>
          <a:sx n="70" d="100"/>
          <a:sy n="70" d="100"/>
        </p:scale>
        <p:origin x="13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47381711-A8C6-487F-B478-F1510AC8C65D}"/>
    <pc:docChg chg="custSel addSld delSld modSld sldOrd delMainMaster">
      <pc:chgData name="John Oakes" userId="1a36f0057432ea1f" providerId="LiveId" clId="{47381711-A8C6-487F-B478-F1510AC8C65D}" dt="2025-09-29T05:33:32.904" v="3012" actId="47"/>
      <pc:docMkLst>
        <pc:docMk/>
      </pc:docMkLst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57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58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59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60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61"/>
        </pc:sldMkLst>
      </pc:sldChg>
      <pc:sldChg chg="modSp add del mod">
        <pc:chgData name="John Oakes" userId="1a36f0057432ea1f" providerId="LiveId" clId="{47381711-A8C6-487F-B478-F1510AC8C65D}" dt="2025-09-29T05:33:15.285" v="3011" actId="47"/>
        <pc:sldMkLst>
          <pc:docMk/>
          <pc:sldMk cId="0" sldId="262"/>
        </pc:sldMkLst>
        <pc:spChg chg="mod">
          <ac:chgData name="John Oakes" userId="1a36f0057432ea1f" providerId="LiveId" clId="{47381711-A8C6-487F-B478-F1510AC8C65D}" dt="2025-09-28T14:33:07.748" v="2584" actId="27636"/>
          <ac:spMkLst>
            <pc:docMk/>
            <pc:sldMk cId="0" sldId="262"/>
            <ac:spMk id="84" creationId="{00000000-0000-0000-0000-000000000000}"/>
          </ac:spMkLst>
        </pc:spChg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63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64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65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66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67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68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69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70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71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72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73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74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75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77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278"/>
        </pc:sldMkLst>
      </pc:sldChg>
      <pc:sldChg chg="add del">
        <pc:chgData name="John Oakes" userId="1a36f0057432ea1f" providerId="LiveId" clId="{47381711-A8C6-487F-B478-F1510AC8C65D}" dt="2025-09-29T05:33:32.904" v="3012" actId="47"/>
        <pc:sldMkLst>
          <pc:docMk/>
          <pc:sldMk cId="0" sldId="279"/>
        </pc:sldMkLst>
      </pc:sldChg>
      <pc:sldChg chg="add del">
        <pc:chgData name="John Oakes" userId="1a36f0057432ea1f" providerId="LiveId" clId="{47381711-A8C6-487F-B478-F1510AC8C65D}" dt="2025-09-29T05:33:32.904" v="3012" actId="47"/>
        <pc:sldMkLst>
          <pc:docMk/>
          <pc:sldMk cId="0" sldId="280"/>
        </pc:sldMkLst>
      </pc:sldChg>
      <pc:sldChg chg="add del">
        <pc:chgData name="John Oakes" userId="1a36f0057432ea1f" providerId="LiveId" clId="{47381711-A8C6-487F-B478-F1510AC8C65D}" dt="2025-09-29T05:33:32.904" v="3012" actId="47"/>
        <pc:sldMkLst>
          <pc:docMk/>
          <pc:sldMk cId="0" sldId="281"/>
        </pc:sldMkLst>
      </pc:sldChg>
      <pc:sldChg chg="add del">
        <pc:chgData name="John Oakes" userId="1a36f0057432ea1f" providerId="LiveId" clId="{47381711-A8C6-487F-B478-F1510AC8C65D}" dt="2025-09-29T05:33:32.904" v="3012" actId="47"/>
        <pc:sldMkLst>
          <pc:docMk/>
          <pc:sldMk cId="0" sldId="282"/>
        </pc:sldMkLst>
      </pc:sldChg>
      <pc:sldChg chg="add del">
        <pc:chgData name="John Oakes" userId="1a36f0057432ea1f" providerId="LiveId" clId="{47381711-A8C6-487F-B478-F1510AC8C65D}" dt="2025-09-29T05:33:32.904" v="3012" actId="47"/>
        <pc:sldMkLst>
          <pc:docMk/>
          <pc:sldMk cId="0" sldId="283"/>
        </pc:sldMkLst>
      </pc:sldChg>
      <pc:sldChg chg="add del">
        <pc:chgData name="John Oakes" userId="1a36f0057432ea1f" providerId="LiveId" clId="{47381711-A8C6-487F-B478-F1510AC8C65D}" dt="2025-09-29T05:33:32.904" v="3012" actId="47"/>
        <pc:sldMkLst>
          <pc:docMk/>
          <pc:sldMk cId="0" sldId="284"/>
        </pc:sldMkLst>
      </pc:sldChg>
      <pc:sldChg chg="add del">
        <pc:chgData name="John Oakes" userId="1a36f0057432ea1f" providerId="LiveId" clId="{47381711-A8C6-487F-B478-F1510AC8C65D}" dt="2025-09-29T05:33:32.904" v="3012" actId="47"/>
        <pc:sldMkLst>
          <pc:docMk/>
          <pc:sldMk cId="0" sldId="285"/>
        </pc:sldMkLst>
      </pc:sldChg>
      <pc:sldChg chg="add del">
        <pc:chgData name="John Oakes" userId="1a36f0057432ea1f" providerId="LiveId" clId="{47381711-A8C6-487F-B478-F1510AC8C65D}" dt="2025-09-29T05:33:32.904" v="3012" actId="47"/>
        <pc:sldMkLst>
          <pc:docMk/>
          <pc:sldMk cId="0" sldId="286"/>
        </pc:sldMkLst>
      </pc:sldChg>
      <pc:sldChg chg="add del">
        <pc:chgData name="John Oakes" userId="1a36f0057432ea1f" providerId="LiveId" clId="{47381711-A8C6-487F-B478-F1510AC8C65D}" dt="2025-09-28T01:31:05.183" v="2500" actId="47"/>
        <pc:sldMkLst>
          <pc:docMk/>
          <pc:sldMk cId="1079750972" sldId="454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2460103498" sldId="455"/>
        </pc:sldMkLst>
      </pc:sldChg>
      <pc:sldChg chg="add del">
        <pc:chgData name="John Oakes" userId="1a36f0057432ea1f" providerId="LiveId" clId="{47381711-A8C6-487F-B478-F1510AC8C65D}" dt="2025-09-28T01:31:03.800" v="2499" actId="47"/>
        <pc:sldMkLst>
          <pc:docMk/>
          <pc:sldMk cId="0" sldId="543"/>
        </pc:sldMkLst>
      </pc:sldChg>
      <pc:sldChg chg="add del">
        <pc:chgData name="John Oakes" userId="1a36f0057432ea1f" providerId="LiveId" clId="{47381711-A8C6-487F-B478-F1510AC8C65D}" dt="2025-09-28T01:32:03.648" v="2505" actId="47"/>
        <pc:sldMkLst>
          <pc:docMk/>
          <pc:sldMk cId="0" sldId="609"/>
        </pc:sldMkLst>
      </pc:sldChg>
      <pc:sldChg chg="add del">
        <pc:chgData name="John Oakes" userId="1a36f0057432ea1f" providerId="LiveId" clId="{47381711-A8C6-487F-B478-F1510AC8C65D}" dt="2025-09-28T01:31:13.256" v="2501" actId="47"/>
        <pc:sldMkLst>
          <pc:docMk/>
          <pc:sldMk cId="3282475642" sldId="615"/>
        </pc:sldMkLst>
      </pc:sldChg>
      <pc:sldChg chg="add del">
        <pc:chgData name="John Oakes" userId="1a36f0057432ea1f" providerId="LiveId" clId="{47381711-A8C6-487F-B478-F1510AC8C65D}" dt="2025-09-28T01:30:59.427" v="2498" actId="47"/>
        <pc:sldMkLst>
          <pc:docMk/>
          <pc:sldMk cId="58535702" sldId="675"/>
        </pc:sldMkLst>
      </pc:sldChg>
      <pc:sldChg chg="add del">
        <pc:chgData name="John Oakes" userId="1a36f0057432ea1f" providerId="LiveId" clId="{47381711-A8C6-487F-B478-F1510AC8C65D}" dt="2025-09-29T05:33:32.904" v="3012" actId="47"/>
        <pc:sldMkLst>
          <pc:docMk/>
          <pc:sldMk cId="1444248880" sldId="706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3315063160" sldId="790"/>
        </pc:sldMkLst>
      </pc:sldChg>
      <pc:sldChg chg="addSp delSp modSp add del mod">
        <pc:chgData name="John Oakes" userId="1a36f0057432ea1f" providerId="LiveId" clId="{47381711-A8C6-487F-B478-F1510AC8C65D}" dt="2025-09-29T05:33:32.904" v="3012" actId="47"/>
        <pc:sldMkLst>
          <pc:docMk/>
          <pc:sldMk cId="0" sldId="930"/>
        </pc:sldMkLst>
        <pc:spChg chg="mod">
          <ac:chgData name="John Oakes" userId="1a36f0057432ea1f" providerId="LiveId" clId="{47381711-A8C6-487F-B478-F1510AC8C65D}" dt="2025-09-28T14:48:17.264" v="2695" actId="14100"/>
          <ac:spMkLst>
            <pc:docMk/>
            <pc:sldMk cId="0" sldId="930"/>
            <ac:spMk id="4" creationId="{9269334E-260A-EAC1-751F-92B5EF1E6BB8}"/>
          </ac:spMkLst>
        </pc:spChg>
        <pc:picChg chg="del mod">
          <ac:chgData name="John Oakes" userId="1a36f0057432ea1f" providerId="LiveId" clId="{47381711-A8C6-487F-B478-F1510AC8C65D}" dt="2025-09-28T01:32:13.883" v="2507" actId="478"/>
          <ac:picMkLst>
            <pc:docMk/>
            <pc:sldMk cId="0" sldId="930"/>
            <ac:picMk id="1026" creationId="{0A83E342-9368-729B-49A3-683D08207E07}"/>
          </ac:picMkLst>
        </pc:picChg>
        <pc:picChg chg="add mod">
          <ac:chgData name="John Oakes" userId="1a36f0057432ea1f" providerId="LiveId" clId="{47381711-A8C6-487F-B478-F1510AC8C65D}" dt="2025-09-28T14:48:26.103" v="2697" actId="1076"/>
          <ac:picMkLst>
            <pc:docMk/>
            <pc:sldMk cId="0" sldId="930"/>
            <ac:picMk id="1026" creationId="{F3FD66FC-6020-A0D3-A91D-144A52C17DFD}"/>
          </ac:picMkLst>
        </pc:picChg>
      </pc:sldChg>
      <pc:sldChg chg="del">
        <pc:chgData name="John Oakes" userId="1a36f0057432ea1f" providerId="LiveId" clId="{47381711-A8C6-487F-B478-F1510AC8C65D}" dt="2025-09-25T00:48:26.892" v="0" actId="47"/>
        <pc:sldMkLst>
          <pc:docMk/>
          <pc:sldMk cId="609989940" sldId="941"/>
        </pc:sldMkLst>
      </pc:sldChg>
      <pc:sldChg chg="del">
        <pc:chgData name="John Oakes" userId="1a36f0057432ea1f" providerId="LiveId" clId="{47381711-A8C6-487F-B478-F1510AC8C65D}" dt="2025-09-25T00:49:02.158" v="2" actId="47"/>
        <pc:sldMkLst>
          <pc:docMk/>
          <pc:sldMk cId="3645764355" sldId="942"/>
        </pc:sldMkLst>
      </pc:sldChg>
      <pc:sldChg chg="del">
        <pc:chgData name="John Oakes" userId="1a36f0057432ea1f" providerId="LiveId" clId="{47381711-A8C6-487F-B478-F1510AC8C65D}" dt="2025-09-25T00:52:28.310" v="123" actId="47"/>
        <pc:sldMkLst>
          <pc:docMk/>
          <pc:sldMk cId="3356804052" sldId="943"/>
        </pc:sldMkLst>
      </pc:sldChg>
      <pc:sldChg chg="modSp del mod">
        <pc:chgData name="John Oakes" userId="1a36f0057432ea1f" providerId="LiveId" clId="{47381711-A8C6-487F-B478-F1510AC8C65D}" dt="2025-09-25T00:52:24.580" v="122" actId="47"/>
        <pc:sldMkLst>
          <pc:docMk/>
          <pc:sldMk cId="191706089" sldId="944"/>
        </pc:sldMkLst>
      </pc:sldChg>
      <pc:sldChg chg="del">
        <pc:chgData name="John Oakes" userId="1a36f0057432ea1f" providerId="LiveId" clId="{47381711-A8C6-487F-B478-F1510AC8C65D}" dt="2025-09-25T00:48:49.700" v="1" actId="47"/>
        <pc:sldMkLst>
          <pc:docMk/>
          <pc:sldMk cId="1241136548" sldId="945"/>
        </pc:sldMkLst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3821830315" sldId="945"/>
        </pc:sldMkLst>
      </pc:sldChg>
      <pc:sldChg chg="modSp mod ord">
        <pc:chgData name="John Oakes" userId="1a36f0057432ea1f" providerId="LiveId" clId="{47381711-A8C6-487F-B478-F1510AC8C65D}" dt="2025-09-25T00:52:50.613" v="127" actId="27636"/>
        <pc:sldMkLst>
          <pc:docMk/>
          <pc:sldMk cId="4157834318" sldId="948"/>
        </pc:sldMkLst>
        <pc:spChg chg="mod">
          <ac:chgData name="John Oakes" userId="1a36f0057432ea1f" providerId="LiveId" clId="{47381711-A8C6-487F-B478-F1510AC8C65D}" dt="2025-09-25T00:49:59.991" v="57" actId="20577"/>
          <ac:spMkLst>
            <pc:docMk/>
            <pc:sldMk cId="4157834318" sldId="948"/>
            <ac:spMk id="2" creationId="{C6A989D6-FC6B-33B2-B747-695E0A908C9C}"/>
          </ac:spMkLst>
        </pc:spChg>
        <pc:spChg chg="mod">
          <ac:chgData name="John Oakes" userId="1a36f0057432ea1f" providerId="LiveId" clId="{47381711-A8C6-487F-B478-F1510AC8C65D}" dt="2025-09-25T00:52:50.613" v="127" actId="27636"/>
          <ac:spMkLst>
            <pc:docMk/>
            <pc:sldMk cId="4157834318" sldId="948"/>
            <ac:spMk id="3" creationId="{9EAD9DBC-D37A-0A35-8636-FC3F8F7EE6B3}"/>
          </ac:spMkLst>
        </pc:spChg>
      </pc:sldChg>
      <pc:sldChg chg="addSp modSp new mod">
        <pc:chgData name="John Oakes" userId="1a36f0057432ea1f" providerId="LiveId" clId="{47381711-A8C6-487F-B478-F1510AC8C65D}" dt="2025-09-28T01:05:07.121" v="385" actId="20577"/>
        <pc:sldMkLst>
          <pc:docMk/>
          <pc:sldMk cId="1234188559" sldId="949"/>
        </pc:sldMkLst>
        <pc:spChg chg="mod">
          <ac:chgData name="John Oakes" userId="1a36f0057432ea1f" providerId="LiveId" clId="{47381711-A8C6-487F-B478-F1510AC8C65D}" dt="2025-09-28T01:05:07.121" v="385" actId="20577"/>
          <ac:spMkLst>
            <pc:docMk/>
            <pc:sldMk cId="1234188559" sldId="949"/>
            <ac:spMk id="2" creationId="{6D3740C3-ECB5-1D2B-CBB9-1A3C608D331D}"/>
          </ac:spMkLst>
        </pc:spChg>
        <pc:spChg chg="mod">
          <ac:chgData name="John Oakes" userId="1a36f0057432ea1f" providerId="LiveId" clId="{47381711-A8C6-487F-B478-F1510AC8C65D}" dt="2025-09-28T01:01:44.906" v="353" actId="27636"/>
          <ac:spMkLst>
            <pc:docMk/>
            <pc:sldMk cId="1234188559" sldId="949"/>
            <ac:spMk id="3" creationId="{6B3FAD98-0B68-A3A3-FE14-EC746BF0861B}"/>
          </ac:spMkLst>
        </pc:spChg>
        <pc:picChg chg="add mod">
          <ac:chgData name="John Oakes" userId="1a36f0057432ea1f" providerId="LiveId" clId="{47381711-A8C6-487F-B478-F1510AC8C65D}" dt="2025-09-28T01:04:32.534" v="356" actId="1076"/>
          <ac:picMkLst>
            <pc:docMk/>
            <pc:sldMk cId="1234188559" sldId="949"/>
            <ac:picMk id="1026" creationId="{839AD594-679A-CAE4-2C48-959F41032529}"/>
          </ac:picMkLst>
        </pc:picChg>
      </pc:sldChg>
      <pc:sldChg chg="addSp modSp new mod">
        <pc:chgData name="John Oakes" userId="1a36f0057432ea1f" providerId="LiveId" clId="{47381711-A8C6-487F-B478-F1510AC8C65D}" dt="2025-09-28T15:10:22.191" v="2812" actId="1076"/>
        <pc:sldMkLst>
          <pc:docMk/>
          <pc:sldMk cId="1910989449" sldId="950"/>
        </pc:sldMkLst>
        <pc:spChg chg="mod">
          <ac:chgData name="John Oakes" userId="1a36f0057432ea1f" providerId="LiveId" clId="{47381711-A8C6-487F-B478-F1510AC8C65D}" dt="2025-09-28T01:05:46.746" v="390" actId="20577"/>
          <ac:spMkLst>
            <pc:docMk/>
            <pc:sldMk cId="1910989449" sldId="950"/>
            <ac:spMk id="2" creationId="{0D276945-52B1-DE5A-255F-27325FD96279}"/>
          </ac:spMkLst>
        </pc:spChg>
        <pc:spChg chg="mod">
          <ac:chgData name="John Oakes" userId="1a36f0057432ea1f" providerId="LiveId" clId="{47381711-A8C6-487F-B478-F1510AC8C65D}" dt="2025-09-28T15:08:56.210" v="2806" actId="14100"/>
          <ac:spMkLst>
            <pc:docMk/>
            <pc:sldMk cId="1910989449" sldId="950"/>
            <ac:spMk id="3" creationId="{3D529E73-61E7-888F-826A-31A0B2C06670}"/>
          </ac:spMkLst>
        </pc:spChg>
        <pc:picChg chg="add mod">
          <ac:chgData name="John Oakes" userId="1a36f0057432ea1f" providerId="LiveId" clId="{47381711-A8C6-487F-B478-F1510AC8C65D}" dt="2025-09-28T15:10:22.191" v="2812" actId="1076"/>
          <ac:picMkLst>
            <pc:docMk/>
            <pc:sldMk cId="1910989449" sldId="950"/>
            <ac:picMk id="2050" creationId="{B7B460AF-25D3-EE8F-F9B7-43F8FCF60A2B}"/>
          </ac:picMkLst>
        </pc:picChg>
      </pc:sldChg>
      <pc:sldChg chg="modSp new mod">
        <pc:chgData name="John Oakes" userId="1a36f0057432ea1f" providerId="LiveId" clId="{47381711-A8C6-487F-B478-F1510AC8C65D}" dt="2025-09-28T01:13:13.367" v="1085" actId="14100"/>
        <pc:sldMkLst>
          <pc:docMk/>
          <pc:sldMk cId="1679726997" sldId="951"/>
        </pc:sldMkLst>
        <pc:spChg chg="mod">
          <ac:chgData name="John Oakes" userId="1a36f0057432ea1f" providerId="LiveId" clId="{47381711-A8C6-487F-B478-F1510AC8C65D}" dt="2025-09-28T01:09:33.239" v="747" actId="20577"/>
          <ac:spMkLst>
            <pc:docMk/>
            <pc:sldMk cId="1679726997" sldId="951"/>
            <ac:spMk id="2" creationId="{F5D0907A-A3F3-88E2-F976-362F10EF3851}"/>
          </ac:spMkLst>
        </pc:spChg>
        <pc:spChg chg="mod">
          <ac:chgData name="John Oakes" userId="1a36f0057432ea1f" providerId="LiveId" clId="{47381711-A8C6-487F-B478-F1510AC8C65D}" dt="2025-09-28T01:13:13.367" v="1085" actId="14100"/>
          <ac:spMkLst>
            <pc:docMk/>
            <pc:sldMk cId="1679726997" sldId="951"/>
            <ac:spMk id="3" creationId="{3720E72E-461C-4045-9242-BA715E150AC8}"/>
          </ac:spMkLst>
        </pc:spChg>
      </pc:sldChg>
      <pc:sldChg chg="modSp new mod">
        <pc:chgData name="John Oakes" userId="1a36f0057432ea1f" providerId="LiveId" clId="{47381711-A8C6-487F-B478-F1510AC8C65D}" dt="2025-09-28T15:31:19.667" v="2889" actId="255"/>
        <pc:sldMkLst>
          <pc:docMk/>
          <pc:sldMk cId="178362111" sldId="952"/>
        </pc:sldMkLst>
        <pc:spChg chg="mod">
          <ac:chgData name="John Oakes" userId="1a36f0057432ea1f" providerId="LiveId" clId="{47381711-A8C6-487F-B478-F1510AC8C65D}" dt="2025-09-28T01:14:08.354" v="1108" actId="122"/>
          <ac:spMkLst>
            <pc:docMk/>
            <pc:sldMk cId="178362111" sldId="952"/>
            <ac:spMk id="2" creationId="{C3096774-08D0-C647-0671-7FEB7EE46EA8}"/>
          </ac:spMkLst>
        </pc:spChg>
        <pc:spChg chg="mod">
          <ac:chgData name="John Oakes" userId="1a36f0057432ea1f" providerId="LiveId" clId="{47381711-A8C6-487F-B478-F1510AC8C65D}" dt="2025-09-28T15:31:19.667" v="2889" actId="255"/>
          <ac:spMkLst>
            <pc:docMk/>
            <pc:sldMk cId="178362111" sldId="952"/>
            <ac:spMk id="3" creationId="{9E00FEB4-BE59-BA47-B54D-3F219D40198B}"/>
          </ac:spMkLst>
        </pc:spChg>
      </pc:sldChg>
      <pc:sldChg chg="modSp new mod">
        <pc:chgData name="John Oakes" userId="1a36f0057432ea1f" providerId="LiveId" clId="{47381711-A8C6-487F-B478-F1510AC8C65D}" dt="2025-09-28T01:16:51.268" v="1425" actId="20577"/>
        <pc:sldMkLst>
          <pc:docMk/>
          <pc:sldMk cId="1897883729" sldId="953"/>
        </pc:sldMkLst>
        <pc:spChg chg="mod">
          <ac:chgData name="John Oakes" userId="1a36f0057432ea1f" providerId="LiveId" clId="{47381711-A8C6-487F-B478-F1510AC8C65D}" dt="2025-09-28T01:15:51.182" v="1279" actId="20577"/>
          <ac:spMkLst>
            <pc:docMk/>
            <pc:sldMk cId="1897883729" sldId="953"/>
            <ac:spMk id="2" creationId="{9B6BBC41-46CA-01BF-456A-2ABC4A3F426F}"/>
          </ac:spMkLst>
        </pc:spChg>
        <pc:spChg chg="mod">
          <ac:chgData name="John Oakes" userId="1a36f0057432ea1f" providerId="LiveId" clId="{47381711-A8C6-487F-B478-F1510AC8C65D}" dt="2025-09-28T01:16:51.268" v="1425" actId="20577"/>
          <ac:spMkLst>
            <pc:docMk/>
            <pc:sldMk cId="1897883729" sldId="953"/>
            <ac:spMk id="3" creationId="{942F7A3D-DAD9-1CC8-D393-A60D1D0C53E4}"/>
          </ac:spMkLst>
        </pc:spChg>
      </pc:sldChg>
      <pc:sldChg chg="modSp add mod">
        <pc:chgData name="John Oakes" userId="1a36f0057432ea1f" providerId="LiveId" clId="{47381711-A8C6-487F-B478-F1510AC8C65D}" dt="2025-09-28T15:11:29.320" v="2815" actId="20577"/>
        <pc:sldMkLst>
          <pc:docMk/>
          <pc:sldMk cId="2308821832" sldId="954"/>
        </pc:sldMkLst>
        <pc:spChg chg="mod">
          <ac:chgData name="John Oakes" userId="1a36f0057432ea1f" providerId="LiveId" clId="{47381711-A8C6-487F-B478-F1510AC8C65D}" dt="2025-09-28T01:07:26.702" v="512" actId="20577"/>
          <ac:spMkLst>
            <pc:docMk/>
            <pc:sldMk cId="2308821832" sldId="954"/>
            <ac:spMk id="2" creationId="{93D6B41C-A7D6-B6E6-C16D-1F7463F9E758}"/>
          </ac:spMkLst>
        </pc:spChg>
        <pc:spChg chg="mod">
          <ac:chgData name="John Oakes" userId="1a36f0057432ea1f" providerId="LiveId" clId="{47381711-A8C6-487F-B478-F1510AC8C65D}" dt="2025-09-28T15:11:29.320" v="2815" actId="20577"/>
          <ac:spMkLst>
            <pc:docMk/>
            <pc:sldMk cId="2308821832" sldId="954"/>
            <ac:spMk id="3" creationId="{FFF8A0B1-8FC9-86CE-E2A4-44737D520F46}"/>
          </ac:spMkLst>
        </pc:spChg>
      </pc:sldChg>
      <pc:sldChg chg="modSp new mod">
        <pc:chgData name="John Oakes" userId="1a36f0057432ea1f" providerId="LiveId" clId="{47381711-A8C6-487F-B478-F1510AC8C65D}" dt="2025-09-28T15:29:07.715" v="2841" actId="20577"/>
        <pc:sldMkLst>
          <pc:docMk/>
          <pc:sldMk cId="3226628931" sldId="955"/>
        </pc:sldMkLst>
        <pc:spChg chg="mod">
          <ac:chgData name="John Oakes" userId="1a36f0057432ea1f" providerId="LiveId" clId="{47381711-A8C6-487F-B478-F1510AC8C65D}" dt="2025-09-28T01:18:00.694" v="1470" actId="20577"/>
          <ac:spMkLst>
            <pc:docMk/>
            <pc:sldMk cId="3226628931" sldId="955"/>
            <ac:spMk id="2" creationId="{7E9EEAEC-D097-937F-D021-7C95A883642C}"/>
          </ac:spMkLst>
        </pc:spChg>
        <pc:spChg chg="mod">
          <ac:chgData name="John Oakes" userId="1a36f0057432ea1f" providerId="LiveId" clId="{47381711-A8C6-487F-B478-F1510AC8C65D}" dt="2025-09-28T15:29:07.715" v="2841" actId="20577"/>
          <ac:spMkLst>
            <pc:docMk/>
            <pc:sldMk cId="3226628931" sldId="955"/>
            <ac:spMk id="3" creationId="{6077B4A8-3AAA-1DE1-7C5C-A474938EF80C}"/>
          </ac:spMkLst>
        </pc:spChg>
      </pc:sldChg>
      <pc:sldChg chg="addSp modSp new mod">
        <pc:chgData name="John Oakes" userId="1a36f0057432ea1f" providerId="LiveId" clId="{47381711-A8C6-487F-B478-F1510AC8C65D}" dt="2025-09-28T01:24:52.504" v="1869" actId="20577"/>
        <pc:sldMkLst>
          <pc:docMk/>
          <pc:sldMk cId="3571909324" sldId="956"/>
        </pc:sldMkLst>
        <pc:spChg chg="mod">
          <ac:chgData name="John Oakes" userId="1a36f0057432ea1f" providerId="LiveId" clId="{47381711-A8C6-487F-B478-F1510AC8C65D}" dt="2025-09-28T01:19:57.899" v="1638" actId="20577"/>
          <ac:spMkLst>
            <pc:docMk/>
            <pc:sldMk cId="3571909324" sldId="956"/>
            <ac:spMk id="2" creationId="{3F6F424C-04DF-BDFB-42DC-FDF723A84543}"/>
          </ac:spMkLst>
        </pc:spChg>
        <pc:spChg chg="mod">
          <ac:chgData name="John Oakes" userId="1a36f0057432ea1f" providerId="LiveId" clId="{47381711-A8C6-487F-B478-F1510AC8C65D}" dt="2025-09-28T01:24:52.504" v="1869" actId="20577"/>
          <ac:spMkLst>
            <pc:docMk/>
            <pc:sldMk cId="3571909324" sldId="956"/>
            <ac:spMk id="3" creationId="{145AD81B-C99F-E7BF-5075-9FFB8C8E413D}"/>
          </ac:spMkLst>
        </pc:spChg>
        <pc:picChg chg="add mod">
          <ac:chgData name="John Oakes" userId="1a36f0057432ea1f" providerId="LiveId" clId="{47381711-A8C6-487F-B478-F1510AC8C65D}" dt="2025-09-28T01:22:13.697" v="1643" actId="1076"/>
          <ac:picMkLst>
            <pc:docMk/>
            <pc:sldMk cId="3571909324" sldId="956"/>
            <ac:picMk id="2050" creationId="{4A52352A-6967-096D-2855-478C3E30B7A7}"/>
          </ac:picMkLst>
        </pc:picChg>
      </pc:sldChg>
      <pc:sldChg chg="modSp new mod">
        <pc:chgData name="John Oakes" userId="1a36f0057432ea1f" providerId="LiveId" clId="{47381711-A8C6-487F-B478-F1510AC8C65D}" dt="2025-09-28T01:27:00.287" v="2093" actId="20577"/>
        <pc:sldMkLst>
          <pc:docMk/>
          <pc:sldMk cId="483921991" sldId="957"/>
        </pc:sldMkLst>
        <pc:spChg chg="mod">
          <ac:chgData name="John Oakes" userId="1a36f0057432ea1f" providerId="LiveId" clId="{47381711-A8C6-487F-B478-F1510AC8C65D}" dt="2025-09-28T01:25:14.590" v="1904" actId="20577"/>
          <ac:spMkLst>
            <pc:docMk/>
            <pc:sldMk cId="483921991" sldId="957"/>
            <ac:spMk id="2" creationId="{A22814EB-868E-DE2F-14AA-D545B8A22E13}"/>
          </ac:spMkLst>
        </pc:spChg>
        <pc:spChg chg="mod">
          <ac:chgData name="John Oakes" userId="1a36f0057432ea1f" providerId="LiveId" clId="{47381711-A8C6-487F-B478-F1510AC8C65D}" dt="2025-09-28T01:27:00.287" v="2093" actId="20577"/>
          <ac:spMkLst>
            <pc:docMk/>
            <pc:sldMk cId="483921991" sldId="957"/>
            <ac:spMk id="3" creationId="{F32B3D52-D6E6-768E-63D9-F0E7D31C6B28}"/>
          </ac:spMkLst>
        </pc:spChg>
      </pc:sldChg>
      <pc:sldChg chg="modSp new mod">
        <pc:chgData name="John Oakes" userId="1a36f0057432ea1f" providerId="LiveId" clId="{47381711-A8C6-487F-B478-F1510AC8C65D}" dt="2025-09-28T15:39:26.905" v="2988" actId="20577"/>
        <pc:sldMkLst>
          <pc:docMk/>
          <pc:sldMk cId="3702648617" sldId="958"/>
        </pc:sldMkLst>
        <pc:spChg chg="mod">
          <ac:chgData name="John Oakes" userId="1a36f0057432ea1f" providerId="LiveId" clId="{47381711-A8C6-487F-B478-F1510AC8C65D}" dt="2025-09-28T01:27:14.363" v="2103" actId="20577"/>
          <ac:spMkLst>
            <pc:docMk/>
            <pc:sldMk cId="3702648617" sldId="958"/>
            <ac:spMk id="2" creationId="{99523AF0-EBB9-8D0D-888E-7DE6B9826A59}"/>
          </ac:spMkLst>
        </pc:spChg>
        <pc:spChg chg="mod">
          <ac:chgData name="John Oakes" userId="1a36f0057432ea1f" providerId="LiveId" clId="{47381711-A8C6-487F-B478-F1510AC8C65D}" dt="2025-09-28T15:39:26.905" v="2988" actId="20577"/>
          <ac:spMkLst>
            <pc:docMk/>
            <pc:sldMk cId="3702648617" sldId="958"/>
            <ac:spMk id="3" creationId="{39A2FA3C-057B-4E65-10D9-4CDA4AA4B03A}"/>
          </ac:spMkLst>
        </pc:spChg>
      </pc:sldChg>
      <pc:sldChg chg="addSp delSp modSp new del mod ord">
        <pc:chgData name="John Oakes" userId="1a36f0057432ea1f" providerId="LiveId" clId="{47381711-A8C6-487F-B478-F1510AC8C65D}" dt="2025-09-29T05:33:15.285" v="3011" actId="47"/>
        <pc:sldMkLst>
          <pc:docMk/>
          <pc:sldMk cId="4013499360" sldId="959"/>
        </pc:sldMkLst>
        <pc:spChg chg="mod">
          <ac:chgData name="John Oakes" userId="1a36f0057432ea1f" providerId="LiveId" clId="{47381711-A8C6-487F-B478-F1510AC8C65D}" dt="2025-09-28T01:38:46.671" v="2551" actId="20577"/>
          <ac:spMkLst>
            <pc:docMk/>
            <pc:sldMk cId="4013499360" sldId="959"/>
            <ac:spMk id="2" creationId="{C2C950E0-234F-0B34-3C6F-53C4777DC9C1}"/>
          </ac:spMkLst>
        </pc:spChg>
        <pc:spChg chg="del">
          <ac:chgData name="John Oakes" userId="1a36f0057432ea1f" providerId="LiveId" clId="{47381711-A8C6-487F-B478-F1510AC8C65D}" dt="2025-09-28T01:37:53.256" v="2508" actId="931"/>
          <ac:spMkLst>
            <pc:docMk/>
            <pc:sldMk cId="4013499360" sldId="959"/>
            <ac:spMk id="3" creationId="{05BBD963-C181-6DED-41F4-39250D98AE78}"/>
          </ac:spMkLst>
        </pc:spChg>
        <pc:picChg chg="add mod">
          <ac:chgData name="John Oakes" userId="1a36f0057432ea1f" providerId="LiveId" clId="{47381711-A8C6-487F-B478-F1510AC8C65D}" dt="2025-09-28T01:38:28.306" v="2518" actId="1076"/>
          <ac:picMkLst>
            <pc:docMk/>
            <pc:sldMk cId="4013499360" sldId="959"/>
            <ac:picMk id="5" creationId="{EF312ED5-3FDE-E7D8-9D9C-3ACCD1382911}"/>
          </ac:picMkLst>
        </pc:picChg>
      </pc:sldChg>
      <pc:sldChg chg="addSp delSp modSp new del mod ord">
        <pc:chgData name="John Oakes" userId="1a36f0057432ea1f" providerId="LiveId" clId="{47381711-A8C6-487F-B478-F1510AC8C65D}" dt="2025-09-29T05:33:15.285" v="3011" actId="47"/>
        <pc:sldMkLst>
          <pc:docMk/>
          <pc:sldMk cId="1134692674" sldId="960"/>
        </pc:sldMkLst>
        <pc:spChg chg="mod">
          <ac:chgData name="John Oakes" userId="1a36f0057432ea1f" providerId="LiveId" clId="{47381711-A8C6-487F-B478-F1510AC8C65D}" dt="2025-09-28T01:39:09.114" v="2578" actId="20577"/>
          <ac:spMkLst>
            <pc:docMk/>
            <pc:sldMk cId="1134692674" sldId="960"/>
            <ac:spMk id="2" creationId="{32AF1085-3CA2-2F51-E4CD-A4328EB1BFDB}"/>
          </ac:spMkLst>
        </pc:spChg>
        <pc:spChg chg="del">
          <ac:chgData name="John Oakes" userId="1a36f0057432ea1f" providerId="LiveId" clId="{47381711-A8C6-487F-B478-F1510AC8C65D}" dt="2025-09-28T01:38:03.195" v="2511" actId="931"/>
          <ac:spMkLst>
            <pc:docMk/>
            <pc:sldMk cId="1134692674" sldId="960"/>
            <ac:spMk id="3" creationId="{1B20E710-800B-4958-E661-B9AA25BEF5B1}"/>
          </ac:spMkLst>
        </pc:spChg>
        <pc:picChg chg="add mod">
          <ac:chgData name="John Oakes" userId="1a36f0057432ea1f" providerId="LiveId" clId="{47381711-A8C6-487F-B478-F1510AC8C65D}" dt="2025-09-28T14:27:28.917" v="2582" actId="1076"/>
          <ac:picMkLst>
            <pc:docMk/>
            <pc:sldMk cId="1134692674" sldId="960"/>
            <ac:picMk id="5" creationId="{25E29BAD-845D-BEE1-F355-9A34C62F9912}"/>
          </ac:picMkLst>
        </pc:picChg>
      </pc:sldChg>
      <pc:sldChg chg="new del ord">
        <pc:chgData name="John Oakes" userId="1a36f0057432ea1f" providerId="LiveId" clId="{47381711-A8C6-487F-B478-F1510AC8C65D}" dt="2025-09-28T01:38:05.474" v="2513" actId="47"/>
        <pc:sldMkLst>
          <pc:docMk/>
          <pc:sldMk cId="429213703" sldId="961"/>
        </pc:sldMkLst>
      </pc:sldChg>
      <pc:sldChg chg="add del">
        <pc:chgData name="John Oakes" userId="1a36f0057432ea1f" providerId="LiveId" clId="{47381711-A8C6-487F-B478-F1510AC8C65D}" dt="2025-09-29T05:33:32.904" v="3012" actId="47"/>
        <pc:sldMkLst>
          <pc:docMk/>
          <pc:sldMk cId="43788876" sldId="962"/>
        </pc:sldMkLst>
      </pc:sldChg>
      <pc:sldChg chg="modSp add del mod">
        <pc:chgData name="John Oakes" userId="1a36f0057432ea1f" providerId="LiveId" clId="{47381711-A8C6-487F-B478-F1510AC8C65D}" dt="2025-09-29T05:33:32.904" v="3012" actId="47"/>
        <pc:sldMkLst>
          <pc:docMk/>
          <pc:sldMk cId="110067834" sldId="963"/>
        </pc:sldMkLst>
        <pc:spChg chg="mod">
          <ac:chgData name="John Oakes" userId="1a36f0057432ea1f" providerId="LiveId" clId="{47381711-A8C6-487F-B478-F1510AC8C65D}" dt="2025-09-28T16:11:16.290" v="3010" actId="20577"/>
          <ac:spMkLst>
            <pc:docMk/>
            <pc:sldMk cId="110067834" sldId="963"/>
            <ac:spMk id="3" creationId="{B84F3611-8D4A-3902-2446-BB6D5E5045EB}"/>
          </ac:spMkLst>
        </pc:spChg>
      </pc:sldChg>
      <pc:sldChg chg="add del">
        <pc:chgData name="John Oakes" userId="1a36f0057432ea1f" providerId="LiveId" clId="{47381711-A8C6-487F-B478-F1510AC8C65D}" dt="2025-09-28T15:07:35.244" v="2799" actId="47"/>
        <pc:sldMkLst>
          <pc:docMk/>
          <pc:sldMk cId="3407045176" sldId="964"/>
        </pc:sldMkLst>
      </pc:sldChg>
      <pc:sldChg chg="add del">
        <pc:chgData name="John Oakes" userId="1a36f0057432ea1f" providerId="LiveId" clId="{47381711-A8C6-487F-B478-F1510AC8C65D}" dt="2025-09-29T05:33:32.904" v="3012" actId="47"/>
        <pc:sldMkLst>
          <pc:docMk/>
          <pc:sldMk cId="2066430528" sldId="965"/>
        </pc:sldMkLst>
      </pc:sldChg>
      <pc:sldChg chg="modSp add del mod">
        <pc:chgData name="John Oakes" userId="1a36f0057432ea1f" providerId="LiveId" clId="{47381711-A8C6-487F-B478-F1510AC8C65D}" dt="2025-09-29T05:33:32.904" v="3012" actId="47"/>
        <pc:sldMkLst>
          <pc:docMk/>
          <pc:sldMk cId="4069109113" sldId="966"/>
        </pc:sldMkLst>
        <pc:spChg chg="mod">
          <ac:chgData name="John Oakes" userId="1a36f0057432ea1f" providerId="LiveId" clId="{47381711-A8C6-487F-B478-F1510AC8C65D}" dt="2025-09-28T14:35:38.376" v="2589" actId="122"/>
          <ac:spMkLst>
            <pc:docMk/>
            <pc:sldMk cId="4069109113" sldId="966"/>
            <ac:spMk id="2" creationId="{C99241C3-8F01-C490-CF31-2B07D310ADC9}"/>
          </ac:spMkLst>
        </pc:spChg>
        <pc:spChg chg="mod">
          <ac:chgData name="John Oakes" userId="1a36f0057432ea1f" providerId="LiveId" clId="{47381711-A8C6-487F-B478-F1510AC8C65D}" dt="2025-09-28T14:36:27.512" v="2596" actId="207"/>
          <ac:spMkLst>
            <pc:docMk/>
            <pc:sldMk cId="4069109113" sldId="966"/>
            <ac:spMk id="3" creationId="{311B08AF-E860-C6B9-3D61-0587165C205D}"/>
          </ac:spMkLst>
        </pc:spChg>
        <pc:picChg chg="mod">
          <ac:chgData name="John Oakes" userId="1a36f0057432ea1f" providerId="LiveId" clId="{47381711-A8C6-487F-B478-F1510AC8C65D}" dt="2025-09-28T14:36:37.191" v="2597" actId="14100"/>
          <ac:picMkLst>
            <pc:docMk/>
            <pc:sldMk cId="4069109113" sldId="966"/>
            <ac:picMk id="5122" creationId="{A1634E1A-CCFB-71C1-B67B-6BB0789D0A98}"/>
          </ac:picMkLst>
        </pc:picChg>
      </pc:sldChg>
      <pc:sldChg chg="add del">
        <pc:chgData name="John Oakes" userId="1a36f0057432ea1f" providerId="LiveId" clId="{47381711-A8C6-487F-B478-F1510AC8C65D}" dt="2025-09-29T05:33:15.285" v="3011" actId="47"/>
        <pc:sldMkLst>
          <pc:docMk/>
          <pc:sldMk cId="0" sldId="967"/>
        </pc:sldMkLst>
      </pc:sldChg>
      <pc:sldChg chg="add del">
        <pc:chgData name="John Oakes" userId="1a36f0057432ea1f" providerId="LiveId" clId="{47381711-A8C6-487F-B478-F1510AC8C65D}" dt="2025-09-28T16:09:36.083" v="2989" actId="47"/>
        <pc:sldMkLst>
          <pc:docMk/>
          <pc:sldMk cId="1489794413" sldId="968"/>
        </pc:sldMkLst>
      </pc:sldChg>
      <pc:sldChg chg="addSp delSp modSp new del mod">
        <pc:chgData name="John Oakes" userId="1a36f0057432ea1f" providerId="LiveId" clId="{47381711-A8C6-487F-B478-F1510AC8C65D}" dt="2025-09-29T05:33:32.904" v="3012" actId="47"/>
        <pc:sldMkLst>
          <pc:docMk/>
          <pc:sldMk cId="1846353042" sldId="968"/>
        </pc:sldMkLst>
        <pc:spChg chg="del">
          <ac:chgData name="John Oakes" userId="1a36f0057432ea1f" providerId="LiveId" clId="{47381711-A8C6-487F-B478-F1510AC8C65D}" dt="2025-09-28T16:09:53.433" v="2991" actId="931"/>
          <ac:spMkLst>
            <pc:docMk/>
            <pc:sldMk cId="1846353042" sldId="968"/>
            <ac:spMk id="3" creationId="{7DAE32D3-FBCC-6F4B-188F-41E164E7A4AD}"/>
          </ac:spMkLst>
        </pc:spChg>
        <pc:picChg chg="add mod">
          <ac:chgData name="John Oakes" userId="1a36f0057432ea1f" providerId="LiveId" clId="{47381711-A8C6-487F-B478-F1510AC8C65D}" dt="2025-09-28T16:10:05.128" v="2997" actId="1076"/>
          <ac:picMkLst>
            <pc:docMk/>
            <pc:sldMk cId="1846353042" sldId="968"/>
            <ac:picMk id="5" creationId="{E5083259-CCA3-7F86-F645-61E46883CC51}"/>
          </ac:picMkLst>
        </pc:picChg>
      </pc:sldChg>
      <pc:sldMasterChg chg="del delSldLayout">
        <pc:chgData name="John Oakes" userId="1a36f0057432ea1f" providerId="LiveId" clId="{47381711-A8C6-487F-B478-F1510AC8C65D}" dt="2025-09-29T05:33:15.285" v="3011" actId="47"/>
        <pc:sldMasterMkLst>
          <pc:docMk/>
          <pc:sldMasterMk cId="2363902094" sldId="2147483696"/>
        </pc:sldMasterMkLst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2363902094" sldId="2147483696"/>
            <pc:sldLayoutMk cId="3898081355" sldId="2147483697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2363902094" sldId="2147483696"/>
            <pc:sldLayoutMk cId="321178729" sldId="2147483698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2363902094" sldId="2147483696"/>
            <pc:sldLayoutMk cId="815057058" sldId="2147483699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2363902094" sldId="2147483696"/>
            <pc:sldLayoutMk cId="4026903145" sldId="2147483700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2363902094" sldId="2147483696"/>
            <pc:sldLayoutMk cId="3312218079" sldId="2147483701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2363902094" sldId="2147483696"/>
            <pc:sldLayoutMk cId="1031484682" sldId="2147483702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2363902094" sldId="2147483696"/>
            <pc:sldLayoutMk cId="2783636675" sldId="2147483703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2363902094" sldId="2147483696"/>
            <pc:sldLayoutMk cId="2556892285" sldId="2147483704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2363902094" sldId="2147483696"/>
            <pc:sldLayoutMk cId="1191576645" sldId="2147483705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2363902094" sldId="2147483696"/>
            <pc:sldLayoutMk cId="3090674505" sldId="2147483706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2363902094" sldId="2147483696"/>
            <pc:sldLayoutMk cId="708394224" sldId="2147483707"/>
          </pc:sldLayoutMkLst>
        </pc:sldLayoutChg>
      </pc:sldMasterChg>
      <pc:sldMasterChg chg="del delSldLayout">
        <pc:chgData name="John Oakes" userId="1a36f0057432ea1f" providerId="LiveId" clId="{47381711-A8C6-487F-B478-F1510AC8C65D}" dt="2025-09-28T01:31:03.800" v="2499" actId="47"/>
        <pc:sldMasterMkLst>
          <pc:docMk/>
          <pc:sldMasterMk cId="3898252490" sldId="2147483708"/>
        </pc:sldMasterMkLst>
        <pc:sldLayoutChg chg="del">
          <pc:chgData name="John Oakes" userId="1a36f0057432ea1f" providerId="LiveId" clId="{47381711-A8C6-487F-B478-F1510AC8C65D}" dt="2025-09-28T01:31:03.800" v="2499" actId="47"/>
          <pc:sldLayoutMkLst>
            <pc:docMk/>
            <pc:sldMasterMk cId="3898252490" sldId="2147483708"/>
            <pc:sldLayoutMk cId="2732109940" sldId="2147483709"/>
          </pc:sldLayoutMkLst>
        </pc:sldLayoutChg>
        <pc:sldLayoutChg chg="del">
          <pc:chgData name="John Oakes" userId="1a36f0057432ea1f" providerId="LiveId" clId="{47381711-A8C6-487F-B478-F1510AC8C65D}" dt="2025-09-28T01:31:03.800" v="2499" actId="47"/>
          <pc:sldLayoutMkLst>
            <pc:docMk/>
            <pc:sldMasterMk cId="3898252490" sldId="2147483708"/>
            <pc:sldLayoutMk cId="620398438" sldId="2147483710"/>
          </pc:sldLayoutMkLst>
        </pc:sldLayoutChg>
        <pc:sldLayoutChg chg="del">
          <pc:chgData name="John Oakes" userId="1a36f0057432ea1f" providerId="LiveId" clId="{47381711-A8C6-487F-B478-F1510AC8C65D}" dt="2025-09-28T01:31:03.800" v="2499" actId="47"/>
          <pc:sldLayoutMkLst>
            <pc:docMk/>
            <pc:sldMasterMk cId="3898252490" sldId="2147483708"/>
            <pc:sldLayoutMk cId="2212763530" sldId="2147483711"/>
          </pc:sldLayoutMkLst>
        </pc:sldLayoutChg>
        <pc:sldLayoutChg chg="del">
          <pc:chgData name="John Oakes" userId="1a36f0057432ea1f" providerId="LiveId" clId="{47381711-A8C6-487F-B478-F1510AC8C65D}" dt="2025-09-28T01:31:03.800" v="2499" actId="47"/>
          <pc:sldLayoutMkLst>
            <pc:docMk/>
            <pc:sldMasterMk cId="3898252490" sldId="2147483708"/>
            <pc:sldLayoutMk cId="2755583717" sldId="2147483712"/>
          </pc:sldLayoutMkLst>
        </pc:sldLayoutChg>
        <pc:sldLayoutChg chg="del">
          <pc:chgData name="John Oakes" userId="1a36f0057432ea1f" providerId="LiveId" clId="{47381711-A8C6-487F-B478-F1510AC8C65D}" dt="2025-09-28T01:31:03.800" v="2499" actId="47"/>
          <pc:sldLayoutMkLst>
            <pc:docMk/>
            <pc:sldMasterMk cId="3898252490" sldId="2147483708"/>
            <pc:sldLayoutMk cId="959943820" sldId="2147483713"/>
          </pc:sldLayoutMkLst>
        </pc:sldLayoutChg>
        <pc:sldLayoutChg chg="del">
          <pc:chgData name="John Oakes" userId="1a36f0057432ea1f" providerId="LiveId" clId="{47381711-A8C6-487F-B478-F1510AC8C65D}" dt="2025-09-28T01:31:03.800" v="2499" actId="47"/>
          <pc:sldLayoutMkLst>
            <pc:docMk/>
            <pc:sldMasterMk cId="3898252490" sldId="2147483708"/>
            <pc:sldLayoutMk cId="1265845775" sldId="2147483714"/>
          </pc:sldLayoutMkLst>
        </pc:sldLayoutChg>
        <pc:sldLayoutChg chg="del">
          <pc:chgData name="John Oakes" userId="1a36f0057432ea1f" providerId="LiveId" clId="{47381711-A8C6-487F-B478-F1510AC8C65D}" dt="2025-09-28T01:31:03.800" v="2499" actId="47"/>
          <pc:sldLayoutMkLst>
            <pc:docMk/>
            <pc:sldMasterMk cId="3898252490" sldId="2147483708"/>
            <pc:sldLayoutMk cId="1128688901" sldId="2147483715"/>
          </pc:sldLayoutMkLst>
        </pc:sldLayoutChg>
        <pc:sldLayoutChg chg="del">
          <pc:chgData name="John Oakes" userId="1a36f0057432ea1f" providerId="LiveId" clId="{47381711-A8C6-487F-B478-F1510AC8C65D}" dt="2025-09-28T01:31:03.800" v="2499" actId="47"/>
          <pc:sldLayoutMkLst>
            <pc:docMk/>
            <pc:sldMasterMk cId="3898252490" sldId="2147483708"/>
            <pc:sldLayoutMk cId="2862564862" sldId="2147483716"/>
          </pc:sldLayoutMkLst>
        </pc:sldLayoutChg>
        <pc:sldLayoutChg chg="del">
          <pc:chgData name="John Oakes" userId="1a36f0057432ea1f" providerId="LiveId" clId="{47381711-A8C6-487F-B478-F1510AC8C65D}" dt="2025-09-28T01:31:03.800" v="2499" actId="47"/>
          <pc:sldLayoutMkLst>
            <pc:docMk/>
            <pc:sldMasterMk cId="3898252490" sldId="2147483708"/>
            <pc:sldLayoutMk cId="1056679366" sldId="2147483717"/>
          </pc:sldLayoutMkLst>
        </pc:sldLayoutChg>
        <pc:sldLayoutChg chg="del">
          <pc:chgData name="John Oakes" userId="1a36f0057432ea1f" providerId="LiveId" clId="{47381711-A8C6-487F-B478-F1510AC8C65D}" dt="2025-09-28T01:31:03.800" v="2499" actId="47"/>
          <pc:sldLayoutMkLst>
            <pc:docMk/>
            <pc:sldMasterMk cId="3898252490" sldId="2147483708"/>
            <pc:sldLayoutMk cId="1893654867" sldId="2147483718"/>
          </pc:sldLayoutMkLst>
        </pc:sldLayoutChg>
        <pc:sldLayoutChg chg="del">
          <pc:chgData name="John Oakes" userId="1a36f0057432ea1f" providerId="LiveId" clId="{47381711-A8C6-487F-B478-F1510AC8C65D}" dt="2025-09-28T01:31:03.800" v="2499" actId="47"/>
          <pc:sldLayoutMkLst>
            <pc:docMk/>
            <pc:sldMasterMk cId="3898252490" sldId="2147483708"/>
            <pc:sldLayoutMk cId="3140621485" sldId="2147483719"/>
          </pc:sldLayoutMkLst>
        </pc:sldLayoutChg>
      </pc:sldMasterChg>
      <pc:sldMasterChg chg="del delSldLayout">
        <pc:chgData name="John Oakes" userId="1a36f0057432ea1f" providerId="LiveId" clId="{47381711-A8C6-487F-B478-F1510AC8C65D}" dt="2025-09-29T05:33:15.285" v="3011" actId="47"/>
        <pc:sldMasterMkLst>
          <pc:docMk/>
          <pc:sldMasterMk cId="746278362" sldId="2147483720"/>
        </pc:sldMasterMkLst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746278362" sldId="2147483720"/>
            <pc:sldLayoutMk cId="3338745919" sldId="2147483721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746278362" sldId="2147483720"/>
            <pc:sldLayoutMk cId="2415135679" sldId="2147483722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746278362" sldId="2147483720"/>
            <pc:sldLayoutMk cId="352076902" sldId="2147483723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746278362" sldId="2147483720"/>
            <pc:sldLayoutMk cId="3445566060" sldId="2147483724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746278362" sldId="2147483720"/>
            <pc:sldLayoutMk cId="1369333788" sldId="2147483725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746278362" sldId="2147483720"/>
            <pc:sldLayoutMk cId="96877908" sldId="2147483726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746278362" sldId="2147483720"/>
            <pc:sldLayoutMk cId="1800411287" sldId="2147483727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746278362" sldId="2147483720"/>
            <pc:sldLayoutMk cId="1317588973" sldId="2147483728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746278362" sldId="2147483720"/>
            <pc:sldLayoutMk cId="3183228143" sldId="2147483729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746278362" sldId="2147483720"/>
            <pc:sldLayoutMk cId="1728849403" sldId="2147483730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746278362" sldId="2147483720"/>
            <pc:sldLayoutMk cId="499543619" sldId="2147483731"/>
          </pc:sldLayoutMkLst>
        </pc:sldLayoutChg>
      </pc:sldMasterChg>
      <pc:sldMasterChg chg="del delSldLayout">
        <pc:chgData name="John Oakes" userId="1a36f0057432ea1f" providerId="LiveId" clId="{47381711-A8C6-487F-B478-F1510AC8C65D}" dt="2025-09-29T05:33:32.904" v="3012" actId="47"/>
        <pc:sldMasterMkLst>
          <pc:docMk/>
          <pc:sldMasterMk cId="4138033184" sldId="2147483732"/>
        </pc:sldMasterMkLst>
        <pc:sldLayoutChg chg="del">
          <pc:chgData name="John Oakes" userId="1a36f0057432ea1f" providerId="LiveId" clId="{47381711-A8C6-487F-B478-F1510AC8C65D}" dt="2025-09-29T05:33:32.904" v="3012" actId="47"/>
          <pc:sldLayoutMkLst>
            <pc:docMk/>
            <pc:sldMasterMk cId="4138033184" sldId="2147483732"/>
            <pc:sldLayoutMk cId="1782756802" sldId="2147483733"/>
          </pc:sldLayoutMkLst>
        </pc:sldLayoutChg>
        <pc:sldLayoutChg chg="del">
          <pc:chgData name="John Oakes" userId="1a36f0057432ea1f" providerId="LiveId" clId="{47381711-A8C6-487F-B478-F1510AC8C65D}" dt="2025-09-29T05:33:32.904" v="3012" actId="47"/>
          <pc:sldLayoutMkLst>
            <pc:docMk/>
            <pc:sldMasterMk cId="4138033184" sldId="2147483732"/>
            <pc:sldLayoutMk cId="2545511628" sldId="2147483734"/>
          </pc:sldLayoutMkLst>
        </pc:sldLayoutChg>
        <pc:sldLayoutChg chg="del">
          <pc:chgData name="John Oakes" userId="1a36f0057432ea1f" providerId="LiveId" clId="{47381711-A8C6-487F-B478-F1510AC8C65D}" dt="2025-09-29T05:33:15.285" v="3011" actId="47"/>
          <pc:sldLayoutMkLst>
            <pc:docMk/>
            <pc:sldMasterMk cId="4138033184" sldId="2147483732"/>
            <pc:sldLayoutMk cId="2864950598" sldId="2147483735"/>
          </pc:sldLayoutMkLst>
        </pc:sldLayoutChg>
        <pc:sldLayoutChg chg="del">
          <pc:chgData name="John Oakes" userId="1a36f0057432ea1f" providerId="LiveId" clId="{47381711-A8C6-487F-B478-F1510AC8C65D}" dt="2025-09-29T05:33:32.904" v="3012" actId="47"/>
          <pc:sldLayoutMkLst>
            <pc:docMk/>
            <pc:sldMasterMk cId="4138033184" sldId="2147483732"/>
            <pc:sldLayoutMk cId="1449687547" sldId="2147483736"/>
          </pc:sldLayoutMkLst>
        </pc:sldLayoutChg>
        <pc:sldLayoutChg chg="del">
          <pc:chgData name="John Oakes" userId="1a36f0057432ea1f" providerId="LiveId" clId="{47381711-A8C6-487F-B478-F1510AC8C65D}" dt="2025-09-29T05:33:32.904" v="3012" actId="47"/>
          <pc:sldLayoutMkLst>
            <pc:docMk/>
            <pc:sldMasterMk cId="4138033184" sldId="2147483732"/>
            <pc:sldLayoutMk cId="470086708" sldId="2147483737"/>
          </pc:sldLayoutMkLst>
        </pc:sldLayoutChg>
        <pc:sldLayoutChg chg="del">
          <pc:chgData name="John Oakes" userId="1a36f0057432ea1f" providerId="LiveId" clId="{47381711-A8C6-487F-B478-F1510AC8C65D}" dt="2025-09-29T05:33:32.904" v="3012" actId="47"/>
          <pc:sldLayoutMkLst>
            <pc:docMk/>
            <pc:sldMasterMk cId="4138033184" sldId="2147483732"/>
            <pc:sldLayoutMk cId="958675592" sldId="2147483738"/>
          </pc:sldLayoutMkLst>
        </pc:sldLayoutChg>
        <pc:sldLayoutChg chg="del">
          <pc:chgData name="John Oakes" userId="1a36f0057432ea1f" providerId="LiveId" clId="{47381711-A8C6-487F-B478-F1510AC8C65D}" dt="2025-09-29T05:33:32.904" v="3012" actId="47"/>
          <pc:sldLayoutMkLst>
            <pc:docMk/>
            <pc:sldMasterMk cId="4138033184" sldId="2147483732"/>
            <pc:sldLayoutMk cId="1897521684" sldId="2147483739"/>
          </pc:sldLayoutMkLst>
        </pc:sldLayoutChg>
        <pc:sldLayoutChg chg="del">
          <pc:chgData name="John Oakes" userId="1a36f0057432ea1f" providerId="LiveId" clId="{47381711-A8C6-487F-B478-F1510AC8C65D}" dt="2025-09-29T05:33:32.904" v="3012" actId="47"/>
          <pc:sldLayoutMkLst>
            <pc:docMk/>
            <pc:sldMasterMk cId="4138033184" sldId="2147483732"/>
            <pc:sldLayoutMk cId="774672014" sldId="2147483740"/>
          </pc:sldLayoutMkLst>
        </pc:sldLayoutChg>
        <pc:sldLayoutChg chg="del">
          <pc:chgData name="John Oakes" userId="1a36f0057432ea1f" providerId="LiveId" clId="{47381711-A8C6-487F-B478-F1510AC8C65D}" dt="2025-09-29T05:33:32.904" v="3012" actId="47"/>
          <pc:sldLayoutMkLst>
            <pc:docMk/>
            <pc:sldMasterMk cId="4138033184" sldId="2147483732"/>
            <pc:sldLayoutMk cId="3377397587" sldId="2147483741"/>
          </pc:sldLayoutMkLst>
        </pc:sldLayoutChg>
        <pc:sldLayoutChg chg="del">
          <pc:chgData name="John Oakes" userId="1a36f0057432ea1f" providerId="LiveId" clId="{47381711-A8C6-487F-B478-F1510AC8C65D}" dt="2025-09-29T05:33:32.904" v="3012" actId="47"/>
          <pc:sldLayoutMkLst>
            <pc:docMk/>
            <pc:sldMasterMk cId="4138033184" sldId="2147483732"/>
            <pc:sldLayoutMk cId="3730985017" sldId="2147483742"/>
          </pc:sldLayoutMkLst>
        </pc:sldLayoutChg>
        <pc:sldLayoutChg chg="del">
          <pc:chgData name="John Oakes" userId="1a36f0057432ea1f" providerId="LiveId" clId="{47381711-A8C6-487F-B478-F1510AC8C65D}" dt="2025-09-29T05:33:32.904" v="3012" actId="47"/>
          <pc:sldLayoutMkLst>
            <pc:docMk/>
            <pc:sldMasterMk cId="4138033184" sldId="2147483732"/>
            <pc:sldLayoutMk cId="2942097123" sldId="2147483743"/>
          </pc:sldLayoutMkLst>
        </pc:sldLayoutChg>
      </pc:sldMasterChg>
      <pc:sldMasterChg chg="del delSldLayout">
        <pc:chgData name="John Oakes" userId="1a36f0057432ea1f" providerId="LiveId" clId="{47381711-A8C6-487F-B478-F1510AC8C65D}" dt="2025-09-28T01:31:54.160" v="2503" actId="47"/>
        <pc:sldMasterMkLst>
          <pc:docMk/>
          <pc:sldMasterMk cId="4290316207" sldId="2147483732"/>
        </pc:sldMasterMkLst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290316207" sldId="2147483732"/>
            <pc:sldLayoutMk cId="2074659626" sldId="2147483733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290316207" sldId="2147483732"/>
            <pc:sldLayoutMk cId="1966803056" sldId="2147483734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290316207" sldId="2147483732"/>
            <pc:sldLayoutMk cId="3998888089" sldId="2147483735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290316207" sldId="2147483732"/>
            <pc:sldLayoutMk cId="1859474110" sldId="2147483736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290316207" sldId="2147483732"/>
            <pc:sldLayoutMk cId="1361884499" sldId="2147483737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290316207" sldId="2147483732"/>
            <pc:sldLayoutMk cId="929649764" sldId="2147483738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290316207" sldId="2147483732"/>
            <pc:sldLayoutMk cId="651591115" sldId="2147483739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290316207" sldId="2147483732"/>
            <pc:sldLayoutMk cId="3072891376" sldId="2147483740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290316207" sldId="2147483732"/>
            <pc:sldLayoutMk cId="1817636428" sldId="2147483741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290316207" sldId="2147483732"/>
            <pc:sldLayoutMk cId="4134820597" sldId="2147483742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290316207" sldId="2147483732"/>
            <pc:sldLayoutMk cId="634298036" sldId="2147483743"/>
          </pc:sldLayoutMkLst>
        </pc:sldLayoutChg>
      </pc:sldMasterChg>
      <pc:sldMasterChg chg="del delSldLayout">
        <pc:chgData name="John Oakes" userId="1a36f0057432ea1f" providerId="LiveId" clId="{47381711-A8C6-487F-B478-F1510AC8C65D}" dt="2025-09-28T01:31:54.160" v="2503" actId="47"/>
        <pc:sldMasterMkLst>
          <pc:docMk/>
          <pc:sldMasterMk cId="4123567637" sldId="2147483744"/>
        </pc:sldMasterMkLst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123567637" sldId="2147483744"/>
            <pc:sldLayoutMk cId="2699026196" sldId="2147483745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123567637" sldId="2147483744"/>
            <pc:sldLayoutMk cId="2836118474" sldId="2147483746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123567637" sldId="2147483744"/>
            <pc:sldLayoutMk cId="921605941" sldId="2147483747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123567637" sldId="2147483744"/>
            <pc:sldLayoutMk cId="3312697210" sldId="2147483748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123567637" sldId="2147483744"/>
            <pc:sldLayoutMk cId="1694513822" sldId="2147483749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123567637" sldId="2147483744"/>
            <pc:sldLayoutMk cId="1591752831" sldId="2147483750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123567637" sldId="2147483744"/>
            <pc:sldLayoutMk cId="4195873115" sldId="2147483751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123567637" sldId="2147483744"/>
            <pc:sldLayoutMk cId="4121769720" sldId="2147483752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123567637" sldId="2147483744"/>
            <pc:sldLayoutMk cId="3889025523" sldId="2147483753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123567637" sldId="2147483744"/>
            <pc:sldLayoutMk cId="3355783340" sldId="2147483754"/>
          </pc:sldLayoutMkLst>
        </pc:sldLayoutChg>
        <pc:sldLayoutChg chg="del">
          <pc:chgData name="John Oakes" userId="1a36f0057432ea1f" providerId="LiveId" clId="{47381711-A8C6-487F-B478-F1510AC8C65D}" dt="2025-09-28T01:31:54.160" v="2503" actId="47"/>
          <pc:sldLayoutMkLst>
            <pc:docMk/>
            <pc:sldMasterMk cId="4123567637" sldId="2147483744"/>
            <pc:sldLayoutMk cId="2386695356" sldId="21474837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FA6CE-B578-46A6-81B7-A3833E68505F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BF368-660D-4C8D-AE62-F7E6A64D7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42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55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63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74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6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5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66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5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78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77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713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1932-1E79-460E-8EA9-7EC16BE07A7A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7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4BD1932-1E79-460E-8EA9-7EC16BE07A7A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E36D3371-5753-467E-8589-EFDACB993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37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3881D-5800-1703-2B40-DC102CF7D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702F-F7F3-E2B9-D89B-F5C308CA4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72" y="338329"/>
            <a:ext cx="4834128" cy="6138671"/>
          </a:xfrm>
        </p:spPr>
        <p:txBody>
          <a:bodyPr>
            <a:normAutofit/>
          </a:bodyPr>
          <a:lstStyle/>
          <a:p>
            <a:r>
              <a:rPr lang="en-US" sz="4800" b="1" dirty="0"/>
              <a:t>Deuteronomy VIII</a:t>
            </a:r>
            <a:br>
              <a:rPr lang="en-US" sz="4800" b="1" dirty="0"/>
            </a:br>
            <a:br>
              <a:rPr lang="en-US" sz="4800" b="1" dirty="0"/>
            </a:br>
            <a:r>
              <a:rPr lang="en-US" sz="4800" b="1" dirty="0"/>
              <a:t>Moses’ Final Words</a:t>
            </a:r>
            <a:br>
              <a:rPr lang="en-US" sz="4800" b="1" dirty="0"/>
            </a:br>
            <a:br>
              <a:rPr lang="en-US" sz="4800" b="1" dirty="0"/>
            </a:br>
            <a:br>
              <a:rPr lang="en-US" sz="4800" b="1" dirty="0"/>
            </a:br>
            <a:br>
              <a:rPr lang="en-US" sz="4800" b="1" dirty="0"/>
            </a:br>
            <a:endParaRPr lang="en-US" sz="4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D2AC5-8DDC-3929-7C31-FDA1B195C3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1060704" y="4965192"/>
            <a:ext cx="3072384" cy="950976"/>
          </a:xfrm>
        </p:spPr>
        <p:txBody>
          <a:bodyPr>
            <a:normAutofit/>
          </a:bodyPr>
          <a:lstStyle/>
          <a:p>
            <a:endParaRPr lang="en-US" sz="4000" b="1" dirty="0"/>
          </a:p>
        </p:txBody>
      </p:sp>
      <p:pic>
        <p:nvPicPr>
          <p:cNvPr id="1026" name="Picture 2" descr="Viewing the Promised Land, Moses Looks ...">
            <a:extLst>
              <a:ext uri="{FF2B5EF4-FFF2-40B4-BE49-F238E27FC236}">
                <a16:creationId xmlns:a16="http://schemas.microsoft.com/office/drawing/2014/main" id="{1967A208-F56E-B70F-FD36-AFE58AF6B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295400"/>
            <a:ext cx="7256853" cy="509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870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D4551-8906-1C39-073C-EF88CE689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Deuteronomy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F6EED-9AFA-2E4B-0137-5B5B4117D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Theme:  </a:t>
            </a:r>
            <a:r>
              <a:rPr lang="en-US" sz="3200" b="1" i="1" dirty="0"/>
              <a:t>hesed</a:t>
            </a:r>
            <a:r>
              <a:rPr lang="en-US" sz="3200" b="1" dirty="0"/>
              <a:t>.  Covenant loyalty.  God wants from us, what he has already given us.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Theme passage:  Deuteronomy  6:4-5  The </a:t>
            </a:r>
            <a:r>
              <a:rPr lang="en-US" sz="3200" b="1" i="1" dirty="0" err="1"/>
              <a:t>shema</a:t>
            </a:r>
            <a:endParaRPr lang="en-US" sz="3200" b="1" i="1" dirty="0"/>
          </a:p>
          <a:p>
            <a:pPr marL="0" indent="0">
              <a:buNone/>
            </a:pPr>
            <a:r>
              <a:rPr lang="en-US" sz="3200" b="1" dirty="0"/>
              <a:t>Hear, O Israel: The Lord your God, the Lord is one. Love the Lord your God with all your heart, and with all your soul, and with all your strength.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403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989D6-FC6B-33B2-B747-695E0A90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65125"/>
            <a:ext cx="10668000" cy="9302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Last Week  Deuteronomy 30  Decisions, Decisions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D9DBC-D37A-0A35-8636-FC3F8F7EE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90688"/>
            <a:ext cx="104394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God is calling you to do two things:</a:t>
            </a:r>
          </a:p>
          <a:p>
            <a:pPr marL="0" indent="0">
              <a:buNone/>
            </a:pPr>
            <a:r>
              <a:rPr lang="en-US" sz="3200" b="1" dirty="0"/>
              <a:t>Love God with ALL your heart.</a:t>
            </a:r>
          </a:p>
          <a:p>
            <a:pPr marL="0" indent="0">
              <a:buNone/>
            </a:pPr>
            <a:r>
              <a:rPr lang="en-US" sz="3200" b="1" dirty="0"/>
              <a:t>Fully obey all he has commanded you.</a:t>
            </a:r>
          </a:p>
          <a:p>
            <a:pPr marL="0" indent="0">
              <a:buNone/>
            </a:pPr>
            <a:endParaRPr lang="en-US" sz="1500" b="1" dirty="0"/>
          </a:p>
          <a:p>
            <a:pPr marL="0" indent="0">
              <a:buNone/>
            </a:pPr>
            <a:r>
              <a:rPr lang="en-US" sz="3200" b="1" dirty="0"/>
              <a:t>And he says it is not too hard.  It is right near you.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v. 14  God: the Word is near you, in your mouth, you can obey it.    You can do it.     Si! Se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puede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!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3200" b="1" dirty="0"/>
              <a:t>How can I both love completely and obey fully?</a:t>
            </a:r>
          </a:p>
        </p:txBody>
      </p:sp>
    </p:spTree>
    <p:extLst>
      <p:ext uri="{BB962C8B-B14F-4D97-AF65-F5344CB8AC3E}">
        <p14:creationId xmlns:p14="http://schemas.microsoft.com/office/powerpoint/2010/main" val="4157834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6A6E-583E-1740-49DA-7E6E1FD0B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Two Possible Ways To Do This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2DBEF-E4C4-C77E-F1F2-C19E0F085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209799"/>
            <a:ext cx="10744200" cy="3967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1.  Act my way to a better way of feeling.  (obedience first)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2. Feel my way to a better way of acting  (heart first)</a:t>
            </a:r>
          </a:p>
        </p:txBody>
      </p:sp>
    </p:spTree>
    <p:extLst>
      <p:ext uri="{BB962C8B-B14F-4D97-AF65-F5344CB8AC3E}">
        <p14:creationId xmlns:p14="http://schemas.microsoft.com/office/powerpoint/2010/main" val="145665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95393-F8CD-3B5C-BC78-22DDA2A6A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How Can I Do This, Moses?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2ADA4-7523-2DC2-FF8C-A12492C36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Deuteronomy 30:19-20</a:t>
            </a:r>
          </a:p>
          <a:p>
            <a:pPr marL="0" indent="0">
              <a:buNone/>
            </a:pPr>
            <a:endParaRPr lang="en-US" sz="1900" b="1" dirty="0"/>
          </a:p>
          <a:p>
            <a:pPr marL="0" indent="0">
              <a:buNone/>
            </a:pPr>
            <a:r>
              <a:rPr lang="en-US" sz="3200" b="1" dirty="0"/>
              <a:t>Choose Life!!!       Choose today!!!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3200" b="1" dirty="0"/>
              <a:t>Luke 9:62  Put your hand to the plow and do not look back. 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3200" b="1" dirty="0"/>
              <a:t>Then…   You will be able to love God with all your heart, and to listen to His voice and hold fast to him.</a:t>
            </a:r>
          </a:p>
        </p:txBody>
      </p:sp>
    </p:spTree>
    <p:extLst>
      <p:ext uri="{BB962C8B-B14F-4D97-AF65-F5344CB8AC3E}">
        <p14:creationId xmlns:p14="http://schemas.microsoft.com/office/powerpoint/2010/main" val="2226857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740C3-ECB5-1D2B-CBB9-1A3C608D3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Deuteronomy 31:1-8  Be Strong And Courageous!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FAD98-0B68-A3A3-FE14-EC746BF08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9800" y="1825625"/>
            <a:ext cx="5791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Moses: Sorry, I am not going with you.  I’m too old.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But… God will go before you, which is far better!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Heb 13:5  Never will I leave you, never will I forsake you.</a:t>
            </a:r>
          </a:p>
        </p:txBody>
      </p:sp>
      <p:pic>
        <p:nvPicPr>
          <p:cNvPr id="1026" name="Picture 2" descr="The Blogs: Moses at 120: Knowing When to Step Aside: Parshat Vayelech |  Naomi Graetz | The Times of Israel">
            <a:extLst>
              <a:ext uri="{FF2B5EF4-FFF2-40B4-BE49-F238E27FC236}">
                <a16:creationId xmlns:a16="http://schemas.microsoft.com/office/drawing/2014/main" id="{839AD594-679A-CAE4-2C48-959F41032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32" y="1659796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188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76945-52B1-DE5A-255F-27325FD9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Deuteronomy 31:9-13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29E73-61E7-888F-826A-31A0B2C06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7400" y="2362199"/>
            <a:ext cx="5486400" cy="3814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Point #1  Be strong and courageous.  God is going before you.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Point #2  Listen and Learn from the Law/the Bible.</a:t>
            </a:r>
          </a:p>
        </p:txBody>
      </p:sp>
      <p:pic>
        <p:nvPicPr>
          <p:cNvPr id="2050" name="Picture 2" descr="Ancient Ten Commandments tablet sold at ...">
            <a:extLst>
              <a:ext uri="{FF2B5EF4-FFF2-40B4-BE49-F238E27FC236}">
                <a16:creationId xmlns:a16="http://schemas.microsoft.com/office/drawing/2014/main" id="{B7B460AF-25D3-EE8F-F9B7-43F8FCF60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4420271" cy="44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989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F5B36-2795-9AB4-672A-0A2343A96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6B41C-A7D6-B6E6-C16D-1F7463F9E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Deuteronomy 31:14-18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8A0B1-8FC9-86CE-E2A4-44737D520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25624"/>
            <a:ext cx="10591800" cy="4727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Point #1  Be strong and courageous.  God is going before you.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3200" b="1" dirty="0"/>
              <a:t>Point #2  Listen and Learn from the Law/Bible.</a:t>
            </a:r>
          </a:p>
          <a:p>
            <a:pPr marL="0" indent="0">
              <a:buNone/>
            </a:pPr>
            <a:endParaRPr lang="en-US" sz="1100" b="1" dirty="0"/>
          </a:p>
          <a:p>
            <a:pPr marL="0" indent="0">
              <a:buNone/>
            </a:pPr>
            <a:r>
              <a:rPr lang="en-US" sz="3200" b="1" dirty="0"/>
              <a:t>Point #3  Do not forsake your covenant love, or I will forsake you.</a:t>
            </a:r>
          </a:p>
          <a:p>
            <a:pPr marL="0" indent="0">
              <a:buNone/>
            </a:pPr>
            <a:endParaRPr lang="en-US" sz="1100" b="1" dirty="0"/>
          </a:p>
          <a:p>
            <a:pPr marL="0" indent="0">
              <a:buNone/>
            </a:pPr>
            <a:r>
              <a:rPr lang="en-US" sz="3200" b="1" dirty="0"/>
              <a:t>2 Timothy 2:11-13  If we disown, God will disown us, but he will always be faithful!</a:t>
            </a:r>
          </a:p>
          <a:p>
            <a:pPr marL="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308821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0907A-A3F3-88E2-F976-362F10EF3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Deuteronomy 32  The Song of Moses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0E72E-461C-4045-9242-BA715E150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3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v. 1-4  God is the Rock!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v. 5-14  God found us, and led us, and brought us to the heights.</a:t>
            </a:r>
          </a:p>
          <a:p>
            <a:pPr marL="0" indent="0">
              <a:buNone/>
            </a:pPr>
            <a:r>
              <a:rPr lang="en-US" b="1" dirty="0"/>
              <a:t>But we are of the flesh and likely to corruption.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v. 15-16  We abandoned Him, so he will abandon us.</a:t>
            </a:r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/>
              <a:t>v. 17-21  We went for idols and made God jealous.  God gave us over to the idols.  Romans 1:24</a:t>
            </a:r>
          </a:p>
        </p:txBody>
      </p:sp>
    </p:spTree>
    <p:extLst>
      <p:ext uri="{BB962C8B-B14F-4D97-AF65-F5344CB8AC3E}">
        <p14:creationId xmlns:p14="http://schemas.microsoft.com/office/powerpoint/2010/main" val="1679726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96774-08D0-C647-0671-7FEB7EE46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Deuteronomy 32:28-33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0FEB4-BE59-BA47-B54D-3F219D401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How foolish!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3200" b="1" dirty="0"/>
              <a:t>We forget that God worked great miracles.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3200" b="1" dirty="0"/>
              <a:t>A great memory verse: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3200" b="1" dirty="0"/>
              <a:t>Deuteronomy 32:31  “For their rock is not like our Rock, as even our enemies concede.”</a:t>
            </a:r>
          </a:p>
        </p:txBody>
      </p:sp>
    </p:spTree>
    <p:extLst>
      <p:ext uri="{BB962C8B-B14F-4D97-AF65-F5344CB8AC3E}">
        <p14:creationId xmlns:p14="http://schemas.microsoft.com/office/powerpoint/2010/main" val="178362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BBC41-46CA-01BF-456A-2ABC4A3F4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Deuteronomy 32:36-40   Hope!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F7A3D-DAD9-1CC8-D393-A60D1D0C5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I will vindicate those who are faithful to the covenant.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I, I Am He!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I bring life, I heal, I deliver.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v. 40  I swear!</a:t>
            </a:r>
          </a:p>
        </p:txBody>
      </p:sp>
    </p:spTree>
    <p:extLst>
      <p:ext uri="{BB962C8B-B14F-4D97-AF65-F5344CB8AC3E}">
        <p14:creationId xmlns:p14="http://schemas.microsoft.com/office/powerpoint/2010/main" val="1897883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EEAEC-D097-937F-D021-7C95A8836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Deuteronomy 32:45-47  Moses’ Last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7B4A8-3AAA-1DE1-7C5C-A474938EF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439400" cy="3738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A great memory verse: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“These are not idle words for you—they are your life!  By them you will live long in the Promised Land.”</a:t>
            </a:r>
          </a:p>
        </p:txBody>
      </p:sp>
    </p:spTree>
    <p:extLst>
      <p:ext uri="{BB962C8B-B14F-4D97-AF65-F5344CB8AC3E}">
        <p14:creationId xmlns:p14="http://schemas.microsoft.com/office/powerpoint/2010/main" val="3226628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F424C-04DF-BDFB-42DC-FDF723A84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Deuteronomy 34:1-5   Moses on Mt. Nebo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AD81B-C99F-E7BF-5075-9FFB8C8E4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0" y="1752600"/>
            <a:ext cx="4495800" cy="44243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Remember Deut 18:15  “God will raise up a prophet like you from among the Israelites.”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Moses willingly went up on Mt. Nebo to lay down his life so that we could enter the Promised Land.</a:t>
            </a:r>
          </a:p>
        </p:txBody>
      </p:sp>
      <p:pic>
        <p:nvPicPr>
          <p:cNvPr id="2050" name="Picture 2" descr="Mount Nebo">
            <a:extLst>
              <a:ext uri="{FF2B5EF4-FFF2-40B4-BE49-F238E27FC236}">
                <a16:creationId xmlns:a16="http://schemas.microsoft.com/office/drawing/2014/main" id="{4A52352A-6967-096D-2855-478C3E30B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56" y="1746422"/>
            <a:ext cx="5761844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909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814EB-868E-DE2F-14AA-D545B8A22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Deuteronomy 34:10-12  Post 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B3D52-D6E6-768E-63D9-F0E7D31C6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Since then, no prophet has risen in Israel like Moses, whom the Lord knew face to face.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True, but then, in Nazareth in Galilee, a new prophet like Moses rose.  Listen to him.</a:t>
            </a:r>
          </a:p>
        </p:txBody>
      </p:sp>
    </p:spTree>
    <p:extLst>
      <p:ext uri="{BB962C8B-B14F-4D97-AF65-F5344CB8AC3E}">
        <p14:creationId xmlns:p14="http://schemas.microsoft.com/office/powerpoint/2010/main" val="483921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23AF0-EBB9-8D0D-888E-7DE6B9826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2FA3C-057B-4E65-10D9-4CDA4AA4B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828800"/>
            <a:ext cx="10744200" cy="43481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God wants us to take the Promised Land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b="1" dirty="0"/>
              <a:t>He tells us to be strong and courageous, because he is going before us.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b="1" dirty="0"/>
              <a:t>But, do not become spiritually fat and go back to  your idols, or, when we forsake him, he will forsake us.</a:t>
            </a:r>
          </a:p>
          <a:p>
            <a:pPr marL="0" indent="0">
              <a:buNone/>
            </a:pPr>
            <a:endParaRPr lang="en-US" sz="1300" b="1" dirty="0"/>
          </a:p>
          <a:p>
            <a:pPr marL="0" indent="0">
              <a:buNone/>
            </a:pPr>
            <a:r>
              <a:rPr lang="en-US" b="1" dirty="0"/>
              <a:t>God will go before us.  He is our Rock!  He gives life, He heals, He delivers.  He swears he will make atonement for his people.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b="1" dirty="0"/>
              <a:t>Do not forget his Word. These are not idle words, they are your life!</a:t>
            </a:r>
          </a:p>
        </p:txBody>
      </p:sp>
    </p:spTree>
    <p:extLst>
      <p:ext uri="{BB962C8B-B14F-4D97-AF65-F5344CB8AC3E}">
        <p14:creationId xmlns:p14="http://schemas.microsoft.com/office/powerpoint/2010/main" val="3702648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3958</TotalTime>
  <Words>773</Words>
  <Application>Microsoft Office PowerPoint</Application>
  <PresentationFormat>Widescreen</PresentationFormat>
  <Paragraphs>92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Office Theme</vt:lpstr>
      <vt:lpstr>Deuteronomy VIII  Moses’ Final Words    </vt:lpstr>
      <vt:lpstr>Deuteronomy</vt:lpstr>
      <vt:lpstr>Last Week  Deuteronomy 30  Decisions, Decisions</vt:lpstr>
      <vt:lpstr>Two Possible Ways To Do This</vt:lpstr>
      <vt:lpstr>How Can I Do This, Moses?</vt:lpstr>
      <vt:lpstr>Deuteronomy 31:1-8  Be Strong And Courageous!</vt:lpstr>
      <vt:lpstr>Deuteronomy 31:9-13</vt:lpstr>
      <vt:lpstr>Deuteronomy 31:14-18</vt:lpstr>
      <vt:lpstr>Deuteronomy 32  The Song of Moses</vt:lpstr>
      <vt:lpstr>Deuteronomy 32:28-33</vt:lpstr>
      <vt:lpstr>Deuteronomy 32:36-40   Hope!</vt:lpstr>
      <vt:lpstr>Deuteronomy 32:45-47  Moses’ Last Words</vt:lpstr>
      <vt:lpstr>Deuteronomy 34:1-5   Moses on Mt. Nebo</vt:lpstr>
      <vt:lpstr>Deuteronomy 34:10-12  Post Script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Oakes</dc:creator>
  <cp:lastModifiedBy>John Oakes</cp:lastModifiedBy>
  <cp:revision>18</cp:revision>
  <dcterms:created xsi:type="dcterms:W3CDTF">2013-09-15T03:09:25Z</dcterms:created>
  <dcterms:modified xsi:type="dcterms:W3CDTF">2025-09-29T05:33:36Z</dcterms:modified>
</cp:coreProperties>
</file>