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76" r:id="rId2"/>
    <p:sldId id="950" r:id="rId3"/>
    <p:sldId id="949" r:id="rId4"/>
    <p:sldId id="951" r:id="rId5"/>
    <p:sldId id="952" r:id="rId6"/>
    <p:sldId id="953" r:id="rId7"/>
    <p:sldId id="954" r:id="rId8"/>
    <p:sldId id="955" r:id="rId9"/>
    <p:sldId id="956" r:id="rId10"/>
    <p:sldId id="957" r:id="rId11"/>
    <p:sldId id="958" r:id="rId12"/>
    <p:sldId id="959" r:id="rId13"/>
    <p:sldId id="960" r:id="rId14"/>
    <p:sldId id="96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29C4DB-AA3E-4A29-AC4B-D6ACAF9EF37A}" v="29" dt="2025-10-05T14:57:41.6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80" autoAdjust="0"/>
    <p:restoredTop sz="86410"/>
  </p:normalViewPr>
  <p:slideViewPr>
    <p:cSldViewPr>
      <p:cViewPr varScale="1">
        <p:scale>
          <a:sx n="63" d="100"/>
          <a:sy n="63" d="100"/>
        </p:scale>
        <p:origin x="52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38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Oakes" userId="1a36f0057432ea1f" providerId="LiveId" clId="{47381711-A8C6-487F-B478-F1510AC8C65D}"/>
    <pc:docChg chg="undo custSel addSld delSld modSld sldOrd addMainMaster delMainMaster">
      <pc:chgData name="John Oakes" userId="1a36f0057432ea1f" providerId="LiveId" clId="{47381711-A8C6-487F-B478-F1510AC8C65D}" dt="2025-10-06T04:08:23.426" v="3514" actId="47"/>
      <pc:docMkLst>
        <pc:docMk/>
      </pc:docMkLst>
      <pc:sldChg chg="add del">
        <pc:chgData name="John Oakes" userId="1a36f0057432ea1f" providerId="LiveId" clId="{47381711-A8C6-487F-B478-F1510AC8C65D}" dt="2025-10-06T04:07:51.765" v="3513" actId="47"/>
        <pc:sldMkLst>
          <pc:docMk/>
          <pc:sldMk cId="0" sldId="257"/>
        </pc:sldMkLst>
      </pc:sldChg>
      <pc:sldChg chg="add del">
        <pc:chgData name="John Oakes" userId="1a36f0057432ea1f" providerId="LiveId" clId="{47381711-A8C6-487F-B478-F1510AC8C65D}" dt="2025-10-06T04:07:51.765" v="3513" actId="47"/>
        <pc:sldMkLst>
          <pc:docMk/>
          <pc:sldMk cId="0" sldId="258"/>
        </pc:sldMkLst>
      </pc:sldChg>
      <pc:sldChg chg="add del">
        <pc:chgData name="John Oakes" userId="1a36f0057432ea1f" providerId="LiveId" clId="{47381711-A8C6-487F-B478-F1510AC8C65D}" dt="2025-10-06T04:07:51.765" v="3513" actId="47"/>
        <pc:sldMkLst>
          <pc:docMk/>
          <pc:sldMk cId="0" sldId="259"/>
        </pc:sldMkLst>
      </pc:sldChg>
      <pc:sldChg chg="add del">
        <pc:chgData name="John Oakes" userId="1a36f0057432ea1f" providerId="LiveId" clId="{47381711-A8C6-487F-B478-F1510AC8C65D}" dt="2025-10-06T04:07:51.765" v="3513" actId="47"/>
        <pc:sldMkLst>
          <pc:docMk/>
          <pc:sldMk cId="0" sldId="260"/>
        </pc:sldMkLst>
      </pc:sldChg>
      <pc:sldChg chg="add del">
        <pc:chgData name="John Oakes" userId="1a36f0057432ea1f" providerId="LiveId" clId="{47381711-A8C6-487F-B478-F1510AC8C65D}" dt="2025-10-06T04:07:51.765" v="3513" actId="47"/>
        <pc:sldMkLst>
          <pc:docMk/>
          <pc:sldMk cId="0" sldId="261"/>
        </pc:sldMkLst>
      </pc:sldChg>
      <pc:sldChg chg="add del">
        <pc:chgData name="John Oakes" userId="1a36f0057432ea1f" providerId="LiveId" clId="{47381711-A8C6-487F-B478-F1510AC8C65D}" dt="2025-10-06T04:07:51.765" v="3513" actId="47"/>
        <pc:sldMkLst>
          <pc:docMk/>
          <pc:sldMk cId="0" sldId="262"/>
        </pc:sldMkLst>
      </pc:sldChg>
      <pc:sldChg chg="add del">
        <pc:chgData name="John Oakes" userId="1a36f0057432ea1f" providerId="LiveId" clId="{47381711-A8C6-487F-B478-F1510AC8C65D}" dt="2025-10-06T04:07:51.765" v="3513" actId="47"/>
        <pc:sldMkLst>
          <pc:docMk/>
          <pc:sldMk cId="0" sldId="263"/>
        </pc:sldMkLst>
      </pc:sldChg>
      <pc:sldChg chg="add del">
        <pc:chgData name="John Oakes" userId="1a36f0057432ea1f" providerId="LiveId" clId="{47381711-A8C6-487F-B478-F1510AC8C65D}" dt="2025-10-06T04:07:51.765" v="3513" actId="47"/>
        <pc:sldMkLst>
          <pc:docMk/>
          <pc:sldMk cId="0" sldId="264"/>
        </pc:sldMkLst>
      </pc:sldChg>
      <pc:sldChg chg="add del">
        <pc:chgData name="John Oakes" userId="1a36f0057432ea1f" providerId="LiveId" clId="{47381711-A8C6-487F-B478-F1510AC8C65D}" dt="2025-10-06T04:07:51.765" v="3513" actId="47"/>
        <pc:sldMkLst>
          <pc:docMk/>
          <pc:sldMk cId="0" sldId="265"/>
        </pc:sldMkLst>
      </pc:sldChg>
      <pc:sldChg chg="add del">
        <pc:chgData name="John Oakes" userId="1a36f0057432ea1f" providerId="LiveId" clId="{47381711-A8C6-487F-B478-F1510AC8C65D}" dt="2025-10-06T04:07:51.765" v="3513" actId="47"/>
        <pc:sldMkLst>
          <pc:docMk/>
          <pc:sldMk cId="0" sldId="266"/>
        </pc:sldMkLst>
      </pc:sldChg>
      <pc:sldChg chg="add del">
        <pc:chgData name="John Oakes" userId="1a36f0057432ea1f" providerId="LiveId" clId="{47381711-A8C6-487F-B478-F1510AC8C65D}" dt="2025-10-06T04:07:51.765" v="3513" actId="47"/>
        <pc:sldMkLst>
          <pc:docMk/>
          <pc:sldMk cId="0" sldId="267"/>
        </pc:sldMkLst>
      </pc:sldChg>
      <pc:sldChg chg="add del">
        <pc:chgData name="John Oakes" userId="1a36f0057432ea1f" providerId="LiveId" clId="{47381711-A8C6-487F-B478-F1510AC8C65D}" dt="2025-10-06T04:07:51.765" v="3513" actId="47"/>
        <pc:sldMkLst>
          <pc:docMk/>
          <pc:sldMk cId="0" sldId="268"/>
        </pc:sldMkLst>
      </pc:sldChg>
      <pc:sldChg chg="add del">
        <pc:chgData name="John Oakes" userId="1a36f0057432ea1f" providerId="LiveId" clId="{47381711-A8C6-487F-B478-F1510AC8C65D}" dt="2025-10-06T04:07:51.765" v="3513" actId="47"/>
        <pc:sldMkLst>
          <pc:docMk/>
          <pc:sldMk cId="0" sldId="269"/>
        </pc:sldMkLst>
      </pc:sldChg>
      <pc:sldChg chg="add del">
        <pc:chgData name="John Oakes" userId="1a36f0057432ea1f" providerId="LiveId" clId="{47381711-A8C6-487F-B478-F1510AC8C65D}" dt="2025-10-06T04:07:51.765" v="3513" actId="47"/>
        <pc:sldMkLst>
          <pc:docMk/>
          <pc:sldMk cId="0" sldId="270"/>
        </pc:sldMkLst>
      </pc:sldChg>
      <pc:sldChg chg="add del">
        <pc:chgData name="John Oakes" userId="1a36f0057432ea1f" providerId="LiveId" clId="{47381711-A8C6-487F-B478-F1510AC8C65D}" dt="2025-10-06T04:07:51.765" v="3513" actId="47"/>
        <pc:sldMkLst>
          <pc:docMk/>
          <pc:sldMk cId="0" sldId="271"/>
        </pc:sldMkLst>
      </pc:sldChg>
      <pc:sldChg chg="add del">
        <pc:chgData name="John Oakes" userId="1a36f0057432ea1f" providerId="LiveId" clId="{47381711-A8C6-487F-B478-F1510AC8C65D}" dt="2025-10-06T04:07:51.765" v="3513" actId="47"/>
        <pc:sldMkLst>
          <pc:docMk/>
          <pc:sldMk cId="0" sldId="272"/>
        </pc:sldMkLst>
      </pc:sldChg>
      <pc:sldChg chg="add del">
        <pc:chgData name="John Oakes" userId="1a36f0057432ea1f" providerId="LiveId" clId="{47381711-A8C6-487F-B478-F1510AC8C65D}" dt="2025-10-06T04:07:51.765" v="3513" actId="47"/>
        <pc:sldMkLst>
          <pc:docMk/>
          <pc:sldMk cId="0" sldId="273"/>
        </pc:sldMkLst>
      </pc:sldChg>
      <pc:sldChg chg="modSp add del mod">
        <pc:chgData name="John Oakes" userId="1a36f0057432ea1f" providerId="LiveId" clId="{47381711-A8C6-487F-B478-F1510AC8C65D}" dt="2025-10-06T04:07:51.765" v="3513" actId="47"/>
        <pc:sldMkLst>
          <pc:docMk/>
          <pc:sldMk cId="0" sldId="274"/>
        </pc:sldMkLst>
        <pc:spChg chg="mod">
          <ac:chgData name="John Oakes" userId="1a36f0057432ea1f" providerId="LiveId" clId="{47381711-A8C6-487F-B478-F1510AC8C65D}" dt="2025-10-05T14:56:47.946" v="3507" actId="27636"/>
          <ac:spMkLst>
            <pc:docMk/>
            <pc:sldMk cId="0" sldId="274"/>
            <ac:spMk id="147" creationId="{00000000-0000-0000-0000-000000000000}"/>
          </ac:spMkLst>
        </pc:spChg>
      </pc:sldChg>
      <pc:sldChg chg="add del">
        <pc:chgData name="John Oakes" userId="1a36f0057432ea1f" providerId="LiveId" clId="{47381711-A8C6-487F-B478-F1510AC8C65D}" dt="2025-10-06T04:07:51.765" v="3513" actId="47"/>
        <pc:sldMkLst>
          <pc:docMk/>
          <pc:sldMk cId="0" sldId="275"/>
        </pc:sldMkLst>
      </pc:sldChg>
      <pc:sldChg chg="addSp delSp modSp mod setBg">
        <pc:chgData name="John Oakes" userId="1a36f0057432ea1f" providerId="LiveId" clId="{47381711-A8C6-487F-B478-F1510AC8C65D}" dt="2025-10-05T14:20:05.699" v="3419" actId="1076"/>
        <pc:sldMkLst>
          <pc:docMk/>
          <pc:sldMk cId="1973870282" sldId="276"/>
        </pc:sldMkLst>
        <pc:spChg chg="mod">
          <ac:chgData name="John Oakes" userId="1a36f0057432ea1f" providerId="LiveId" clId="{47381711-A8C6-487F-B478-F1510AC8C65D}" dt="2025-10-05T14:19:55.807" v="3417" actId="27636"/>
          <ac:spMkLst>
            <pc:docMk/>
            <pc:sldMk cId="1973870282" sldId="276"/>
            <ac:spMk id="2" creationId="{57C1702F-F7F3-E2B9-D89B-F5C308CA40BB}"/>
          </ac:spMkLst>
        </pc:spChg>
        <pc:spChg chg="mod">
          <ac:chgData name="John Oakes" userId="1a36f0057432ea1f" providerId="LiveId" clId="{47381711-A8C6-487F-B478-F1510AC8C65D}" dt="2025-10-05T00:09:36.534" v="321" actId="26606"/>
          <ac:spMkLst>
            <pc:docMk/>
            <pc:sldMk cId="1973870282" sldId="276"/>
            <ac:spMk id="3" creationId="{5E7D2AC5-8DDC-3929-7C31-FDA1B195C37B}"/>
          </ac:spMkLst>
        </pc:spChg>
        <pc:spChg chg="add del">
          <ac:chgData name="John Oakes" userId="1a36f0057432ea1f" providerId="LiveId" clId="{47381711-A8C6-487F-B478-F1510AC8C65D}" dt="2025-10-05T00:09:36.534" v="321" actId="26606"/>
          <ac:spMkLst>
            <pc:docMk/>
            <pc:sldMk cId="1973870282" sldId="276"/>
            <ac:spMk id="9" creationId="{A3363022-C969-41E9-8EB2-E4C94908C1FA}"/>
          </ac:spMkLst>
        </pc:spChg>
        <pc:spChg chg="add del">
          <ac:chgData name="John Oakes" userId="1a36f0057432ea1f" providerId="LiveId" clId="{47381711-A8C6-487F-B478-F1510AC8C65D}" dt="2025-10-05T00:09:36.534" v="321" actId="26606"/>
          <ac:spMkLst>
            <pc:docMk/>
            <pc:sldMk cId="1973870282" sldId="276"/>
            <ac:spMk id="11" creationId="{8D1AD6B3-BE88-4CEB-BA17-790657CC4729}"/>
          </ac:spMkLst>
        </pc:spChg>
        <pc:grpChg chg="add del">
          <ac:chgData name="John Oakes" userId="1a36f0057432ea1f" providerId="LiveId" clId="{47381711-A8C6-487F-B478-F1510AC8C65D}" dt="2025-10-05T00:09:36.534" v="321" actId="26606"/>
          <ac:grpSpMkLst>
            <pc:docMk/>
            <pc:sldMk cId="1973870282" sldId="276"/>
            <ac:grpSpMk id="13" creationId="{89D1390B-7E13-4B4F-9CB2-391063412E54}"/>
          </ac:grpSpMkLst>
        </pc:grpChg>
        <pc:picChg chg="add mod">
          <ac:chgData name="John Oakes" userId="1a36f0057432ea1f" providerId="LiveId" clId="{47381711-A8C6-487F-B478-F1510AC8C65D}" dt="2025-10-05T14:20:05.699" v="3419" actId="1076"/>
          <ac:picMkLst>
            <pc:docMk/>
            <pc:sldMk cId="1973870282" sldId="276"/>
            <ac:picMk id="4" creationId="{4CB3566E-6D01-0283-5554-277029C415B7}"/>
          </ac:picMkLst>
        </pc:picChg>
      </pc:sldChg>
      <pc:sldChg chg="add del">
        <pc:chgData name="John Oakes" userId="1a36f0057432ea1f" providerId="LiveId" clId="{47381711-A8C6-487F-B478-F1510AC8C65D}" dt="2025-10-06T04:07:51.765" v="3513" actId="47"/>
        <pc:sldMkLst>
          <pc:docMk/>
          <pc:sldMk cId="0" sldId="277"/>
        </pc:sldMkLst>
      </pc:sldChg>
      <pc:sldChg chg="add del">
        <pc:chgData name="John Oakes" userId="1a36f0057432ea1f" providerId="LiveId" clId="{47381711-A8C6-487F-B478-F1510AC8C65D}" dt="2025-10-06T04:07:51.765" v="3513" actId="47"/>
        <pc:sldMkLst>
          <pc:docMk/>
          <pc:sldMk cId="0" sldId="278"/>
        </pc:sldMkLst>
      </pc:sldChg>
      <pc:sldChg chg="add del">
        <pc:chgData name="John Oakes" userId="1a36f0057432ea1f" providerId="LiveId" clId="{47381711-A8C6-487F-B478-F1510AC8C65D}" dt="2025-10-06T04:07:51.765" v="3513" actId="47"/>
        <pc:sldMkLst>
          <pc:docMk/>
          <pc:sldMk cId="0" sldId="279"/>
        </pc:sldMkLst>
      </pc:sldChg>
      <pc:sldChg chg="add del">
        <pc:chgData name="John Oakes" userId="1a36f0057432ea1f" providerId="LiveId" clId="{47381711-A8C6-487F-B478-F1510AC8C65D}" dt="2025-10-06T04:08:23.426" v="3514" actId="47"/>
        <pc:sldMkLst>
          <pc:docMk/>
          <pc:sldMk cId="0" sldId="280"/>
        </pc:sldMkLst>
      </pc:sldChg>
      <pc:sldChg chg="add del">
        <pc:chgData name="John Oakes" userId="1a36f0057432ea1f" providerId="LiveId" clId="{47381711-A8C6-487F-B478-F1510AC8C65D}" dt="2025-10-06T04:08:23.426" v="3514" actId="47"/>
        <pc:sldMkLst>
          <pc:docMk/>
          <pc:sldMk cId="0" sldId="281"/>
        </pc:sldMkLst>
      </pc:sldChg>
      <pc:sldChg chg="add del">
        <pc:chgData name="John Oakes" userId="1a36f0057432ea1f" providerId="LiveId" clId="{47381711-A8C6-487F-B478-F1510AC8C65D}" dt="2025-10-06T04:08:23.426" v="3514" actId="47"/>
        <pc:sldMkLst>
          <pc:docMk/>
          <pc:sldMk cId="0" sldId="282"/>
        </pc:sldMkLst>
      </pc:sldChg>
      <pc:sldChg chg="add del">
        <pc:chgData name="John Oakes" userId="1a36f0057432ea1f" providerId="LiveId" clId="{47381711-A8C6-487F-B478-F1510AC8C65D}" dt="2025-10-06T04:08:23.426" v="3514" actId="47"/>
        <pc:sldMkLst>
          <pc:docMk/>
          <pc:sldMk cId="0" sldId="283"/>
        </pc:sldMkLst>
      </pc:sldChg>
      <pc:sldChg chg="add del">
        <pc:chgData name="John Oakes" userId="1a36f0057432ea1f" providerId="LiveId" clId="{47381711-A8C6-487F-B478-F1510AC8C65D}" dt="2025-10-06T04:08:23.426" v="3514" actId="47"/>
        <pc:sldMkLst>
          <pc:docMk/>
          <pc:sldMk cId="0" sldId="284"/>
        </pc:sldMkLst>
      </pc:sldChg>
      <pc:sldChg chg="add del">
        <pc:chgData name="John Oakes" userId="1a36f0057432ea1f" providerId="LiveId" clId="{47381711-A8C6-487F-B478-F1510AC8C65D}" dt="2025-10-06T04:08:23.426" v="3514" actId="47"/>
        <pc:sldMkLst>
          <pc:docMk/>
          <pc:sldMk cId="0" sldId="285"/>
        </pc:sldMkLst>
      </pc:sldChg>
      <pc:sldChg chg="add del">
        <pc:chgData name="John Oakes" userId="1a36f0057432ea1f" providerId="LiveId" clId="{47381711-A8C6-487F-B478-F1510AC8C65D}" dt="2025-10-06T04:08:23.426" v="3514" actId="47"/>
        <pc:sldMkLst>
          <pc:docMk/>
          <pc:sldMk cId="0" sldId="286"/>
        </pc:sldMkLst>
      </pc:sldChg>
      <pc:sldChg chg="add del">
        <pc:chgData name="John Oakes" userId="1a36f0057432ea1f" providerId="LiveId" clId="{47381711-A8C6-487F-B478-F1510AC8C65D}" dt="2025-10-06T04:08:23.426" v="3514" actId="47"/>
        <pc:sldMkLst>
          <pc:docMk/>
          <pc:sldMk cId="0" sldId="287"/>
        </pc:sldMkLst>
      </pc:sldChg>
      <pc:sldChg chg="add del">
        <pc:chgData name="John Oakes" userId="1a36f0057432ea1f" providerId="LiveId" clId="{47381711-A8C6-487F-B478-F1510AC8C65D}" dt="2025-10-06T04:08:23.426" v="3514" actId="47"/>
        <pc:sldMkLst>
          <pc:docMk/>
          <pc:sldMk cId="0" sldId="288"/>
        </pc:sldMkLst>
      </pc:sldChg>
      <pc:sldChg chg="add del">
        <pc:chgData name="John Oakes" userId="1a36f0057432ea1f" providerId="LiveId" clId="{47381711-A8C6-487F-B478-F1510AC8C65D}" dt="2025-10-05T03:11:25.082" v="3338" actId="47"/>
        <pc:sldMkLst>
          <pc:docMk/>
          <pc:sldMk cId="1079750972" sldId="454"/>
        </pc:sldMkLst>
      </pc:sldChg>
      <pc:sldChg chg="add del">
        <pc:chgData name="John Oakes" userId="1a36f0057432ea1f" providerId="LiveId" clId="{47381711-A8C6-487F-B478-F1510AC8C65D}" dt="2025-10-05T03:11:28.655" v="3339" actId="47"/>
        <pc:sldMkLst>
          <pc:docMk/>
          <pc:sldMk cId="2460103498" sldId="455"/>
        </pc:sldMkLst>
      </pc:sldChg>
      <pc:sldChg chg="add del">
        <pc:chgData name="John Oakes" userId="1a36f0057432ea1f" providerId="LiveId" clId="{47381711-A8C6-487F-B478-F1510AC8C65D}" dt="2025-10-05T03:11:23.944" v="3337" actId="47"/>
        <pc:sldMkLst>
          <pc:docMk/>
          <pc:sldMk cId="0" sldId="543"/>
        </pc:sldMkLst>
      </pc:sldChg>
      <pc:sldChg chg="add del">
        <pc:chgData name="John Oakes" userId="1a36f0057432ea1f" providerId="LiveId" clId="{47381711-A8C6-487F-B478-F1510AC8C65D}" dt="2025-10-05T03:13:36.353" v="3341" actId="47"/>
        <pc:sldMkLst>
          <pc:docMk/>
          <pc:sldMk cId="0" sldId="609"/>
        </pc:sldMkLst>
      </pc:sldChg>
      <pc:sldChg chg="add del">
        <pc:chgData name="John Oakes" userId="1a36f0057432ea1f" providerId="LiveId" clId="{47381711-A8C6-487F-B478-F1510AC8C65D}" dt="2025-10-06T04:07:51.765" v="3513" actId="47"/>
        <pc:sldMkLst>
          <pc:docMk/>
          <pc:sldMk cId="3282475642" sldId="615"/>
        </pc:sldMkLst>
      </pc:sldChg>
      <pc:sldChg chg="add del">
        <pc:chgData name="John Oakes" userId="1a36f0057432ea1f" providerId="LiveId" clId="{47381711-A8C6-487F-B478-F1510AC8C65D}" dt="2025-10-05T03:11:17.544" v="3336" actId="47"/>
        <pc:sldMkLst>
          <pc:docMk/>
          <pc:sldMk cId="58535702" sldId="675"/>
        </pc:sldMkLst>
      </pc:sldChg>
      <pc:sldChg chg="add del">
        <pc:chgData name="John Oakes" userId="1a36f0057432ea1f" providerId="LiveId" clId="{47381711-A8C6-487F-B478-F1510AC8C65D}" dt="2025-10-06T04:07:51.765" v="3513" actId="47"/>
        <pc:sldMkLst>
          <pc:docMk/>
          <pc:sldMk cId="3315063160" sldId="790"/>
        </pc:sldMkLst>
      </pc:sldChg>
      <pc:sldChg chg="modSp del mod">
        <pc:chgData name="John Oakes" userId="1a36f0057432ea1f" providerId="LiveId" clId="{47381711-A8C6-487F-B478-F1510AC8C65D}" dt="2025-10-05T00:47:38.580" v="439" actId="47"/>
        <pc:sldMkLst>
          <pc:docMk/>
          <pc:sldMk cId="20403921" sldId="940"/>
        </pc:sldMkLst>
        <pc:spChg chg="mod">
          <ac:chgData name="John Oakes" userId="1a36f0057432ea1f" providerId="LiveId" clId="{47381711-A8C6-487F-B478-F1510AC8C65D}" dt="2025-10-05T00:08:03.146" v="38" actId="20577"/>
          <ac:spMkLst>
            <pc:docMk/>
            <pc:sldMk cId="20403921" sldId="940"/>
            <ac:spMk id="2" creationId="{0F0D4551-8906-1C39-073C-EF88CE689757}"/>
          </ac:spMkLst>
        </pc:spChg>
        <pc:spChg chg="mod">
          <ac:chgData name="John Oakes" userId="1a36f0057432ea1f" providerId="LiveId" clId="{47381711-A8C6-487F-B478-F1510AC8C65D}" dt="2025-10-05T00:08:33.074" v="317" actId="20577"/>
          <ac:spMkLst>
            <pc:docMk/>
            <pc:sldMk cId="20403921" sldId="940"/>
            <ac:spMk id="3" creationId="{653F6EED-9AFA-2E4B-0137-5B5B4117D414}"/>
          </ac:spMkLst>
        </pc:spChg>
      </pc:sldChg>
      <pc:sldChg chg="del">
        <pc:chgData name="John Oakes" userId="1a36f0057432ea1f" providerId="LiveId" clId="{47381711-A8C6-487F-B478-F1510AC8C65D}" dt="2025-10-05T00:10:30.559" v="337" actId="47"/>
        <pc:sldMkLst>
          <pc:docMk/>
          <pc:sldMk cId="609989940" sldId="941"/>
        </pc:sldMkLst>
      </pc:sldChg>
      <pc:sldChg chg="del">
        <pc:chgData name="John Oakes" userId="1a36f0057432ea1f" providerId="LiveId" clId="{47381711-A8C6-487F-B478-F1510AC8C65D}" dt="2025-10-05T00:10:30.559" v="337" actId="47"/>
        <pc:sldMkLst>
          <pc:docMk/>
          <pc:sldMk cId="3645764355" sldId="942"/>
        </pc:sldMkLst>
      </pc:sldChg>
      <pc:sldChg chg="del">
        <pc:chgData name="John Oakes" userId="1a36f0057432ea1f" providerId="LiveId" clId="{47381711-A8C6-487F-B478-F1510AC8C65D}" dt="2025-10-05T00:10:30.559" v="337" actId="47"/>
        <pc:sldMkLst>
          <pc:docMk/>
          <pc:sldMk cId="3356804052" sldId="943"/>
        </pc:sldMkLst>
      </pc:sldChg>
      <pc:sldChg chg="del">
        <pc:chgData name="John Oakes" userId="1a36f0057432ea1f" providerId="LiveId" clId="{47381711-A8C6-487F-B478-F1510AC8C65D}" dt="2025-10-05T00:10:30.559" v="337" actId="47"/>
        <pc:sldMkLst>
          <pc:docMk/>
          <pc:sldMk cId="191706089" sldId="944"/>
        </pc:sldMkLst>
      </pc:sldChg>
      <pc:sldChg chg="del">
        <pc:chgData name="John Oakes" userId="1a36f0057432ea1f" providerId="LiveId" clId="{47381711-A8C6-487F-B478-F1510AC8C65D}" dt="2025-10-05T00:10:30.559" v="337" actId="47"/>
        <pc:sldMkLst>
          <pc:docMk/>
          <pc:sldMk cId="1241136548" sldId="945"/>
        </pc:sldMkLst>
      </pc:sldChg>
      <pc:sldChg chg="add del">
        <pc:chgData name="John Oakes" userId="1a36f0057432ea1f" providerId="LiveId" clId="{47381711-A8C6-487F-B478-F1510AC8C65D}" dt="2025-10-06T04:07:51.765" v="3513" actId="47"/>
        <pc:sldMkLst>
          <pc:docMk/>
          <pc:sldMk cId="3821830315" sldId="945"/>
        </pc:sldMkLst>
      </pc:sldChg>
      <pc:sldChg chg="del">
        <pc:chgData name="John Oakes" userId="1a36f0057432ea1f" providerId="LiveId" clId="{47381711-A8C6-487F-B478-F1510AC8C65D}" dt="2025-10-05T00:10:30.559" v="337" actId="47"/>
        <pc:sldMkLst>
          <pc:docMk/>
          <pc:sldMk cId="145665292" sldId="946"/>
        </pc:sldMkLst>
      </pc:sldChg>
      <pc:sldChg chg="add del">
        <pc:chgData name="John Oakes" userId="1a36f0057432ea1f" providerId="LiveId" clId="{47381711-A8C6-487F-B478-F1510AC8C65D}" dt="2025-10-06T04:08:23.426" v="3514" actId="47"/>
        <pc:sldMkLst>
          <pc:docMk/>
          <pc:sldMk cId="43788876" sldId="947"/>
        </pc:sldMkLst>
      </pc:sldChg>
      <pc:sldChg chg="del">
        <pc:chgData name="John Oakes" userId="1a36f0057432ea1f" providerId="LiveId" clId="{47381711-A8C6-487F-B478-F1510AC8C65D}" dt="2025-10-05T00:10:30.559" v="337" actId="47"/>
        <pc:sldMkLst>
          <pc:docMk/>
          <pc:sldMk cId="2226857715" sldId="947"/>
        </pc:sldMkLst>
      </pc:sldChg>
      <pc:sldChg chg="del">
        <pc:chgData name="John Oakes" userId="1a36f0057432ea1f" providerId="LiveId" clId="{47381711-A8C6-487F-B478-F1510AC8C65D}" dt="2025-10-05T00:10:30.559" v="337" actId="47"/>
        <pc:sldMkLst>
          <pc:docMk/>
          <pc:sldMk cId="4157834318" sldId="948"/>
        </pc:sldMkLst>
      </pc:sldChg>
      <pc:sldChg chg="addSp delSp modSp new mod setBg">
        <pc:chgData name="John Oakes" userId="1a36f0057432ea1f" providerId="LiveId" clId="{47381711-A8C6-487F-B478-F1510AC8C65D}" dt="2025-10-05T14:21:36.149" v="3441" actId="255"/>
        <pc:sldMkLst>
          <pc:docMk/>
          <pc:sldMk cId="2981484217" sldId="949"/>
        </pc:sldMkLst>
        <pc:spChg chg="mod">
          <ac:chgData name="John Oakes" userId="1a36f0057432ea1f" providerId="LiveId" clId="{47381711-A8C6-487F-B478-F1510AC8C65D}" dt="2025-10-05T14:21:36.149" v="3441" actId="255"/>
          <ac:spMkLst>
            <pc:docMk/>
            <pc:sldMk cId="2981484217" sldId="949"/>
            <ac:spMk id="2" creationId="{EC0E3D10-FBE2-3C11-CBE3-CC7DF3CF5EE4}"/>
          </ac:spMkLst>
        </pc:spChg>
        <pc:spChg chg="del">
          <ac:chgData name="John Oakes" userId="1a36f0057432ea1f" providerId="LiveId" clId="{47381711-A8C6-487F-B478-F1510AC8C65D}" dt="2025-10-05T00:28:51.943" v="367"/>
          <ac:spMkLst>
            <pc:docMk/>
            <pc:sldMk cId="2981484217" sldId="949"/>
            <ac:spMk id="3" creationId="{CFF5A845-1329-7EA4-AA12-BA804FF7C075}"/>
          </ac:spMkLst>
        </pc:spChg>
        <pc:spChg chg="add del">
          <ac:chgData name="John Oakes" userId="1a36f0057432ea1f" providerId="LiveId" clId="{47381711-A8C6-487F-B478-F1510AC8C65D}" dt="2025-10-05T00:30:31.380" v="436" actId="26606"/>
          <ac:spMkLst>
            <pc:docMk/>
            <pc:sldMk cId="2981484217" sldId="949"/>
            <ac:spMk id="10" creationId="{D4771268-CB57-404A-9271-370EB28F6090}"/>
          </ac:spMkLst>
        </pc:spChg>
        <pc:picChg chg="add mod">
          <ac:chgData name="John Oakes" userId="1a36f0057432ea1f" providerId="LiveId" clId="{47381711-A8C6-487F-B478-F1510AC8C65D}" dt="2025-10-05T00:30:31.380" v="436" actId="26606"/>
          <ac:picMkLst>
            <pc:docMk/>
            <pc:sldMk cId="2981484217" sldId="949"/>
            <ac:picMk id="5" creationId="{12E48A28-CDB0-C8F7-9D66-81ED8E161F9D}"/>
          </ac:picMkLst>
        </pc:picChg>
      </pc:sldChg>
      <pc:sldChg chg="modSp new mod ord">
        <pc:chgData name="John Oakes" userId="1a36f0057432ea1f" providerId="LiveId" clId="{47381711-A8C6-487F-B478-F1510AC8C65D}" dt="2025-10-05T02:26:39.447" v="2088" actId="20577"/>
        <pc:sldMkLst>
          <pc:docMk/>
          <pc:sldMk cId="2402875336" sldId="950"/>
        </pc:sldMkLst>
        <pc:spChg chg="mod">
          <ac:chgData name="John Oakes" userId="1a36f0057432ea1f" providerId="LiveId" clId="{47381711-A8C6-487F-B478-F1510AC8C65D}" dt="2025-10-05T00:47:52.352" v="448" actId="20577"/>
          <ac:spMkLst>
            <pc:docMk/>
            <pc:sldMk cId="2402875336" sldId="950"/>
            <ac:spMk id="2" creationId="{3ACDD53D-28F5-DE01-3060-403BA1571055}"/>
          </ac:spMkLst>
        </pc:spChg>
        <pc:spChg chg="mod">
          <ac:chgData name="John Oakes" userId="1a36f0057432ea1f" providerId="LiveId" clId="{47381711-A8C6-487F-B478-F1510AC8C65D}" dt="2025-10-05T02:26:39.447" v="2088" actId="20577"/>
          <ac:spMkLst>
            <pc:docMk/>
            <pc:sldMk cId="2402875336" sldId="950"/>
            <ac:spMk id="3" creationId="{1EE5D312-C048-90C7-8B83-7CAB97E9428F}"/>
          </ac:spMkLst>
        </pc:spChg>
      </pc:sldChg>
      <pc:sldChg chg="modSp new mod">
        <pc:chgData name="John Oakes" userId="1a36f0057432ea1f" providerId="LiveId" clId="{47381711-A8C6-487F-B478-F1510AC8C65D}" dt="2025-10-05T00:52:13.281" v="631" actId="120"/>
        <pc:sldMkLst>
          <pc:docMk/>
          <pc:sldMk cId="80914686" sldId="951"/>
        </pc:sldMkLst>
        <pc:spChg chg="mod">
          <ac:chgData name="John Oakes" userId="1a36f0057432ea1f" providerId="LiveId" clId="{47381711-A8C6-487F-B478-F1510AC8C65D}" dt="2025-10-05T00:50:49.314" v="555" actId="20577"/>
          <ac:spMkLst>
            <pc:docMk/>
            <pc:sldMk cId="80914686" sldId="951"/>
            <ac:spMk id="2" creationId="{09DBF53A-0D54-3D7A-6120-79841F95005A}"/>
          </ac:spMkLst>
        </pc:spChg>
        <pc:spChg chg="mod">
          <ac:chgData name="John Oakes" userId="1a36f0057432ea1f" providerId="LiveId" clId="{47381711-A8C6-487F-B478-F1510AC8C65D}" dt="2025-10-05T00:52:13.281" v="631" actId="120"/>
          <ac:spMkLst>
            <pc:docMk/>
            <pc:sldMk cId="80914686" sldId="951"/>
            <ac:spMk id="3" creationId="{74EE38A4-6506-DB7F-065F-449A8610A701}"/>
          </ac:spMkLst>
        </pc:spChg>
      </pc:sldChg>
      <pc:sldChg chg="modSp new mod">
        <pc:chgData name="John Oakes" userId="1a36f0057432ea1f" providerId="LiveId" clId="{47381711-A8C6-487F-B478-F1510AC8C65D}" dt="2025-10-05T00:56:48.872" v="1106" actId="207"/>
        <pc:sldMkLst>
          <pc:docMk/>
          <pc:sldMk cId="468026746" sldId="952"/>
        </pc:sldMkLst>
        <pc:spChg chg="mod">
          <ac:chgData name="John Oakes" userId="1a36f0057432ea1f" providerId="LiveId" clId="{47381711-A8C6-487F-B478-F1510AC8C65D}" dt="2025-10-05T00:52:35.262" v="669" actId="20577"/>
          <ac:spMkLst>
            <pc:docMk/>
            <pc:sldMk cId="468026746" sldId="952"/>
            <ac:spMk id="2" creationId="{EDB5F6A7-2832-EDFB-7D67-2229567C7245}"/>
          </ac:spMkLst>
        </pc:spChg>
        <pc:spChg chg="mod">
          <ac:chgData name="John Oakes" userId="1a36f0057432ea1f" providerId="LiveId" clId="{47381711-A8C6-487F-B478-F1510AC8C65D}" dt="2025-10-05T00:56:48.872" v="1106" actId="207"/>
          <ac:spMkLst>
            <pc:docMk/>
            <pc:sldMk cId="468026746" sldId="952"/>
            <ac:spMk id="3" creationId="{0FD49C68-B2E7-3671-526C-A67D4E6F1333}"/>
          </ac:spMkLst>
        </pc:spChg>
      </pc:sldChg>
      <pc:sldChg chg="modSp new mod">
        <pc:chgData name="John Oakes" userId="1a36f0057432ea1f" providerId="LiveId" clId="{47381711-A8C6-487F-B478-F1510AC8C65D}" dt="2025-10-05T14:31:50.692" v="3470" actId="27636"/>
        <pc:sldMkLst>
          <pc:docMk/>
          <pc:sldMk cId="2286407535" sldId="953"/>
        </pc:sldMkLst>
        <pc:spChg chg="mod">
          <ac:chgData name="John Oakes" userId="1a36f0057432ea1f" providerId="LiveId" clId="{47381711-A8C6-487F-B478-F1510AC8C65D}" dt="2025-10-05T00:54:48.135" v="908" actId="20577"/>
          <ac:spMkLst>
            <pc:docMk/>
            <pc:sldMk cId="2286407535" sldId="953"/>
            <ac:spMk id="2" creationId="{F413C12D-CB48-CD6B-7D10-4AA59F8258F0}"/>
          </ac:spMkLst>
        </pc:spChg>
        <pc:spChg chg="mod">
          <ac:chgData name="John Oakes" userId="1a36f0057432ea1f" providerId="LiveId" clId="{47381711-A8C6-487F-B478-F1510AC8C65D}" dt="2025-10-05T14:31:50.692" v="3470" actId="27636"/>
          <ac:spMkLst>
            <pc:docMk/>
            <pc:sldMk cId="2286407535" sldId="953"/>
            <ac:spMk id="3" creationId="{ACDF1D89-CFF7-8EF7-CCD1-BBCBC042035C}"/>
          </ac:spMkLst>
        </pc:spChg>
      </pc:sldChg>
      <pc:sldChg chg="modSp new mod">
        <pc:chgData name="John Oakes" userId="1a36f0057432ea1f" providerId="LiveId" clId="{47381711-A8C6-487F-B478-F1510AC8C65D}" dt="2025-10-05T01:00:39.745" v="1545" actId="27636"/>
        <pc:sldMkLst>
          <pc:docMk/>
          <pc:sldMk cId="3605446749" sldId="954"/>
        </pc:sldMkLst>
        <pc:spChg chg="mod">
          <ac:chgData name="John Oakes" userId="1a36f0057432ea1f" providerId="LiveId" clId="{47381711-A8C6-487F-B478-F1510AC8C65D}" dt="2025-10-05T00:58:57.867" v="1266" actId="5793"/>
          <ac:spMkLst>
            <pc:docMk/>
            <pc:sldMk cId="3605446749" sldId="954"/>
            <ac:spMk id="2" creationId="{BC35AD42-707D-4A80-C267-1E863B56955A}"/>
          </ac:spMkLst>
        </pc:spChg>
        <pc:spChg chg="mod">
          <ac:chgData name="John Oakes" userId="1a36f0057432ea1f" providerId="LiveId" clId="{47381711-A8C6-487F-B478-F1510AC8C65D}" dt="2025-10-05T01:00:39.745" v="1545" actId="27636"/>
          <ac:spMkLst>
            <pc:docMk/>
            <pc:sldMk cId="3605446749" sldId="954"/>
            <ac:spMk id="3" creationId="{1FCCD340-1849-C9B4-B0AA-9D3E16D9620D}"/>
          </ac:spMkLst>
        </pc:spChg>
      </pc:sldChg>
      <pc:sldChg chg="modSp new mod">
        <pc:chgData name="John Oakes" userId="1a36f0057432ea1f" providerId="LiveId" clId="{47381711-A8C6-487F-B478-F1510AC8C65D}" dt="2025-10-05T14:33:22.575" v="3503" actId="20577"/>
        <pc:sldMkLst>
          <pc:docMk/>
          <pc:sldMk cId="3837441999" sldId="955"/>
        </pc:sldMkLst>
        <pc:spChg chg="mod">
          <ac:chgData name="John Oakes" userId="1a36f0057432ea1f" providerId="LiveId" clId="{47381711-A8C6-487F-B478-F1510AC8C65D}" dt="2025-10-05T01:01:13.628" v="1560" actId="20577"/>
          <ac:spMkLst>
            <pc:docMk/>
            <pc:sldMk cId="3837441999" sldId="955"/>
            <ac:spMk id="2" creationId="{AE9610A3-A036-F30E-7937-8F59656BE48F}"/>
          </ac:spMkLst>
        </pc:spChg>
        <pc:spChg chg="mod">
          <ac:chgData name="John Oakes" userId="1a36f0057432ea1f" providerId="LiveId" clId="{47381711-A8C6-487F-B478-F1510AC8C65D}" dt="2025-10-05T14:33:22.575" v="3503" actId="20577"/>
          <ac:spMkLst>
            <pc:docMk/>
            <pc:sldMk cId="3837441999" sldId="955"/>
            <ac:spMk id="3" creationId="{27CC3505-87AB-EF56-FD02-B24DA02DF7F9}"/>
          </ac:spMkLst>
        </pc:spChg>
      </pc:sldChg>
      <pc:sldChg chg="modSp new mod">
        <pc:chgData name="John Oakes" userId="1a36f0057432ea1f" providerId="LiveId" clId="{47381711-A8C6-487F-B478-F1510AC8C65D}" dt="2025-10-05T02:55:04.578" v="2284" actId="114"/>
        <pc:sldMkLst>
          <pc:docMk/>
          <pc:sldMk cId="3736472064" sldId="956"/>
        </pc:sldMkLst>
        <pc:spChg chg="mod">
          <ac:chgData name="John Oakes" userId="1a36f0057432ea1f" providerId="LiveId" clId="{47381711-A8C6-487F-B478-F1510AC8C65D}" dt="2025-10-05T01:09:22.291" v="1780" actId="5793"/>
          <ac:spMkLst>
            <pc:docMk/>
            <pc:sldMk cId="3736472064" sldId="956"/>
            <ac:spMk id="2" creationId="{4B070D68-633B-2279-6C50-6B3B9456B28F}"/>
          </ac:spMkLst>
        </pc:spChg>
        <pc:spChg chg="mod">
          <ac:chgData name="John Oakes" userId="1a36f0057432ea1f" providerId="LiveId" clId="{47381711-A8C6-487F-B478-F1510AC8C65D}" dt="2025-10-05T02:55:04.578" v="2284" actId="114"/>
          <ac:spMkLst>
            <pc:docMk/>
            <pc:sldMk cId="3736472064" sldId="956"/>
            <ac:spMk id="3" creationId="{11985DEB-3BDD-79B6-0BD1-6C84C6622172}"/>
          </ac:spMkLst>
        </pc:spChg>
      </pc:sldChg>
      <pc:sldChg chg="modSp new mod">
        <pc:chgData name="John Oakes" userId="1a36f0057432ea1f" providerId="LiveId" clId="{47381711-A8C6-487F-B478-F1510AC8C65D}" dt="2025-10-05T02:58:41.563" v="2543" actId="20577"/>
        <pc:sldMkLst>
          <pc:docMk/>
          <pc:sldMk cId="376243276" sldId="957"/>
        </pc:sldMkLst>
        <pc:spChg chg="mod">
          <ac:chgData name="John Oakes" userId="1a36f0057432ea1f" providerId="LiveId" clId="{47381711-A8C6-487F-B478-F1510AC8C65D}" dt="2025-10-05T02:55:56.755" v="2328" actId="20577"/>
          <ac:spMkLst>
            <pc:docMk/>
            <pc:sldMk cId="376243276" sldId="957"/>
            <ac:spMk id="2" creationId="{85570634-951B-A52D-8D96-B9254461E3B7}"/>
          </ac:spMkLst>
        </pc:spChg>
        <pc:spChg chg="mod">
          <ac:chgData name="John Oakes" userId="1a36f0057432ea1f" providerId="LiveId" clId="{47381711-A8C6-487F-B478-F1510AC8C65D}" dt="2025-10-05T02:58:41.563" v="2543" actId="20577"/>
          <ac:spMkLst>
            <pc:docMk/>
            <pc:sldMk cId="376243276" sldId="957"/>
            <ac:spMk id="3" creationId="{D79B660A-5F24-C11D-FEEB-1FB2F455AEFF}"/>
          </ac:spMkLst>
        </pc:spChg>
      </pc:sldChg>
      <pc:sldChg chg="addSp modSp new mod">
        <pc:chgData name="John Oakes" userId="1a36f0057432ea1f" providerId="LiveId" clId="{47381711-A8C6-487F-B478-F1510AC8C65D}" dt="2025-10-05T03:01:19.875" v="2629" actId="20577"/>
        <pc:sldMkLst>
          <pc:docMk/>
          <pc:sldMk cId="1284703559" sldId="958"/>
        </pc:sldMkLst>
        <pc:spChg chg="mod">
          <ac:chgData name="John Oakes" userId="1a36f0057432ea1f" providerId="LiveId" clId="{47381711-A8C6-487F-B478-F1510AC8C65D}" dt="2025-10-05T02:59:17.017" v="2557" actId="20577"/>
          <ac:spMkLst>
            <pc:docMk/>
            <pc:sldMk cId="1284703559" sldId="958"/>
            <ac:spMk id="2" creationId="{0AA281E4-D0B4-1C54-D149-70D15F6343F6}"/>
          </ac:spMkLst>
        </pc:spChg>
        <pc:spChg chg="mod">
          <ac:chgData name="John Oakes" userId="1a36f0057432ea1f" providerId="LiveId" clId="{47381711-A8C6-487F-B478-F1510AC8C65D}" dt="2025-10-05T03:01:19.875" v="2629" actId="20577"/>
          <ac:spMkLst>
            <pc:docMk/>
            <pc:sldMk cId="1284703559" sldId="958"/>
            <ac:spMk id="3" creationId="{922AE925-5DDA-D97B-87A0-147F1D03F4C0}"/>
          </ac:spMkLst>
        </pc:spChg>
        <pc:picChg chg="add mod">
          <ac:chgData name="John Oakes" userId="1a36f0057432ea1f" providerId="LiveId" clId="{47381711-A8C6-487F-B478-F1510AC8C65D}" dt="2025-10-05T03:00:48.459" v="2576" actId="1076"/>
          <ac:picMkLst>
            <pc:docMk/>
            <pc:sldMk cId="1284703559" sldId="958"/>
            <ac:picMk id="3074" creationId="{3D5DA853-98A0-0BC7-A135-89217D1DA8F4}"/>
          </ac:picMkLst>
        </pc:picChg>
      </pc:sldChg>
      <pc:sldChg chg="addSp modSp new mod">
        <pc:chgData name="John Oakes" userId="1a36f0057432ea1f" providerId="LiveId" clId="{47381711-A8C6-487F-B478-F1510AC8C65D}" dt="2025-10-05T03:06:07.967" v="2862" actId="14100"/>
        <pc:sldMkLst>
          <pc:docMk/>
          <pc:sldMk cId="679196971" sldId="959"/>
        </pc:sldMkLst>
        <pc:spChg chg="mod">
          <ac:chgData name="John Oakes" userId="1a36f0057432ea1f" providerId="LiveId" clId="{47381711-A8C6-487F-B478-F1510AC8C65D}" dt="2025-10-05T03:06:07.967" v="2862" actId="14100"/>
          <ac:spMkLst>
            <pc:docMk/>
            <pc:sldMk cId="679196971" sldId="959"/>
            <ac:spMk id="2" creationId="{331CC638-59A4-B8E6-2743-0CF1D91E299F}"/>
          </ac:spMkLst>
        </pc:spChg>
        <pc:spChg chg="mod">
          <ac:chgData name="John Oakes" userId="1a36f0057432ea1f" providerId="LiveId" clId="{47381711-A8C6-487F-B478-F1510AC8C65D}" dt="2025-10-05T03:06:03.866" v="2861" actId="14100"/>
          <ac:spMkLst>
            <pc:docMk/>
            <pc:sldMk cId="679196971" sldId="959"/>
            <ac:spMk id="3" creationId="{25D68879-B6A6-7FAB-0F6D-9CEDE3E0AAE4}"/>
          </ac:spMkLst>
        </pc:spChg>
        <pc:picChg chg="add mod">
          <ac:chgData name="John Oakes" userId="1a36f0057432ea1f" providerId="LiveId" clId="{47381711-A8C6-487F-B478-F1510AC8C65D}" dt="2025-10-05T03:04:24.465" v="2754" actId="1076"/>
          <ac:picMkLst>
            <pc:docMk/>
            <pc:sldMk cId="679196971" sldId="959"/>
            <ac:picMk id="4" creationId="{AD435378-3018-CDCC-D588-0C424212D7F4}"/>
          </ac:picMkLst>
        </pc:picChg>
      </pc:sldChg>
      <pc:sldChg chg="modSp new mod">
        <pc:chgData name="John Oakes" userId="1a36f0057432ea1f" providerId="LiveId" clId="{47381711-A8C6-487F-B478-F1510AC8C65D}" dt="2025-10-05T03:07:15.517" v="3031" actId="20577"/>
        <pc:sldMkLst>
          <pc:docMk/>
          <pc:sldMk cId="1806114201" sldId="960"/>
        </pc:sldMkLst>
        <pc:spChg chg="mod">
          <ac:chgData name="John Oakes" userId="1a36f0057432ea1f" providerId="LiveId" clId="{47381711-A8C6-487F-B478-F1510AC8C65D}" dt="2025-10-05T03:04:58.040" v="2781" actId="20577"/>
          <ac:spMkLst>
            <pc:docMk/>
            <pc:sldMk cId="1806114201" sldId="960"/>
            <ac:spMk id="2" creationId="{6C572572-3473-94B5-B03F-9EE34315018A}"/>
          </ac:spMkLst>
        </pc:spChg>
        <pc:spChg chg="mod">
          <ac:chgData name="John Oakes" userId="1a36f0057432ea1f" providerId="LiveId" clId="{47381711-A8C6-487F-B478-F1510AC8C65D}" dt="2025-10-05T03:07:15.517" v="3031" actId="20577"/>
          <ac:spMkLst>
            <pc:docMk/>
            <pc:sldMk cId="1806114201" sldId="960"/>
            <ac:spMk id="3" creationId="{0683C950-6E7B-8C16-21CA-970A5BD66CF4}"/>
          </ac:spMkLst>
        </pc:spChg>
      </pc:sldChg>
      <pc:sldChg chg="modSp new mod">
        <pc:chgData name="John Oakes" userId="1a36f0057432ea1f" providerId="LiveId" clId="{47381711-A8C6-487F-B478-F1510AC8C65D}" dt="2025-10-05T03:09:54.792" v="3328" actId="255"/>
        <pc:sldMkLst>
          <pc:docMk/>
          <pc:sldMk cId="2444490032" sldId="961"/>
        </pc:sldMkLst>
        <pc:spChg chg="mod">
          <ac:chgData name="John Oakes" userId="1a36f0057432ea1f" providerId="LiveId" clId="{47381711-A8C6-487F-B478-F1510AC8C65D}" dt="2025-10-05T03:08:17.177" v="3040" actId="20577"/>
          <ac:spMkLst>
            <pc:docMk/>
            <pc:sldMk cId="2444490032" sldId="961"/>
            <ac:spMk id="2" creationId="{765165A9-77B4-08FD-3CB0-517707DCBC0D}"/>
          </ac:spMkLst>
        </pc:spChg>
        <pc:spChg chg="mod">
          <ac:chgData name="John Oakes" userId="1a36f0057432ea1f" providerId="LiveId" clId="{47381711-A8C6-487F-B478-F1510AC8C65D}" dt="2025-10-05T03:09:54.792" v="3328" actId="255"/>
          <ac:spMkLst>
            <pc:docMk/>
            <pc:sldMk cId="2444490032" sldId="961"/>
            <ac:spMk id="3" creationId="{053ACE31-4AA4-CCD2-90F0-62FD26B3DA54}"/>
          </ac:spMkLst>
        </pc:spChg>
      </pc:sldChg>
      <pc:sldChg chg="addSp delSp modSp add del mod">
        <pc:chgData name="John Oakes" userId="1a36f0057432ea1f" providerId="LiveId" clId="{47381711-A8C6-487F-B478-F1510AC8C65D}" dt="2025-10-06T04:08:23.426" v="3514" actId="47"/>
        <pc:sldMkLst>
          <pc:docMk/>
          <pc:sldMk cId="0" sldId="962"/>
        </pc:sldMkLst>
        <pc:spChg chg="mod">
          <ac:chgData name="John Oakes" userId="1a36f0057432ea1f" providerId="LiveId" clId="{47381711-A8C6-487F-B478-F1510AC8C65D}" dt="2025-10-05T03:17:10.678" v="3397" actId="14100"/>
          <ac:spMkLst>
            <pc:docMk/>
            <pc:sldMk cId="0" sldId="962"/>
            <ac:spMk id="4" creationId="{9269334E-260A-EAC1-751F-92B5EF1E6BB8}"/>
          </ac:spMkLst>
        </pc:spChg>
        <pc:picChg chg="add mod">
          <ac:chgData name="John Oakes" userId="1a36f0057432ea1f" providerId="LiveId" clId="{47381711-A8C6-487F-B478-F1510AC8C65D}" dt="2025-10-05T03:14:21.632" v="3344" actId="1076"/>
          <ac:picMkLst>
            <pc:docMk/>
            <pc:sldMk cId="0" sldId="962"/>
            <ac:picMk id="3" creationId="{E3245A7C-E151-19FB-94B8-8A985DB72067}"/>
          </ac:picMkLst>
        </pc:picChg>
        <pc:picChg chg="del">
          <ac:chgData name="John Oakes" userId="1a36f0057432ea1f" providerId="LiveId" clId="{47381711-A8C6-487F-B478-F1510AC8C65D}" dt="2025-10-05T03:13:44.393" v="3342" actId="478"/>
          <ac:picMkLst>
            <pc:docMk/>
            <pc:sldMk cId="0" sldId="962"/>
            <ac:picMk id="1026" creationId="{F3FD66FC-6020-A0D3-A91D-144A52C17DFD}"/>
          </ac:picMkLst>
        </pc:picChg>
      </pc:sldChg>
      <pc:sldChg chg="new del">
        <pc:chgData name="John Oakes" userId="1a36f0057432ea1f" providerId="LiveId" clId="{47381711-A8C6-487F-B478-F1510AC8C65D}" dt="2025-10-05T03:09:57.983" v="3329" actId="47"/>
        <pc:sldMkLst>
          <pc:docMk/>
          <pc:sldMk cId="2889049794" sldId="962"/>
        </pc:sldMkLst>
      </pc:sldChg>
      <pc:sldChg chg="addSp delSp modSp new del mod">
        <pc:chgData name="John Oakes" userId="1a36f0057432ea1f" providerId="LiveId" clId="{47381711-A8C6-487F-B478-F1510AC8C65D}" dt="2025-10-05T03:10:00.403" v="3330" actId="47"/>
        <pc:sldMkLst>
          <pc:docMk/>
          <pc:sldMk cId="697478102" sldId="963"/>
        </pc:sldMkLst>
        <pc:spChg chg="mod">
          <ac:chgData name="John Oakes" userId="1a36f0057432ea1f" providerId="LiveId" clId="{47381711-A8C6-487F-B478-F1510AC8C65D}" dt="2025-10-05T02:40:27.300" v="2110" actId="14100"/>
          <ac:spMkLst>
            <pc:docMk/>
            <pc:sldMk cId="697478102" sldId="963"/>
            <ac:spMk id="3" creationId="{3DB0CAA4-EA55-C426-E68A-649DE9A45B6D}"/>
          </ac:spMkLst>
        </pc:spChg>
        <pc:picChg chg="add del mod">
          <ac:chgData name="John Oakes" userId="1a36f0057432ea1f" providerId="LiveId" clId="{47381711-A8C6-487F-B478-F1510AC8C65D}" dt="2025-10-05T03:03:59.273" v="2747" actId="21"/>
          <ac:picMkLst>
            <pc:docMk/>
            <pc:sldMk cId="697478102" sldId="963"/>
            <ac:picMk id="2050" creationId="{5490132F-0DF8-56E1-376F-5B6667E5F254}"/>
          </ac:picMkLst>
        </pc:picChg>
      </pc:sldChg>
      <pc:sldChg chg="addSp delSp modSp add del mod">
        <pc:chgData name="John Oakes" userId="1a36f0057432ea1f" providerId="LiveId" clId="{47381711-A8C6-487F-B478-F1510AC8C65D}" dt="2025-10-06T04:08:23.426" v="3514" actId="47"/>
        <pc:sldMkLst>
          <pc:docMk/>
          <pc:sldMk cId="4165227935" sldId="963"/>
        </pc:sldMkLst>
        <pc:spChg chg="mod">
          <ac:chgData name="John Oakes" userId="1a36f0057432ea1f" providerId="LiveId" clId="{47381711-A8C6-487F-B478-F1510AC8C65D}" dt="2025-10-05T03:16:47.269" v="3381" actId="27636"/>
          <ac:spMkLst>
            <pc:docMk/>
            <pc:sldMk cId="4165227935" sldId="963"/>
            <ac:spMk id="3" creationId="{B84F3611-8D4A-3902-2446-BB6D5E5045EB}"/>
          </ac:spMkLst>
        </pc:spChg>
        <pc:picChg chg="del">
          <ac:chgData name="John Oakes" userId="1a36f0057432ea1f" providerId="LiveId" clId="{47381711-A8C6-487F-B478-F1510AC8C65D}" dt="2025-10-05T03:16:41.198" v="3379" actId="478"/>
          <ac:picMkLst>
            <pc:docMk/>
            <pc:sldMk cId="4165227935" sldId="963"/>
            <ac:picMk id="4" creationId="{DBA6AB3D-F9D1-ABAF-C406-4C0718DD5250}"/>
          </ac:picMkLst>
        </pc:picChg>
        <pc:picChg chg="add mod">
          <ac:chgData name="John Oakes" userId="1a36f0057432ea1f" providerId="LiveId" clId="{47381711-A8C6-487F-B478-F1510AC8C65D}" dt="2025-10-05T03:17:49.739" v="3401" actId="1076"/>
          <ac:picMkLst>
            <pc:docMk/>
            <pc:sldMk cId="4165227935" sldId="963"/>
            <ac:picMk id="5" creationId="{819873F4-0FB6-206B-ABA7-FB5D78AC7140}"/>
          </ac:picMkLst>
        </pc:picChg>
        <pc:picChg chg="add mod">
          <ac:chgData name="John Oakes" userId="1a36f0057432ea1f" providerId="LiveId" clId="{47381711-A8C6-487F-B478-F1510AC8C65D}" dt="2025-10-05T03:18:06.545" v="3404" actId="1076"/>
          <ac:picMkLst>
            <pc:docMk/>
            <pc:sldMk cId="4165227935" sldId="963"/>
            <ac:picMk id="6" creationId="{735970AF-4CC3-CEC2-B866-FCF6E77C949B}"/>
          </ac:picMkLst>
        </pc:picChg>
      </pc:sldChg>
      <pc:sldChg chg="new del">
        <pc:chgData name="John Oakes" userId="1a36f0057432ea1f" providerId="LiveId" clId="{47381711-A8C6-487F-B478-F1510AC8C65D}" dt="2025-10-05T03:10:01.814" v="3331" actId="47"/>
        <pc:sldMkLst>
          <pc:docMk/>
          <pc:sldMk cId="2901333682" sldId="964"/>
        </pc:sldMkLst>
      </pc:sldChg>
      <pc:sldChg chg="new del">
        <pc:chgData name="John Oakes" userId="1a36f0057432ea1f" providerId="LiveId" clId="{47381711-A8C6-487F-B478-F1510AC8C65D}" dt="2025-10-05T03:10:03.017" v="3332" actId="47"/>
        <pc:sldMkLst>
          <pc:docMk/>
          <pc:sldMk cId="1228334133" sldId="965"/>
        </pc:sldMkLst>
      </pc:sldChg>
      <pc:sldChg chg="addSp modSp add del mod setBg">
        <pc:chgData name="John Oakes" userId="1a36f0057432ea1f" providerId="LiveId" clId="{47381711-A8C6-487F-B478-F1510AC8C65D}" dt="2025-10-06T04:08:23.426" v="3514" actId="47"/>
        <pc:sldMkLst>
          <pc:docMk/>
          <pc:sldMk cId="268123906" sldId="966"/>
        </pc:sldMkLst>
        <pc:spChg chg="mod">
          <ac:chgData name="John Oakes" userId="1a36f0057432ea1f" providerId="LiveId" clId="{47381711-A8C6-487F-B478-F1510AC8C65D}" dt="2025-10-05T03:18:54.805" v="3409" actId="14100"/>
          <ac:spMkLst>
            <pc:docMk/>
            <pc:sldMk cId="268123906" sldId="966"/>
            <ac:spMk id="2" creationId="{C99241C3-8F01-C490-CF31-2B07D310ADC9}"/>
          </ac:spMkLst>
        </pc:spChg>
        <pc:spChg chg="mod ord">
          <ac:chgData name="John Oakes" userId="1a36f0057432ea1f" providerId="LiveId" clId="{47381711-A8C6-487F-B478-F1510AC8C65D}" dt="2025-10-05T03:19:19.543" v="3413" actId="255"/>
          <ac:spMkLst>
            <pc:docMk/>
            <pc:sldMk cId="268123906" sldId="966"/>
            <ac:spMk id="3" creationId="{311B08AF-E860-C6B9-3D61-0587165C205D}"/>
          </ac:spMkLst>
        </pc:spChg>
        <pc:spChg chg="add">
          <ac:chgData name="John Oakes" userId="1a36f0057432ea1f" providerId="LiveId" clId="{47381711-A8C6-487F-B478-F1510AC8C65D}" dt="2025-10-05T03:18:38.826" v="3407" actId="26606"/>
          <ac:spMkLst>
            <pc:docMk/>
            <pc:sldMk cId="268123906" sldId="966"/>
            <ac:spMk id="5127" creationId="{327D73B4-9F5C-4A64-A179-51B9500CB8B5}"/>
          </ac:spMkLst>
        </pc:spChg>
        <pc:spChg chg="add">
          <ac:chgData name="John Oakes" userId="1a36f0057432ea1f" providerId="LiveId" clId="{47381711-A8C6-487F-B478-F1510AC8C65D}" dt="2025-10-05T03:18:38.826" v="3407" actId="26606"/>
          <ac:spMkLst>
            <pc:docMk/>
            <pc:sldMk cId="268123906" sldId="966"/>
            <ac:spMk id="5129" creationId="{C1F06963-6374-4B48-844F-071A9BAAAE02}"/>
          </ac:spMkLst>
        </pc:spChg>
        <pc:spChg chg="add">
          <ac:chgData name="John Oakes" userId="1a36f0057432ea1f" providerId="LiveId" clId="{47381711-A8C6-487F-B478-F1510AC8C65D}" dt="2025-10-05T03:18:38.826" v="3407" actId="26606"/>
          <ac:spMkLst>
            <pc:docMk/>
            <pc:sldMk cId="268123906" sldId="966"/>
            <ac:spMk id="5131" creationId="{6CB927A4-E432-4310-9CD5-E89FF5063179}"/>
          </ac:spMkLst>
        </pc:spChg>
        <pc:spChg chg="add">
          <ac:chgData name="John Oakes" userId="1a36f0057432ea1f" providerId="LiveId" clId="{47381711-A8C6-487F-B478-F1510AC8C65D}" dt="2025-10-05T03:18:38.826" v="3407" actId="26606"/>
          <ac:spMkLst>
            <pc:docMk/>
            <pc:sldMk cId="268123906" sldId="966"/>
            <ac:spMk id="5133" creationId="{1453BF6C-B012-48B7-B4E8-6D7AC7C27D02}"/>
          </ac:spMkLst>
        </pc:spChg>
        <pc:spChg chg="add">
          <ac:chgData name="John Oakes" userId="1a36f0057432ea1f" providerId="LiveId" clId="{47381711-A8C6-487F-B478-F1510AC8C65D}" dt="2025-10-05T03:18:38.826" v="3407" actId="26606"/>
          <ac:spMkLst>
            <pc:docMk/>
            <pc:sldMk cId="268123906" sldId="966"/>
            <ac:spMk id="5135" creationId="{E3020543-B24B-4EC4-8FFC-8DD88EEA91A8}"/>
          </ac:spMkLst>
        </pc:spChg>
        <pc:picChg chg="mod">
          <ac:chgData name="John Oakes" userId="1a36f0057432ea1f" providerId="LiveId" clId="{47381711-A8C6-487F-B478-F1510AC8C65D}" dt="2025-10-05T03:18:38.826" v="3407" actId="26606"/>
          <ac:picMkLst>
            <pc:docMk/>
            <pc:sldMk cId="268123906" sldId="966"/>
            <ac:picMk id="5122" creationId="{A1634E1A-CCFB-71C1-B67B-6BB0789D0A98}"/>
          </ac:picMkLst>
        </pc:picChg>
        <pc:cxnChg chg="add">
          <ac:chgData name="John Oakes" userId="1a36f0057432ea1f" providerId="LiveId" clId="{47381711-A8C6-487F-B478-F1510AC8C65D}" dt="2025-10-05T03:18:38.826" v="3407" actId="26606"/>
          <ac:cxnSpMkLst>
            <pc:docMk/>
            <pc:sldMk cId="268123906" sldId="966"/>
            <ac:cxnSpMk id="5137" creationId="{C49DA8F6-BCC1-4447-B54C-57856834B94B}"/>
          </ac:cxnSpMkLst>
        </pc:cxnChg>
      </pc:sldChg>
      <pc:sldChg chg="modSp add del mod">
        <pc:chgData name="John Oakes" userId="1a36f0057432ea1f" providerId="LiveId" clId="{47381711-A8C6-487F-B478-F1510AC8C65D}" dt="2025-10-06T04:07:51.765" v="3513" actId="47"/>
        <pc:sldMkLst>
          <pc:docMk/>
          <pc:sldMk cId="0" sldId="967"/>
        </pc:sldMkLst>
        <pc:spChg chg="mod">
          <ac:chgData name="John Oakes" userId="1a36f0057432ea1f" providerId="LiveId" clId="{47381711-A8C6-487F-B478-F1510AC8C65D}" dt="2025-10-05T17:52:54.431" v="3512" actId="20577"/>
          <ac:spMkLst>
            <pc:docMk/>
            <pc:sldMk cId="0" sldId="967"/>
            <ac:spMk id="157" creationId="{00000000-0000-0000-0000-000000000000}"/>
          </ac:spMkLst>
        </pc:spChg>
      </pc:sldChg>
      <pc:sldChg chg="add del">
        <pc:chgData name="John Oakes" userId="1a36f0057432ea1f" providerId="LiveId" clId="{47381711-A8C6-487F-B478-F1510AC8C65D}" dt="2025-10-05T03:18:11.891" v="3405" actId="47"/>
        <pc:sldMkLst>
          <pc:docMk/>
          <pc:sldMk cId="1846353042" sldId="968"/>
        </pc:sldMkLst>
      </pc:sldChg>
      <pc:sldChg chg="add del ord">
        <pc:chgData name="John Oakes" userId="1a36f0057432ea1f" providerId="LiveId" clId="{47381711-A8C6-487F-B478-F1510AC8C65D}" dt="2025-10-05T03:18:14.817" v="3406" actId="47"/>
        <pc:sldMkLst>
          <pc:docMk/>
          <pc:sldMk cId="2066430528" sldId="969"/>
        </pc:sldMkLst>
      </pc:sldChg>
      <pc:sldMasterChg chg="add del addSldLayout delSldLayout">
        <pc:chgData name="John Oakes" userId="1a36f0057432ea1f" providerId="LiveId" clId="{47381711-A8C6-487F-B478-F1510AC8C65D}" dt="2025-10-06T04:07:51.765" v="3513" actId="47"/>
        <pc:sldMasterMkLst>
          <pc:docMk/>
          <pc:sldMasterMk cId="1647322213" sldId="2147483696"/>
        </pc:sldMasterMkLst>
        <pc:sldLayoutChg chg="add del">
          <pc:chgData name="John Oakes" userId="1a36f0057432ea1f" providerId="LiveId" clId="{47381711-A8C6-487F-B478-F1510AC8C65D}" dt="2025-10-06T04:07:51.765" v="3513" actId="47"/>
          <pc:sldLayoutMkLst>
            <pc:docMk/>
            <pc:sldMasterMk cId="1647322213" sldId="2147483696"/>
            <pc:sldLayoutMk cId="3384893949" sldId="2147483697"/>
          </pc:sldLayoutMkLst>
        </pc:sldLayoutChg>
        <pc:sldLayoutChg chg="add del">
          <pc:chgData name="John Oakes" userId="1a36f0057432ea1f" providerId="LiveId" clId="{47381711-A8C6-487F-B478-F1510AC8C65D}" dt="2025-10-06T04:07:51.765" v="3513" actId="47"/>
          <pc:sldLayoutMkLst>
            <pc:docMk/>
            <pc:sldMasterMk cId="1647322213" sldId="2147483696"/>
            <pc:sldLayoutMk cId="938312409" sldId="2147483698"/>
          </pc:sldLayoutMkLst>
        </pc:sldLayoutChg>
        <pc:sldLayoutChg chg="add del">
          <pc:chgData name="John Oakes" userId="1a36f0057432ea1f" providerId="LiveId" clId="{47381711-A8C6-487F-B478-F1510AC8C65D}" dt="2025-10-06T04:07:51.765" v="3513" actId="47"/>
          <pc:sldLayoutMkLst>
            <pc:docMk/>
            <pc:sldMasterMk cId="1647322213" sldId="2147483696"/>
            <pc:sldLayoutMk cId="1625776594" sldId="2147483699"/>
          </pc:sldLayoutMkLst>
        </pc:sldLayoutChg>
        <pc:sldLayoutChg chg="add del">
          <pc:chgData name="John Oakes" userId="1a36f0057432ea1f" providerId="LiveId" clId="{47381711-A8C6-487F-B478-F1510AC8C65D}" dt="2025-10-06T04:07:51.765" v="3513" actId="47"/>
          <pc:sldLayoutMkLst>
            <pc:docMk/>
            <pc:sldMasterMk cId="1647322213" sldId="2147483696"/>
            <pc:sldLayoutMk cId="3715065539" sldId="2147483700"/>
          </pc:sldLayoutMkLst>
        </pc:sldLayoutChg>
        <pc:sldLayoutChg chg="add del">
          <pc:chgData name="John Oakes" userId="1a36f0057432ea1f" providerId="LiveId" clId="{47381711-A8C6-487F-B478-F1510AC8C65D}" dt="2025-10-06T04:07:51.765" v="3513" actId="47"/>
          <pc:sldLayoutMkLst>
            <pc:docMk/>
            <pc:sldMasterMk cId="1647322213" sldId="2147483696"/>
            <pc:sldLayoutMk cId="1380779777" sldId="2147483701"/>
          </pc:sldLayoutMkLst>
        </pc:sldLayoutChg>
        <pc:sldLayoutChg chg="add del">
          <pc:chgData name="John Oakes" userId="1a36f0057432ea1f" providerId="LiveId" clId="{47381711-A8C6-487F-B478-F1510AC8C65D}" dt="2025-10-06T04:07:51.765" v="3513" actId="47"/>
          <pc:sldLayoutMkLst>
            <pc:docMk/>
            <pc:sldMasterMk cId="1647322213" sldId="2147483696"/>
            <pc:sldLayoutMk cId="2879174650" sldId="2147483702"/>
          </pc:sldLayoutMkLst>
        </pc:sldLayoutChg>
        <pc:sldLayoutChg chg="add del">
          <pc:chgData name="John Oakes" userId="1a36f0057432ea1f" providerId="LiveId" clId="{47381711-A8C6-487F-B478-F1510AC8C65D}" dt="2025-10-06T04:07:51.765" v="3513" actId="47"/>
          <pc:sldLayoutMkLst>
            <pc:docMk/>
            <pc:sldMasterMk cId="1647322213" sldId="2147483696"/>
            <pc:sldLayoutMk cId="2581012684" sldId="2147483703"/>
          </pc:sldLayoutMkLst>
        </pc:sldLayoutChg>
        <pc:sldLayoutChg chg="add del">
          <pc:chgData name="John Oakes" userId="1a36f0057432ea1f" providerId="LiveId" clId="{47381711-A8C6-487F-B478-F1510AC8C65D}" dt="2025-10-06T04:07:51.765" v="3513" actId="47"/>
          <pc:sldLayoutMkLst>
            <pc:docMk/>
            <pc:sldMasterMk cId="1647322213" sldId="2147483696"/>
            <pc:sldLayoutMk cId="2533982939" sldId="2147483704"/>
          </pc:sldLayoutMkLst>
        </pc:sldLayoutChg>
        <pc:sldLayoutChg chg="add del">
          <pc:chgData name="John Oakes" userId="1a36f0057432ea1f" providerId="LiveId" clId="{47381711-A8C6-487F-B478-F1510AC8C65D}" dt="2025-10-06T04:07:51.765" v="3513" actId="47"/>
          <pc:sldLayoutMkLst>
            <pc:docMk/>
            <pc:sldMasterMk cId="1647322213" sldId="2147483696"/>
            <pc:sldLayoutMk cId="2885531754" sldId="2147483705"/>
          </pc:sldLayoutMkLst>
        </pc:sldLayoutChg>
        <pc:sldLayoutChg chg="add del">
          <pc:chgData name="John Oakes" userId="1a36f0057432ea1f" providerId="LiveId" clId="{47381711-A8C6-487F-B478-F1510AC8C65D}" dt="2025-10-06T04:07:51.765" v="3513" actId="47"/>
          <pc:sldLayoutMkLst>
            <pc:docMk/>
            <pc:sldMasterMk cId="1647322213" sldId="2147483696"/>
            <pc:sldLayoutMk cId="1941802024" sldId="2147483706"/>
          </pc:sldLayoutMkLst>
        </pc:sldLayoutChg>
        <pc:sldLayoutChg chg="add del">
          <pc:chgData name="John Oakes" userId="1a36f0057432ea1f" providerId="LiveId" clId="{47381711-A8C6-487F-B478-F1510AC8C65D}" dt="2025-10-06T04:07:51.765" v="3513" actId="47"/>
          <pc:sldLayoutMkLst>
            <pc:docMk/>
            <pc:sldMasterMk cId="1647322213" sldId="2147483696"/>
            <pc:sldLayoutMk cId="1573194606" sldId="2147483707"/>
          </pc:sldLayoutMkLst>
        </pc:sldLayoutChg>
      </pc:sldMasterChg>
      <pc:sldMasterChg chg="add del addSldLayout delSldLayout">
        <pc:chgData name="John Oakes" userId="1a36f0057432ea1f" providerId="LiveId" clId="{47381711-A8C6-487F-B478-F1510AC8C65D}" dt="2025-10-05T03:11:23.944" v="3337" actId="47"/>
        <pc:sldMasterMkLst>
          <pc:docMk/>
          <pc:sldMasterMk cId="1566857967" sldId="2147483708"/>
        </pc:sldMasterMkLst>
        <pc:sldLayoutChg chg="add del">
          <pc:chgData name="John Oakes" userId="1a36f0057432ea1f" providerId="LiveId" clId="{47381711-A8C6-487F-B478-F1510AC8C65D}" dt="2025-10-05T03:11:23.944" v="3337" actId="47"/>
          <pc:sldLayoutMkLst>
            <pc:docMk/>
            <pc:sldMasterMk cId="1566857967" sldId="2147483708"/>
            <pc:sldLayoutMk cId="1896587230" sldId="2147483709"/>
          </pc:sldLayoutMkLst>
        </pc:sldLayoutChg>
        <pc:sldLayoutChg chg="add del">
          <pc:chgData name="John Oakes" userId="1a36f0057432ea1f" providerId="LiveId" clId="{47381711-A8C6-487F-B478-F1510AC8C65D}" dt="2025-10-05T03:11:23.944" v="3337" actId="47"/>
          <pc:sldLayoutMkLst>
            <pc:docMk/>
            <pc:sldMasterMk cId="1566857967" sldId="2147483708"/>
            <pc:sldLayoutMk cId="3368351263" sldId="2147483710"/>
          </pc:sldLayoutMkLst>
        </pc:sldLayoutChg>
        <pc:sldLayoutChg chg="add del">
          <pc:chgData name="John Oakes" userId="1a36f0057432ea1f" providerId="LiveId" clId="{47381711-A8C6-487F-B478-F1510AC8C65D}" dt="2025-10-05T03:11:23.944" v="3337" actId="47"/>
          <pc:sldLayoutMkLst>
            <pc:docMk/>
            <pc:sldMasterMk cId="1566857967" sldId="2147483708"/>
            <pc:sldLayoutMk cId="54990031" sldId="2147483711"/>
          </pc:sldLayoutMkLst>
        </pc:sldLayoutChg>
        <pc:sldLayoutChg chg="add del">
          <pc:chgData name="John Oakes" userId="1a36f0057432ea1f" providerId="LiveId" clId="{47381711-A8C6-487F-B478-F1510AC8C65D}" dt="2025-10-05T03:11:23.944" v="3337" actId="47"/>
          <pc:sldLayoutMkLst>
            <pc:docMk/>
            <pc:sldMasterMk cId="1566857967" sldId="2147483708"/>
            <pc:sldLayoutMk cId="3812345913" sldId="2147483712"/>
          </pc:sldLayoutMkLst>
        </pc:sldLayoutChg>
        <pc:sldLayoutChg chg="add del">
          <pc:chgData name="John Oakes" userId="1a36f0057432ea1f" providerId="LiveId" clId="{47381711-A8C6-487F-B478-F1510AC8C65D}" dt="2025-10-05T03:11:23.944" v="3337" actId="47"/>
          <pc:sldLayoutMkLst>
            <pc:docMk/>
            <pc:sldMasterMk cId="1566857967" sldId="2147483708"/>
            <pc:sldLayoutMk cId="2548240242" sldId="2147483713"/>
          </pc:sldLayoutMkLst>
        </pc:sldLayoutChg>
        <pc:sldLayoutChg chg="add del">
          <pc:chgData name="John Oakes" userId="1a36f0057432ea1f" providerId="LiveId" clId="{47381711-A8C6-487F-B478-F1510AC8C65D}" dt="2025-10-05T03:11:23.944" v="3337" actId="47"/>
          <pc:sldLayoutMkLst>
            <pc:docMk/>
            <pc:sldMasterMk cId="1566857967" sldId="2147483708"/>
            <pc:sldLayoutMk cId="3439839574" sldId="2147483714"/>
          </pc:sldLayoutMkLst>
        </pc:sldLayoutChg>
        <pc:sldLayoutChg chg="add del">
          <pc:chgData name="John Oakes" userId="1a36f0057432ea1f" providerId="LiveId" clId="{47381711-A8C6-487F-B478-F1510AC8C65D}" dt="2025-10-05T03:11:23.944" v="3337" actId="47"/>
          <pc:sldLayoutMkLst>
            <pc:docMk/>
            <pc:sldMasterMk cId="1566857967" sldId="2147483708"/>
            <pc:sldLayoutMk cId="3486179185" sldId="2147483715"/>
          </pc:sldLayoutMkLst>
        </pc:sldLayoutChg>
        <pc:sldLayoutChg chg="add del">
          <pc:chgData name="John Oakes" userId="1a36f0057432ea1f" providerId="LiveId" clId="{47381711-A8C6-487F-B478-F1510AC8C65D}" dt="2025-10-05T03:11:23.944" v="3337" actId="47"/>
          <pc:sldLayoutMkLst>
            <pc:docMk/>
            <pc:sldMasterMk cId="1566857967" sldId="2147483708"/>
            <pc:sldLayoutMk cId="984157666" sldId="2147483716"/>
          </pc:sldLayoutMkLst>
        </pc:sldLayoutChg>
        <pc:sldLayoutChg chg="add del">
          <pc:chgData name="John Oakes" userId="1a36f0057432ea1f" providerId="LiveId" clId="{47381711-A8C6-487F-B478-F1510AC8C65D}" dt="2025-10-05T03:11:23.944" v="3337" actId="47"/>
          <pc:sldLayoutMkLst>
            <pc:docMk/>
            <pc:sldMasterMk cId="1566857967" sldId="2147483708"/>
            <pc:sldLayoutMk cId="2679943829" sldId="2147483717"/>
          </pc:sldLayoutMkLst>
        </pc:sldLayoutChg>
        <pc:sldLayoutChg chg="add del">
          <pc:chgData name="John Oakes" userId="1a36f0057432ea1f" providerId="LiveId" clId="{47381711-A8C6-487F-B478-F1510AC8C65D}" dt="2025-10-05T03:11:23.944" v="3337" actId="47"/>
          <pc:sldLayoutMkLst>
            <pc:docMk/>
            <pc:sldMasterMk cId="1566857967" sldId="2147483708"/>
            <pc:sldLayoutMk cId="2162382101" sldId="2147483718"/>
          </pc:sldLayoutMkLst>
        </pc:sldLayoutChg>
        <pc:sldLayoutChg chg="add del">
          <pc:chgData name="John Oakes" userId="1a36f0057432ea1f" providerId="LiveId" clId="{47381711-A8C6-487F-B478-F1510AC8C65D}" dt="2025-10-05T03:11:23.944" v="3337" actId="47"/>
          <pc:sldLayoutMkLst>
            <pc:docMk/>
            <pc:sldMasterMk cId="1566857967" sldId="2147483708"/>
            <pc:sldLayoutMk cId="1058475057" sldId="2147483719"/>
          </pc:sldLayoutMkLst>
        </pc:sldLayoutChg>
      </pc:sldMasterChg>
      <pc:sldMasterChg chg="add del addSldLayout delSldLayout">
        <pc:chgData name="John Oakes" userId="1a36f0057432ea1f" providerId="LiveId" clId="{47381711-A8C6-487F-B478-F1510AC8C65D}" dt="2025-10-06T04:07:51.765" v="3513" actId="47"/>
        <pc:sldMasterMkLst>
          <pc:docMk/>
          <pc:sldMasterMk cId="3640349553" sldId="2147483720"/>
        </pc:sldMasterMkLst>
        <pc:sldLayoutChg chg="add del">
          <pc:chgData name="John Oakes" userId="1a36f0057432ea1f" providerId="LiveId" clId="{47381711-A8C6-487F-B478-F1510AC8C65D}" dt="2025-10-06T04:07:51.765" v="3513" actId="47"/>
          <pc:sldLayoutMkLst>
            <pc:docMk/>
            <pc:sldMasterMk cId="3640349553" sldId="2147483720"/>
            <pc:sldLayoutMk cId="2943916835" sldId="2147483721"/>
          </pc:sldLayoutMkLst>
        </pc:sldLayoutChg>
        <pc:sldLayoutChg chg="add del">
          <pc:chgData name="John Oakes" userId="1a36f0057432ea1f" providerId="LiveId" clId="{47381711-A8C6-487F-B478-F1510AC8C65D}" dt="2025-10-06T04:07:51.765" v="3513" actId="47"/>
          <pc:sldLayoutMkLst>
            <pc:docMk/>
            <pc:sldMasterMk cId="3640349553" sldId="2147483720"/>
            <pc:sldLayoutMk cId="2202537820" sldId="2147483722"/>
          </pc:sldLayoutMkLst>
        </pc:sldLayoutChg>
        <pc:sldLayoutChg chg="add del">
          <pc:chgData name="John Oakes" userId="1a36f0057432ea1f" providerId="LiveId" clId="{47381711-A8C6-487F-B478-F1510AC8C65D}" dt="2025-10-06T04:07:51.765" v="3513" actId="47"/>
          <pc:sldLayoutMkLst>
            <pc:docMk/>
            <pc:sldMasterMk cId="3640349553" sldId="2147483720"/>
            <pc:sldLayoutMk cId="3954570553" sldId="2147483723"/>
          </pc:sldLayoutMkLst>
        </pc:sldLayoutChg>
        <pc:sldLayoutChg chg="add del">
          <pc:chgData name="John Oakes" userId="1a36f0057432ea1f" providerId="LiveId" clId="{47381711-A8C6-487F-B478-F1510AC8C65D}" dt="2025-10-06T04:07:51.765" v="3513" actId="47"/>
          <pc:sldLayoutMkLst>
            <pc:docMk/>
            <pc:sldMasterMk cId="3640349553" sldId="2147483720"/>
            <pc:sldLayoutMk cId="1040157340" sldId="2147483724"/>
          </pc:sldLayoutMkLst>
        </pc:sldLayoutChg>
        <pc:sldLayoutChg chg="add del">
          <pc:chgData name="John Oakes" userId="1a36f0057432ea1f" providerId="LiveId" clId="{47381711-A8C6-487F-B478-F1510AC8C65D}" dt="2025-10-06T04:07:51.765" v="3513" actId="47"/>
          <pc:sldLayoutMkLst>
            <pc:docMk/>
            <pc:sldMasterMk cId="3640349553" sldId="2147483720"/>
            <pc:sldLayoutMk cId="1722495021" sldId="2147483725"/>
          </pc:sldLayoutMkLst>
        </pc:sldLayoutChg>
        <pc:sldLayoutChg chg="add del">
          <pc:chgData name="John Oakes" userId="1a36f0057432ea1f" providerId="LiveId" clId="{47381711-A8C6-487F-B478-F1510AC8C65D}" dt="2025-10-06T04:07:51.765" v="3513" actId="47"/>
          <pc:sldLayoutMkLst>
            <pc:docMk/>
            <pc:sldMasterMk cId="3640349553" sldId="2147483720"/>
            <pc:sldLayoutMk cId="4229453857" sldId="2147483726"/>
          </pc:sldLayoutMkLst>
        </pc:sldLayoutChg>
        <pc:sldLayoutChg chg="add del">
          <pc:chgData name="John Oakes" userId="1a36f0057432ea1f" providerId="LiveId" clId="{47381711-A8C6-487F-B478-F1510AC8C65D}" dt="2025-10-06T04:07:51.765" v="3513" actId="47"/>
          <pc:sldLayoutMkLst>
            <pc:docMk/>
            <pc:sldMasterMk cId="3640349553" sldId="2147483720"/>
            <pc:sldLayoutMk cId="2367976926" sldId="2147483727"/>
          </pc:sldLayoutMkLst>
        </pc:sldLayoutChg>
        <pc:sldLayoutChg chg="add del">
          <pc:chgData name="John Oakes" userId="1a36f0057432ea1f" providerId="LiveId" clId="{47381711-A8C6-487F-B478-F1510AC8C65D}" dt="2025-10-06T04:07:51.765" v="3513" actId="47"/>
          <pc:sldLayoutMkLst>
            <pc:docMk/>
            <pc:sldMasterMk cId="3640349553" sldId="2147483720"/>
            <pc:sldLayoutMk cId="2510948860" sldId="2147483728"/>
          </pc:sldLayoutMkLst>
        </pc:sldLayoutChg>
        <pc:sldLayoutChg chg="add del">
          <pc:chgData name="John Oakes" userId="1a36f0057432ea1f" providerId="LiveId" clId="{47381711-A8C6-487F-B478-F1510AC8C65D}" dt="2025-10-06T04:07:51.765" v="3513" actId="47"/>
          <pc:sldLayoutMkLst>
            <pc:docMk/>
            <pc:sldMasterMk cId="3640349553" sldId="2147483720"/>
            <pc:sldLayoutMk cId="2522100225" sldId="2147483729"/>
          </pc:sldLayoutMkLst>
        </pc:sldLayoutChg>
        <pc:sldLayoutChg chg="add del">
          <pc:chgData name="John Oakes" userId="1a36f0057432ea1f" providerId="LiveId" clId="{47381711-A8C6-487F-B478-F1510AC8C65D}" dt="2025-10-06T04:07:51.765" v="3513" actId="47"/>
          <pc:sldLayoutMkLst>
            <pc:docMk/>
            <pc:sldMasterMk cId="3640349553" sldId="2147483720"/>
            <pc:sldLayoutMk cId="2690337521" sldId="2147483730"/>
          </pc:sldLayoutMkLst>
        </pc:sldLayoutChg>
        <pc:sldLayoutChg chg="add del">
          <pc:chgData name="John Oakes" userId="1a36f0057432ea1f" providerId="LiveId" clId="{47381711-A8C6-487F-B478-F1510AC8C65D}" dt="2025-10-06T04:07:51.765" v="3513" actId="47"/>
          <pc:sldLayoutMkLst>
            <pc:docMk/>
            <pc:sldMasterMk cId="3640349553" sldId="2147483720"/>
            <pc:sldLayoutMk cId="1154059299" sldId="2147483731"/>
          </pc:sldLayoutMkLst>
        </pc:sldLayoutChg>
      </pc:sldMasterChg>
      <pc:sldMasterChg chg="del delSldLayout">
        <pc:chgData name="John Oakes" userId="1a36f0057432ea1f" providerId="LiveId" clId="{47381711-A8C6-487F-B478-F1510AC8C65D}" dt="2025-10-06T04:08:23.426" v="3514" actId="47"/>
        <pc:sldMasterMkLst>
          <pc:docMk/>
          <pc:sldMasterMk cId="2507139759" sldId="2147483732"/>
        </pc:sldMasterMkLst>
        <pc:sldLayoutChg chg="del">
          <pc:chgData name="John Oakes" userId="1a36f0057432ea1f" providerId="LiveId" clId="{47381711-A8C6-487F-B478-F1510AC8C65D}" dt="2025-10-06T04:08:23.426" v="3514" actId="47"/>
          <pc:sldLayoutMkLst>
            <pc:docMk/>
            <pc:sldMasterMk cId="2507139759" sldId="2147483732"/>
            <pc:sldLayoutMk cId="865863644" sldId="2147483733"/>
          </pc:sldLayoutMkLst>
        </pc:sldLayoutChg>
        <pc:sldLayoutChg chg="del">
          <pc:chgData name="John Oakes" userId="1a36f0057432ea1f" providerId="LiveId" clId="{47381711-A8C6-487F-B478-F1510AC8C65D}" dt="2025-10-06T04:08:23.426" v="3514" actId="47"/>
          <pc:sldLayoutMkLst>
            <pc:docMk/>
            <pc:sldMasterMk cId="2507139759" sldId="2147483732"/>
            <pc:sldLayoutMk cId="2984742122" sldId="2147483734"/>
          </pc:sldLayoutMkLst>
        </pc:sldLayoutChg>
        <pc:sldLayoutChg chg="del">
          <pc:chgData name="John Oakes" userId="1a36f0057432ea1f" providerId="LiveId" clId="{47381711-A8C6-487F-B478-F1510AC8C65D}" dt="2025-10-06T04:08:23.426" v="3514" actId="47"/>
          <pc:sldLayoutMkLst>
            <pc:docMk/>
            <pc:sldMasterMk cId="2507139759" sldId="2147483732"/>
            <pc:sldLayoutMk cId="897108662" sldId="2147483735"/>
          </pc:sldLayoutMkLst>
        </pc:sldLayoutChg>
        <pc:sldLayoutChg chg="del">
          <pc:chgData name="John Oakes" userId="1a36f0057432ea1f" providerId="LiveId" clId="{47381711-A8C6-487F-B478-F1510AC8C65D}" dt="2025-10-06T04:08:23.426" v="3514" actId="47"/>
          <pc:sldLayoutMkLst>
            <pc:docMk/>
            <pc:sldMasterMk cId="2507139759" sldId="2147483732"/>
            <pc:sldLayoutMk cId="4083590017" sldId="2147483736"/>
          </pc:sldLayoutMkLst>
        </pc:sldLayoutChg>
        <pc:sldLayoutChg chg="del">
          <pc:chgData name="John Oakes" userId="1a36f0057432ea1f" providerId="LiveId" clId="{47381711-A8C6-487F-B478-F1510AC8C65D}" dt="2025-10-06T04:08:23.426" v="3514" actId="47"/>
          <pc:sldLayoutMkLst>
            <pc:docMk/>
            <pc:sldMasterMk cId="2507139759" sldId="2147483732"/>
            <pc:sldLayoutMk cId="9863025" sldId="2147483737"/>
          </pc:sldLayoutMkLst>
        </pc:sldLayoutChg>
        <pc:sldLayoutChg chg="del">
          <pc:chgData name="John Oakes" userId="1a36f0057432ea1f" providerId="LiveId" clId="{47381711-A8C6-487F-B478-F1510AC8C65D}" dt="2025-10-06T04:08:23.426" v="3514" actId="47"/>
          <pc:sldLayoutMkLst>
            <pc:docMk/>
            <pc:sldMasterMk cId="2507139759" sldId="2147483732"/>
            <pc:sldLayoutMk cId="2386119418" sldId="2147483738"/>
          </pc:sldLayoutMkLst>
        </pc:sldLayoutChg>
        <pc:sldLayoutChg chg="del">
          <pc:chgData name="John Oakes" userId="1a36f0057432ea1f" providerId="LiveId" clId="{47381711-A8C6-487F-B478-F1510AC8C65D}" dt="2025-10-06T04:08:23.426" v="3514" actId="47"/>
          <pc:sldLayoutMkLst>
            <pc:docMk/>
            <pc:sldMasterMk cId="2507139759" sldId="2147483732"/>
            <pc:sldLayoutMk cId="1818661041" sldId="2147483739"/>
          </pc:sldLayoutMkLst>
        </pc:sldLayoutChg>
        <pc:sldLayoutChg chg="del">
          <pc:chgData name="John Oakes" userId="1a36f0057432ea1f" providerId="LiveId" clId="{47381711-A8C6-487F-B478-F1510AC8C65D}" dt="2025-10-06T04:08:23.426" v="3514" actId="47"/>
          <pc:sldLayoutMkLst>
            <pc:docMk/>
            <pc:sldMasterMk cId="2507139759" sldId="2147483732"/>
            <pc:sldLayoutMk cId="28709161" sldId="2147483740"/>
          </pc:sldLayoutMkLst>
        </pc:sldLayoutChg>
        <pc:sldLayoutChg chg="del">
          <pc:chgData name="John Oakes" userId="1a36f0057432ea1f" providerId="LiveId" clId="{47381711-A8C6-487F-B478-F1510AC8C65D}" dt="2025-10-06T04:08:23.426" v="3514" actId="47"/>
          <pc:sldLayoutMkLst>
            <pc:docMk/>
            <pc:sldMasterMk cId="2507139759" sldId="2147483732"/>
            <pc:sldLayoutMk cId="1599178821" sldId="2147483741"/>
          </pc:sldLayoutMkLst>
        </pc:sldLayoutChg>
        <pc:sldLayoutChg chg="del">
          <pc:chgData name="John Oakes" userId="1a36f0057432ea1f" providerId="LiveId" clId="{47381711-A8C6-487F-B478-F1510AC8C65D}" dt="2025-10-06T04:08:23.426" v="3514" actId="47"/>
          <pc:sldLayoutMkLst>
            <pc:docMk/>
            <pc:sldMasterMk cId="2507139759" sldId="2147483732"/>
            <pc:sldLayoutMk cId="2227247328" sldId="2147483742"/>
          </pc:sldLayoutMkLst>
        </pc:sldLayoutChg>
        <pc:sldLayoutChg chg="del">
          <pc:chgData name="John Oakes" userId="1a36f0057432ea1f" providerId="LiveId" clId="{47381711-A8C6-487F-B478-F1510AC8C65D}" dt="2025-10-06T04:08:23.426" v="3514" actId="47"/>
          <pc:sldLayoutMkLst>
            <pc:docMk/>
            <pc:sldMasterMk cId="2507139759" sldId="2147483732"/>
            <pc:sldLayoutMk cId="3815624787" sldId="2147483743"/>
          </pc:sldLayoutMkLst>
        </pc:sldLayoutChg>
      </pc:sldMasterChg>
      <pc:sldMasterChg chg="del delSldLayout">
        <pc:chgData name="John Oakes" userId="1a36f0057432ea1f" providerId="LiveId" clId="{47381711-A8C6-487F-B478-F1510AC8C65D}" dt="2025-10-06T04:08:23.426" v="3514" actId="47"/>
        <pc:sldMasterMkLst>
          <pc:docMk/>
          <pc:sldMasterMk cId="4285235277" sldId="2147483744"/>
        </pc:sldMasterMkLst>
        <pc:sldLayoutChg chg="del">
          <pc:chgData name="John Oakes" userId="1a36f0057432ea1f" providerId="LiveId" clId="{47381711-A8C6-487F-B478-F1510AC8C65D}" dt="2025-10-06T04:08:23.426" v="3514" actId="47"/>
          <pc:sldLayoutMkLst>
            <pc:docMk/>
            <pc:sldMasterMk cId="4285235277" sldId="2147483744"/>
            <pc:sldLayoutMk cId="308921467" sldId="2147483745"/>
          </pc:sldLayoutMkLst>
        </pc:sldLayoutChg>
        <pc:sldLayoutChg chg="del">
          <pc:chgData name="John Oakes" userId="1a36f0057432ea1f" providerId="LiveId" clId="{47381711-A8C6-487F-B478-F1510AC8C65D}" dt="2025-10-06T04:08:23.426" v="3514" actId="47"/>
          <pc:sldLayoutMkLst>
            <pc:docMk/>
            <pc:sldMasterMk cId="4285235277" sldId="2147483744"/>
            <pc:sldLayoutMk cId="3592078443" sldId="2147483746"/>
          </pc:sldLayoutMkLst>
        </pc:sldLayoutChg>
        <pc:sldLayoutChg chg="del">
          <pc:chgData name="John Oakes" userId="1a36f0057432ea1f" providerId="LiveId" clId="{47381711-A8C6-487F-B478-F1510AC8C65D}" dt="2025-10-06T04:07:51.765" v="3513" actId="47"/>
          <pc:sldLayoutMkLst>
            <pc:docMk/>
            <pc:sldMasterMk cId="4285235277" sldId="2147483744"/>
            <pc:sldLayoutMk cId="4042803381" sldId="2147483747"/>
          </pc:sldLayoutMkLst>
        </pc:sldLayoutChg>
        <pc:sldLayoutChg chg="del">
          <pc:chgData name="John Oakes" userId="1a36f0057432ea1f" providerId="LiveId" clId="{47381711-A8C6-487F-B478-F1510AC8C65D}" dt="2025-10-06T04:08:23.426" v="3514" actId="47"/>
          <pc:sldLayoutMkLst>
            <pc:docMk/>
            <pc:sldMasterMk cId="4285235277" sldId="2147483744"/>
            <pc:sldLayoutMk cId="2411164647" sldId="2147483748"/>
          </pc:sldLayoutMkLst>
        </pc:sldLayoutChg>
        <pc:sldLayoutChg chg="del">
          <pc:chgData name="John Oakes" userId="1a36f0057432ea1f" providerId="LiveId" clId="{47381711-A8C6-487F-B478-F1510AC8C65D}" dt="2025-10-06T04:08:23.426" v="3514" actId="47"/>
          <pc:sldLayoutMkLst>
            <pc:docMk/>
            <pc:sldMasterMk cId="4285235277" sldId="2147483744"/>
            <pc:sldLayoutMk cId="1297674070" sldId="2147483749"/>
          </pc:sldLayoutMkLst>
        </pc:sldLayoutChg>
        <pc:sldLayoutChg chg="del">
          <pc:chgData name="John Oakes" userId="1a36f0057432ea1f" providerId="LiveId" clId="{47381711-A8C6-487F-B478-F1510AC8C65D}" dt="2025-10-06T04:08:23.426" v="3514" actId="47"/>
          <pc:sldLayoutMkLst>
            <pc:docMk/>
            <pc:sldMasterMk cId="4285235277" sldId="2147483744"/>
            <pc:sldLayoutMk cId="4140931750" sldId="2147483750"/>
          </pc:sldLayoutMkLst>
        </pc:sldLayoutChg>
        <pc:sldLayoutChg chg="del">
          <pc:chgData name="John Oakes" userId="1a36f0057432ea1f" providerId="LiveId" clId="{47381711-A8C6-487F-B478-F1510AC8C65D}" dt="2025-10-06T04:08:23.426" v="3514" actId="47"/>
          <pc:sldLayoutMkLst>
            <pc:docMk/>
            <pc:sldMasterMk cId="4285235277" sldId="2147483744"/>
            <pc:sldLayoutMk cId="2683164920" sldId="2147483751"/>
          </pc:sldLayoutMkLst>
        </pc:sldLayoutChg>
        <pc:sldLayoutChg chg="del">
          <pc:chgData name="John Oakes" userId="1a36f0057432ea1f" providerId="LiveId" clId="{47381711-A8C6-487F-B478-F1510AC8C65D}" dt="2025-10-06T04:08:23.426" v="3514" actId="47"/>
          <pc:sldLayoutMkLst>
            <pc:docMk/>
            <pc:sldMasterMk cId="4285235277" sldId="2147483744"/>
            <pc:sldLayoutMk cId="881635701" sldId="2147483752"/>
          </pc:sldLayoutMkLst>
        </pc:sldLayoutChg>
        <pc:sldLayoutChg chg="del">
          <pc:chgData name="John Oakes" userId="1a36f0057432ea1f" providerId="LiveId" clId="{47381711-A8C6-487F-B478-F1510AC8C65D}" dt="2025-10-06T04:08:23.426" v="3514" actId="47"/>
          <pc:sldLayoutMkLst>
            <pc:docMk/>
            <pc:sldMasterMk cId="4285235277" sldId="2147483744"/>
            <pc:sldLayoutMk cId="1708361993" sldId="2147483753"/>
          </pc:sldLayoutMkLst>
        </pc:sldLayoutChg>
        <pc:sldLayoutChg chg="del">
          <pc:chgData name="John Oakes" userId="1a36f0057432ea1f" providerId="LiveId" clId="{47381711-A8C6-487F-B478-F1510AC8C65D}" dt="2025-10-06T04:08:23.426" v="3514" actId="47"/>
          <pc:sldLayoutMkLst>
            <pc:docMk/>
            <pc:sldMasterMk cId="4285235277" sldId="2147483744"/>
            <pc:sldLayoutMk cId="3112764201" sldId="2147483754"/>
          </pc:sldLayoutMkLst>
        </pc:sldLayoutChg>
        <pc:sldLayoutChg chg="del">
          <pc:chgData name="John Oakes" userId="1a36f0057432ea1f" providerId="LiveId" clId="{47381711-A8C6-487F-B478-F1510AC8C65D}" dt="2025-10-06T04:08:23.426" v="3514" actId="47"/>
          <pc:sldLayoutMkLst>
            <pc:docMk/>
            <pc:sldMasterMk cId="4285235277" sldId="2147483744"/>
            <pc:sldLayoutMk cId="1092889111" sldId="214748375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FA6CE-B578-46A6-81B7-A3833E68505F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3BF368-660D-4C8D-AE62-F7E6A64D7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042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3BF368-660D-4C8D-AE62-F7E6A64D7A8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790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1932-1E79-460E-8EA9-7EC16BE07A7A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3371-5753-467E-8589-EFDACB993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855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1932-1E79-460E-8EA9-7EC16BE07A7A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3371-5753-467E-8589-EFDACB993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163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1932-1E79-460E-8EA9-7EC16BE07A7A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3371-5753-467E-8589-EFDACB993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074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1932-1E79-460E-8EA9-7EC16BE07A7A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3371-5753-467E-8589-EFDACB993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860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1932-1E79-460E-8EA9-7EC16BE07A7A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3371-5753-467E-8589-EFDACB993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853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1932-1E79-460E-8EA9-7EC16BE07A7A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3371-5753-467E-8589-EFDACB993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366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1932-1E79-460E-8EA9-7EC16BE07A7A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3371-5753-467E-8589-EFDACB993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351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1932-1E79-460E-8EA9-7EC16BE07A7A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3371-5753-467E-8589-EFDACB993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578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1932-1E79-460E-8EA9-7EC16BE07A7A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3371-5753-467E-8589-EFDACB993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177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1932-1E79-460E-8EA9-7EC16BE07A7A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3371-5753-467E-8589-EFDACB993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713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1932-1E79-460E-8EA9-7EC16BE07A7A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3371-5753-467E-8589-EFDACB993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472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74BD1932-1E79-460E-8EA9-7EC16BE07A7A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E36D3371-5753-467E-8589-EFDACB993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4375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3881D-5800-1703-2B40-DC102CF7D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1702F-F7F3-E2B9-D89B-F5C308CA40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" y="1219200"/>
            <a:ext cx="3276600" cy="4445508"/>
          </a:xfrm>
        </p:spPr>
        <p:txBody>
          <a:bodyPr>
            <a:normAutofit fontScale="90000"/>
          </a:bodyPr>
          <a:lstStyle/>
          <a:p>
            <a:r>
              <a:rPr lang="en-US" sz="4800" b="1" dirty="0"/>
              <a:t>1 Peter</a:t>
            </a:r>
            <a:br>
              <a:rPr lang="en-US" sz="4800" b="1" dirty="0"/>
            </a:br>
            <a:br>
              <a:rPr lang="en-US" sz="4800" b="1" dirty="0"/>
            </a:br>
            <a:r>
              <a:rPr lang="en-US" sz="4800" b="1" dirty="0"/>
              <a:t>God’s Elected Exiles</a:t>
            </a:r>
            <a:br>
              <a:rPr lang="en-US" sz="4800" b="1" dirty="0"/>
            </a:br>
            <a:br>
              <a:rPr lang="en-US" sz="4800" b="1" dirty="0"/>
            </a:br>
            <a:endParaRPr lang="en-US" sz="48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7D2AC5-8DDC-3929-7C31-FDA1B195C3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V="1">
            <a:off x="1060704" y="4965192"/>
            <a:ext cx="3072384" cy="950976"/>
          </a:xfrm>
        </p:spPr>
        <p:txBody>
          <a:bodyPr>
            <a:normAutofit/>
          </a:bodyPr>
          <a:lstStyle/>
          <a:p>
            <a:endParaRPr lang="en-US" sz="4000" b="1" dirty="0"/>
          </a:p>
        </p:txBody>
      </p:sp>
      <p:pic>
        <p:nvPicPr>
          <p:cNvPr id="4" name="Picture 2" descr="1 Peter 1:10-12 ...">
            <a:extLst>
              <a:ext uri="{FF2B5EF4-FFF2-40B4-BE49-F238E27FC236}">
                <a16:creationId xmlns:a16="http://schemas.microsoft.com/office/drawing/2014/main" id="{4CB3566E-6D01-0283-5554-277029C41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752" y="966978"/>
            <a:ext cx="8839200" cy="494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870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DD53D-28F5-DE01-3060-403BA1571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1 Peter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5D312-C048-90C7-8B83-7CAB97E94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2590800"/>
            <a:ext cx="10134600" cy="3586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/>
              <a:t>Author:  The apostle Peter</a:t>
            </a:r>
          </a:p>
          <a:p>
            <a:pPr marL="0" indent="0" algn="ctr">
              <a:buNone/>
            </a:pPr>
            <a:endParaRPr lang="en-US" sz="3600" b="1" dirty="0"/>
          </a:p>
          <a:p>
            <a:pPr marL="0" indent="0" algn="ctr">
              <a:buNone/>
            </a:pPr>
            <a:r>
              <a:rPr lang="en-US" sz="3600" b="1" dirty="0"/>
              <a:t>A “General Epistle”   to Christians generally</a:t>
            </a:r>
          </a:p>
        </p:txBody>
      </p:sp>
    </p:spTree>
    <p:extLst>
      <p:ext uri="{BB962C8B-B14F-4D97-AF65-F5344CB8AC3E}">
        <p14:creationId xmlns:p14="http://schemas.microsoft.com/office/powerpoint/2010/main" val="2402875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E3D10-FBE2-3C11-CBE3-CC7DF3CF5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2819400" cy="588327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Audience of 1 Peter</a:t>
            </a:r>
            <a:br>
              <a:rPr lang="en-US" sz="3600" b="1" dirty="0"/>
            </a:br>
            <a:br>
              <a:rPr lang="en-US" sz="3600" b="1" dirty="0"/>
            </a:br>
            <a:r>
              <a:rPr lang="en-US" sz="3600" b="1" dirty="0"/>
              <a:t>The Dispersion in</a:t>
            </a:r>
            <a:br>
              <a:rPr lang="en-US" sz="3600" b="1" dirty="0"/>
            </a:br>
            <a:br>
              <a:rPr lang="en-US" sz="1400" b="1" dirty="0"/>
            </a:br>
            <a:r>
              <a:rPr lang="en-US" sz="3600" b="1" dirty="0"/>
              <a:t> Pontus, Galatia, Cappadocia, Asia and Bithynia</a:t>
            </a:r>
          </a:p>
        </p:txBody>
      </p:sp>
      <p:pic>
        <p:nvPicPr>
          <p:cNvPr id="5" name="Content Placeholder 4" descr="A map of the middle ages&#10;&#10;AI-generated content may be incorrect.">
            <a:extLst>
              <a:ext uri="{FF2B5EF4-FFF2-40B4-BE49-F238E27FC236}">
                <a16:creationId xmlns:a16="http://schemas.microsoft.com/office/drawing/2014/main" id="{12E48A28-CDB0-C8F7-9D66-81ED8E161F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903788" y="-566737"/>
            <a:ext cx="6105526" cy="8140701"/>
          </a:xfrm>
        </p:spPr>
      </p:pic>
    </p:spTree>
    <p:extLst>
      <p:ext uri="{BB962C8B-B14F-4D97-AF65-F5344CB8AC3E}">
        <p14:creationId xmlns:p14="http://schemas.microsoft.com/office/powerpoint/2010/main" val="2981484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BF53A-0D54-3D7A-6120-79841F950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1 Peter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EE38A4-6506-DB7F-065F-449A8610A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438400"/>
            <a:ext cx="10439400" cy="3738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/>
              <a:t>Date of writing:  62-63 AD</a:t>
            </a:r>
          </a:p>
          <a:p>
            <a:pPr marL="0" indent="0">
              <a:buNone/>
            </a:pPr>
            <a:endParaRPr lang="en-US" sz="3600" b="1" dirty="0"/>
          </a:p>
          <a:p>
            <a:pPr marL="0" indent="0">
              <a:buNone/>
            </a:pPr>
            <a:r>
              <a:rPr lang="en-US" sz="3600" b="1" dirty="0"/>
              <a:t>A “pastoral letter.”  1 Peter 5:1-4</a:t>
            </a:r>
          </a:p>
        </p:txBody>
      </p:sp>
    </p:spTree>
    <p:extLst>
      <p:ext uri="{BB962C8B-B14F-4D97-AF65-F5344CB8AC3E}">
        <p14:creationId xmlns:p14="http://schemas.microsoft.com/office/powerpoint/2010/main" val="80914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5F6A7-2832-EDFB-7D67-2229567C7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1 Peter Principal Themes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D49C68-B2E7-3671-526C-A67D4E6F1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600200"/>
            <a:ext cx="10591800" cy="4576763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3200" b="1" dirty="0"/>
              <a:t>A call to holy living in Christ.  </a:t>
            </a:r>
          </a:p>
          <a:p>
            <a:pPr marL="0" indent="0">
              <a:buNone/>
            </a:pPr>
            <a:r>
              <a:rPr lang="en-US" sz="3200" b="1" dirty="0"/>
              <a:t>	“holy” 8 times</a:t>
            </a:r>
          </a:p>
          <a:p>
            <a:pPr marL="0" indent="0">
              <a:buNone/>
            </a:pPr>
            <a:r>
              <a:rPr lang="en-US" sz="3200" b="1" dirty="0"/>
              <a:t>	“righteous” 8 times</a:t>
            </a:r>
          </a:p>
          <a:p>
            <a:pPr marL="0" indent="0">
              <a:buNone/>
            </a:pPr>
            <a:endParaRPr lang="en-US" sz="1400" b="1" dirty="0"/>
          </a:p>
          <a:p>
            <a:pPr marL="514350" indent="-514350">
              <a:buAutoNum type="arabicPeriod" startAt="2"/>
            </a:pPr>
            <a:r>
              <a:rPr lang="en-US" sz="3200" b="1" dirty="0"/>
              <a:t>The Christian response to suffering and persecution.</a:t>
            </a:r>
          </a:p>
          <a:p>
            <a:pPr marL="514350" indent="-514350">
              <a:buAutoNum type="arabicPeriod" startAt="2"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Theme Passage:  1 Peter 4:19 “So, then, those who </a:t>
            </a:r>
            <a:r>
              <a:rPr lang="en-US" sz="3200" b="1" dirty="0">
                <a:solidFill>
                  <a:srgbClr val="FFFF00"/>
                </a:solidFill>
              </a:rPr>
              <a:t>suffer</a:t>
            </a:r>
            <a:r>
              <a:rPr lang="en-US" sz="3200" b="1" dirty="0"/>
              <a:t> according to God’s will should commit themselves to their faithful Creator </a:t>
            </a:r>
            <a:r>
              <a:rPr lang="en-US" sz="3200" b="1" dirty="0">
                <a:solidFill>
                  <a:srgbClr val="FFFF00"/>
                </a:solidFill>
              </a:rPr>
              <a:t>to do good</a:t>
            </a:r>
            <a:r>
              <a:rPr lang="en-US" sz="3200" b="1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468026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3C12D-CB48-CD6B-7D10-4AA59F825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Things To Look For in 1 Peter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DF1D89-CFF7-8EF7-CCD1-BBCBC0420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2438399"/>
            <a:ext cx="9753600" cy="3738563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3200" b="1" dirty="0"/>
              <a:t>The glory of God.</a:t>
            </a:r>
          </a:p>
          <a:p>
            <a:pPr marL="0" indent="0">
              <a:buNone/>
            </a:pPr>
            <a:r>
              <a:rPr lang="en-US" sz="3200" b="1" dirty="0"/>
              <a:t>2.  The sovereignty of God.</a:t>
            </a:r>
          </a:p>
          <a:p>
            <a:pPr marL="514350" indent="-514350">
              <a:buAutoNum type="arabicPeriod" startAt="3"/>
            </a:pPr>
            <a:r>
              <a:rPr lang="en-US" sz="3200" b="1" dirty="0"/>
              <a:t>The suffering of Christ.</a:t>
            </a:r>
          </a:p>
          <a:p>
            <a:pPr marL="514350" indent="-514350">
              <a:buAutoNum type="arabicPeriod" startAt="4"/>
            </a:pPr>
            <a:r>
              <a:rPr lang="en-US" sz="3200" b="1" dirty="0"/>
              <a:t>Our suffering.</a:t>
            </a:r>
          </a:p>
          <a:p>
            <a:pPr marL="514350" indent="-514350">
              <a:buAutoNum type="arabicPeriod" startAt="5"/>
            </a:pPr>
            <a:r>
              <a:rPr lang="en-US" sz="3200" b="1" dirty="0"/>
              <a:t>The call to holy living.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 algn="r">
              <a:buNone/>
            </a:pPr>
            <a:r>
              <a:rPr lang="en-US" sz="3200" b="1" dirty="0"/>
              <a:t>This is our outline!</a:t>
            </a:r>
          </a:p>
          <a:p>
            <a:pPr marL="514350" indent="-514350">
              <a:buAutoNum type="arabicPeriod" startAt="2"/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286407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5AD42-707D-4A80-C267-1E863B569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So…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CCD340-1849-C9B4-B0AA-9D3E16D96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90688"/>
            <a:ext cx="10287000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/>
              <a:t>If you have either had to deal with significant persecution, or another form of suffering and challenge to your faith.</a:t>
            </a:r>
          </a:p>
          <a:p>
            <a:pPr marL="0" indent="0">
              <a:buNone/>
            </a:pPr>
            <a:r>
              <a:rPr lang="en-US" sz="3600" b="1" dirty="0"/>
              <a:t>Or</a:t>
            </a:r>
          </a:p>
          <a:p>
            <a:pPr marL="0" indent="0">
              <a:buNone/>
            </a:pPr>
            <a:r>
              <a:rPr lang="en-US" sz="3600" b="1" dirty="0"/>
              <a:t>If you have had a struggle with sin and with the continued call to holiness in your Christian life.</a:t>
            </a:r>
          </a:p>
          <a:p>
            <a:pPr marL="0" indent="0">
              <a:buNone/>
            </a:pPr>
            <a:endParaRPr lang="en-US" sz="1400" b="1" dirty="0"/>
          </a:p>
          <a:p>
            <a:pPr marL="0" indent="0">
              <a:buNone/>
            </a:pPr>
            <a:r>
              <a:rPr lang="en-US" sz="3600" b="1" dirty="0"/>
              <a:t>Then, 1 Peter is the book for you.</a:t>
            </a:r>
          </a:p>
        </p:txBody>
      </p:sp>
    </p:spTree>
    <p:extLst>
      <p:ext uri="{BB962C8B-B14F-4D97-AF65-F5344CB8AC3E}">
        <p14:creationId xmlns:p14="http://schemas.microsoft.com/office/powerpoint/2010/main" val="3605446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610A3-A036-F30E-7937-8F59656BE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1 Peter 1:1-2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C3505-87AB-EF56-FD02-B24DA02DF7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904999"/>
            <a:ext cx="9829800" cy="4271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/>
              <a:t>Who am I?</a:t>
            </a:r>
          </a:p>
          <a:p>
            <a:pPr marL="0" indent="0">
              <a:buNone/>
            </a:pPr>
            <a:endParaRPr lang="en-US" sz="3600" b="1" dirty="0"/>
          </a:p>
          <a:p>
            <a:pPr marL="0" indent="0">
              <a:buNone/>
            </a:pPr>
            <a:r>
              <a:rPr lang="en-US" sz="3600" b="1" dirty="0"/>
              <a:t>I am an elect exile.       A scattered, elect, exile.</a:t>
            </a:r>
          </a:p>
          <a:p>
            <a:pPr marL="0" indent="0">
              <a:buNone/>
            </a:pPr>
            <a:endParaRPr lang="en-US" sz="3600" b="1" dirty="0"/>
          </a:p>
          <a:p>
            <a:pPr marL="0" indent="0">
              <a:buNone/>
            </a:pPr>
            <a:r>
              <a:rPr lang="en-US" sz="3600" b="1" dirty="0"/>
              <a:t>Scattered.  “of the dispersion”…   A reference to the Jews, but applied to all the Children of Abraham.</a:t>
            </a:r>
          </a:p>
        </p:txBody>
      </p:sp>
    </p:spTree>
    <p:extLst>
      <p:ext uri="{BB962C8B-B14F-4D97-AF65-F5344CB8AC3E}">
        <p14:creationId xmlns:p14="http://schemas.microsoft.com/office/powerpoint/2010/main" val="3837441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70D68-633B-2279-6C50-6B3B9456B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Exiles…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985DEB-3BDD-79B6-0BD1-6C84C66221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i="1" dirty="0" err="1"/>
              <a:t>parapidemos</a:t>
            </a:r>
            <a:r>
              <a:rPr lang="en-US" sz="3600" b="1" i="1" dirty="0"/>
              <a:t>   other</a:t>
            </a:r>
            <a:r>
              <a:rPr lang="en-US" sz="3600" b="1" dirty="0"/>
              <a:t>-walkers    exiles, sojourners, temporary residents.</a:t>
            </a:r>
          </a:p>
          <a:p>
            <a:pPr marL="0" indent="0">
              <a:buNone/>
            </a:pPr>
            <a:endParaRPr lang="en-US" sz="1600" b="1" i="1" dirty="0"/>
          </a:p>
          <a:p>
            <a:pPr marL="0" indent="0">
              <a:buNone/>
            </a:pPr>
            <a:r>
              <a:rPr lang="en-US" sz="3600" b="1" dirty="0"/>
              <a:t>1 Peter 1:17  </a:t>
            </a:r>
            <a:r>
              <a:rPr lang="en-US" sz="3600" b="1" dirty="0" err="1"/>
              <a:t>paroikious</a:t>
            </a:r>
            <a:r>
              <a:rPr lang="en-US" sz="3600" b="1" dirty="0"/>
              <a:t> (other-homed, exiles)</a:t>
            </a:r>
          </a:p>
          <a:p>
            <a:pPr marL="0" indent="0">
              <a:buNone/>
            </a:pPr>
            <a:endParaRPr lang="en-US" sz="1600" b="1" dirty="0"/>
          </a:p>
          <a:p>
            <a:pPr marL="0" indent="0">
              <a:buNone/>
            </a:pPr>
            <a:r>
              <a:rPr lang="en-US" sz="3600" b="1" dirty="0"/>
              <a:t>1 Peter 2:11 </a:t>
            </a:r>
            <a:r>
              <a:rPr lang="en-US" sz="3600" b="1" i="1" dirty="0" err="1"/>
              <a:t>paraoikos</a:t>
            </a:r>
            <a:r>
              <a:rPr lang="en-US" sz="3600" b="1" i="1" dirty="0"/>
              <a:t> </a:t>
            </a:r>
            <a:r>
              <a:rPr lang="en-US" sz="3600" b="1" dirty="0"/>
              <a:t>and</a:t>
            </a:r>
            <a:r>
              <a:rPr lang="en-US" sz="3600" b="1" i="1" dirty="0"/>
              <a:t> </a:t>
            </a:r>
            <a:r>
              <a:rPr lang="en-US" sz="3600" b="1" i="1" dirty="0" err="1"/>
              <a:t>parapidemous</a:t>
            </a:r>
            <a:endParaRPr lang="en-US" sz="3600" b="1" i="1" dirty="0"/>
          </a:p>
          <a:p>
            <a:pPr marL="0" indent="0">
              <a:buNone/>
            </a:pPr>
            <a:endParaRPr lang="en-US" sz="3600" b="1" i="1" dirty="0"/>
          </a:p>
          <a:p>
            <a:pPr marL="0" indent="0">
              <a:buNone/>
            </a:pPr>
            <a:r>
              <a:rPr lang="en-US" sz="3600" b="1" dirty="0"/>
              <a:t>Hebrews 11:13  foreigners (</a:t>
            </a:r>
            <a:r>
              <a:rPr lang="en-US" sz="3600" b="1" i="1" dirty="0" err="1"/>
              <a:t>xenoi</a:t>
            </a:r>
            <a:r>
              <a:rPr lang="en-US" sz="3600" b="1" dirty="0"/>
              <a:t>) and sojourners (</a:t>
            </a:r>
            <a:r>
              <a:rPr lang="en-US" sz="3600" b="1" i="1" dirty="0" err="1"/>
              <a:t>parapideimous</a:t>
            </a:r>
            <a:r>
              <a:rPr lang="en-US" sz="36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36472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70634-951B-A52D-8D96-B9254461E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</p:spPr>
        <p:txBody>
          <a:bodyPr/>
          <a:lstStyle/>
          <a:p>
            <a:pPr algn="ctr"/>
            <a:r>
              <a:rPr lang="en-US" b="1" dirty="0"/>
              <a:t>Exiles, Sojourners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B660A-5F24-C11D-FEEB-1FB2F455AE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524000"/>
            <a:ext cx="10287000" cy="4652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We are different.  We do not fit in.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r>
              <a:rPr lang="en-US" sz="3200" b="1" dirty="0"/>
              <a:t>Phil 3:20  Our citizenship is in heaven.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r>
              <a:rPr lang="en-US" sz="3200" b="1" dirty="0"/>
              <a:t>Our constitution?    Matthew 5-7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r>
              <a:rPr lang="en-US" sz="3200" b="1" dirty="0"/>
              <a:t>Our bill of rights?  1 Cor 9 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Jesus:  “My kingdom is not of this world.”  John 18:36</a:t>
            </a:r>
          </a:p>
        </p:txBody>
      </p:sp>
    </p:spTree>
    <p:extLst>
      <p:ext uri="{BB962C8B-B14F-4D97-AF65-F5344CB8AC3E}">
        <p14:creationId xmlns:p14="http://schemas.microsoft.com/office/powerpoint/2010/main" val="376243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281E4-D0B4-1C54-D149-70D15F634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Elect Exiles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2AE925-5DDA-D97B-87A0-147F1D03F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4734"/>
            <a:ext cx="3733800" cy="43522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i="1" dirty="0" err="1"/>
              <a:t>elektos</a:t>
            </a:r>
            <a:endParaRPr lang="en-US" sz="3600" b="1" i="1" dirty="0"/>
          </a:p>
          <a:p>
            <a:pPr marL="0" indent="0">
              <a:buNone/>
            </a:pPr>
            <a:r>
              <a:rPr lang="en-US" sz="3600" b="1" dirty="0"/>
              <a:t>Chosen by God’s foreknowledge</a:t>
            </a:r>
          </a:p>
          <a:p>
            <a:pPr marL="0" indent="0">
              <a:buNone/>
            </a:pPr>
            <a:endParaRPr lang="en-US" sz="3600" b="1" dirty="0"/>
          </a:p>
          <a:p>
            <a:pPr marL="0" indent="0">
              <a:buNone/>
            </a:pPr>
            <a:r>
              <a:rPr lang="en-US" sz="3600" b="1" dirty="0"/>
              <a:t>By His Holy Spirit</a:t>
            </a:r>
          </a:p>
        </p:txBody>
      </p:sp>
      <p:pic>
        <p:nvPicPr>
          <p:cNvPr id="3074" name="Picture 2" descr="Many are called but few are chosen ...">
            <a:extLst>
              <a:ext uri="{FF2B5EF4-FFF2-40B4-BE49-F238E27FC236}">
                <a16:creationId xmlns:a16="http://schemas.microsoft.com/office/drawing/2014/main" id="{3D5DA853-98A0-0BC7-A135-89217D1DA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122111"/>
            <a:ext cx="6148387" cy="4352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47035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CC638-59A4-B8E6-2743-0CF1D91E2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65125"/>
            <a:ext cx="6248400" cy="930275"/>
          </a:xfrm>
        </p:spPr>
        <p:txBody>
          <a:bodyPr/>
          <a:lstStyle/>
          <a:p>
            <a:pPr algn="ctr"/>
            <a:r>
              <a:rPr lang="en-US" b="1" dirty="0"/>
              <a:t>Chosen!  Elect!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D68879-B6A6-7FAB-0F6D-9CEDE3E0A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600200"/>
            <a:ext cx="4800600" cy="48926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/>
              <a:t>Chosen for what?</a:t>
            </a:r>
          </a:p>
          <a:p>
            <a:pPr marL="0" indent="0">
              <a:buNone/>
            </a:pPr>
            <a:endParaRPr lang="en-US" sz="1300" b="1" dirty="0"/>
          </a:p>
          <a:p>
            <a:pPr marL="0" indent="0">
              <a:buNone/>
            </a:pPr>
            <a:r>
              <a:rPr lang="en-US" sz="3600" b="1" dirty="0"/>
              <a:t>Chosen for sanctification—to be made holy </a:t>
            </a:r>
          </a:p>
          <a:p>
            <a:pPr marL="0" indent="0">
              <a:buNone/>
            </a:pPr>
            <a:r>
              <a:rPr lang="en-US" sz="3600" b="1" dirty="0"/>
              <a:t>and for obedience.</a:t>
            </a:r>
          </a:p>
          <a:p>
            <a:pPr marL="0" indent="0">
              <a:buNone/>
            </a:pPr>
            <a:endParaRPr lang="en-US" sz="1300" b="1" dirty="0"/>
          </a:p>
          <a:p>
            <a:pPr marL="0" indent="0">
              <a:buNone/>
            </a:pPr>
            <a:r>
              <a:rPr lang="en-US" sz="3600" b="1" dirty="0"/>
              <a:t>Deification, transformation,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435378-3018-CDCC-D588-0C424212D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7724" y="63950"/>
            <a:ext cx="5072349" cy="6730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196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72572-3473-94B5-B03F-9EE343150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Elected For What?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3C950-6E7B-8C16-21CA-970A5BD66C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Grudem:   For “a life lived in daily obedience and forgiveness.”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For “a life lived in accordance with God’s will and continually cleanse from sin by the blood of Jesus.”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How does it feel to be chosen by God?</a:t>
            </a:r>
          </a:p>
        </p:txBody>
      </p:sp>
    </p:spTree>
    <p:extLst>
      <p:ext uri="{BB962C8B-B14F-4D97-AF65-F5344CB8AC3E}">
        <p14:creationId xmlns:p14="http://schemas.microsoft.com/office/powerpoint/2010/main" val="1806114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165A9-77B4-08FD-3CB0-517707DCB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3ACE31-4AA4-CCD2-90F0-62FD26B3DA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/>
              <a:t>We are elect exiles</a:t>
            </a:r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en-US" sz="3600" b="1" dirty="0"/>
              <a:t>Exiles, sojourners, aliens, </a:t>
            </a:r>
            <a:r>
              <a:rPr lang="en-US" sz="3600" b="1" dirty="0" err="1"/>
              <a:t>parapideimous</a:t>
            </a:r>
            <a:r>
              <a:rPr lang="en-US" sz="3600" b="1" dirty="0"/>
              <a:t>.  Our kingdom is not of this world.  Do you live that way?</a:t>
            </a:r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en-US" sz="3600" b="1" dirty="0"/>
              <a:t>Elect, chosen by God’s foreknowledge for sanctification and obedience to Him.</a:t>
            </a:r>
          </a:p>
        </p:txBody>
      </p:sp>
    </p:spTree>
    <p:extLst>
      <p:ext uri="{BB962C8B-B14F-4D97-AF65-F5344CB8AC3E}">
        <p14:creationId xmlns:p14="http://schemas.microsoft.com/office/powerpoint/2010/main" val="2444490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4065</TotalTime>
  <Words>465</Words>
  <Application>Microsoft Office PowerPoint</Application>
  <PresentationFormat>Widescreen</PresentationFormat>
  <Paragraphs>81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Office Theme</vt:lpstr>
      <vt:lpstr>1 Peter  God’s Elected Exiles  </vt:lpstr>
      <vt:lpstr>1 Peter</vt:lpstr>
      <vt:lpstr>Audience of 1 Peter  The Dispersion in   Pontus, Galatia, Cappadocia, Asia and Bithynia</vt:lpstr>
      <vt:lpstr>1 Peter</vt:lpstr>
      <vt:lpstr>1 Peter Principal Themes</vt:lpstr>
      <vt:lpstr>Things To Look For in 1 Peter</vt:lpstr>
      <vt:lpstr>So…</vt:lpstr>
      <vt:lpstr>1 Peter 1:1-2</vt:lpstr>
      <vt:lpstr>Exiles…</vt:lpstr>
      <vt:lpstr>Exiles, Sojourners</vt:lpstr>
      <vt:lpstr>Elect Exiles</vt:lpstr>
      <vt:lpstr>Chosen!  Elect!</vt:lpstr>
      <vt:lpstr>Elected For What?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Oakes</dc:creator>
  <cp:lastModifiedBy>John Oakes</cp:lastModifiedBy>
  <cp:revision>18</cp:revision>
  <dcterms:created xsi:type="dcterms:W3CDTF">2013-09-15T03:09:25Z</dcterms:created>
  <dcterms:modified xsi:type="dcterms:W3CDTF">2025-10-06T04:09:01Z</dcterms:modified>
</cp:coreProperties>
</file>