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20" r:id="rId3"/>
    <p:sldMasterId id="2147483732" r:id="rId4"/>
  </p:sldMasterIdLst>
  <p:notesMasterIdLst>
    <p:notesMasterId r:id="rId44"/>
  </p:notesMasterIdLst>
  <p:sldIdLst>
    <p:sldId id="675" r:id="rId5"/>
    <p:sldId id="257" r:id="rId6"/>
    <p:sldId id="258" r:id="rId7"/>
    <p:sldId id="259" r:id="rId8"/>
    <p:sldId id="260" r:id="rId9"/>
    <p:sldId id="261" r:id="rId10"/>
    <p:sldId id="262" r:id="rId11"/>
    <p:sldId id="945"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1034" r:id="rId26"/>
    <p:sldId id="276" r:id="rId27"/>
    <p:sldId id="1032" r:id="rId28"/>
    <p:sldId id="1018" r:id="rId29"/>
    <p:sldId id="1019" r:id="rId30"/>
    <p:sldId id="362" r:id="rId31"/>
    <p:sldId id="316" r:id="rId32"/>
    <p:sldId id="317" r:id="rId33"/>
    <p:sldId id="1020" r:id="rId34"/>
    <p:sldId id="306" r:id="rId35"/>
    <p:sldId id="1021" r:id="rId36"/>
    <p:sldId id="1025" r:id="rId37"/>
    <p:sldId id="1023" r:id="rId38"/>
    <p:sldId id="1033" r:id="rId39"/>
    <p:sldId id="1016" r:id="rId40"/>
    <p:sldId id="1024" r:id="rId41"/>
    <p:sldId id="1026" r:id="rId42"/>
    <p:sldId id="102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7C6583-FA04-4E45-88F3-92D5386000ED}" v="44" dt="2026-01-25T15:56:13.4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534" autoAdjust="0"/>
    <p:restoredTop sz="86410"/>
  </p:normalViewPr>
  <p:slideViewPr>
    <p:cSldViewPr>
      <p:cViewPr varScale="1">
        <p:scale>
          <a:sx n="64" d="100"/>
          <a:sy n="64" d="100"/>
        </p:scale>
        <p:origin x="268" y="4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Oakes" userId="1a36f0057432ea1f" providerId="LiveId" clId="{47381711-A8C6-487F-B478-F1510AC8C65D}"/>
    <pc:docChg chg="undo custSel addSld delSld modSld sldOrd delMainMaster">
      <pc:chgData name="John Oakes" userId="1a36f0057432ea1f" providerId="LiveId" clId="{47381711-A8C6-487F-B478-F1510AC8C65D}" dt="2026-01-25T15:56:13.496" v="5165"/>
      <pc:docMkLst>
        <pc:docMk/>
      </pc:docMkLst>
      <pc:sldChg chg="add">
        <pc:chgData name="John Oakes" userId="1a36f0057432ea1f" providerId="LiveId" clId="{47381711-A8C6-487F-B478-F1510AC8C65D}" dt="2026-01-25T15:55:40.221" v="5164"/>
        <pc:sldMkLst>
          <pc:docMk/>
          <pc:sldMk cId="0" sldId="257"/>
        </pc:sldMkLst>
      </pc:sldChg>
      <pc:sldChg chg="add">
        <pc:chgData name="John Oakes" userId="1a36f0057432ea1f" providerId="LiveId" clId="{47381711-A8C6-487F-B478-F1510AC8C65D}" dt="2026-01-25T15:55:40.221" v="5164"/>
        <pc:sldMkLst>
          <pc:docMk/>
          <pc:sldMk cId="0" sldId="258"/>
        </pc:sldMkLst>
      </pc:sldChg>
      <pc:sldChg chg="add">
        <pc:chgData name="John Oakes" userId="1a36f0057432ea1f" providerId="LiveId" clId="{47381711-A8C6-487F-B478-F1510AC8C65D}" dt="2026-01-25T15:55:40.221" v="5164"/>
        <pc:sldMkLst>
          <pc:docMk/>
          <pc:sldMk cId="0" sldId="259"/>
        </pc:sldMkLst>
      </pc:sldChg>
      <pc:sldChg chg="add">
        <pc:chgData name="John Oakes" userId="1a36f0057432ea1f" providerId="LiveId" clId="{47381711-A8C6-487F-B478-F1510AC8C65D}" dt="2026-01-25T15:55:40.221" v="5164"/>
        <pc:sldMkLst>
          <pc:docMk/>
          <pc:sldMk cId="0" sldId="260"/>
        </pc:sldMkLst>
      </pc:sldChg>
      <pc:sldChg chg="add">
        <pc:chgData name="John Oakes" userId="1a36f0057432ea1f" providerId="LiveId" clId="{47381711-A8C6-487F-B478-F1510AC8C65D}" dt="2026-01-25T15:55:40.221" v="5164"/>
        <pc:sldMkLst>
          <pc:docMk/>
          <pc:sldMk cId="0" sldId="261"/>
        </pc:sldMkLst>
      </pc:sldChg>
      <pc:sldChg chg="add">
        <pc:chgData name="John Oakes" userId="1a36f0057432ea1f" providerId="LiveId" clId="{47381711-A8C6-487F-B478-F1510AC8C65D}" dt="2026-01-25T15:55:40.221" v="5164"/>
        <pc:sldMkLst>
          <pc:docMk/>
          <pc:sldMk cId="0" sldId="262"/>
        </pc:sldMkLst>
      </pc:sldChg>
      <pc:sldChg chg="add">
        <pc:chgData name="John Oakes" userId="1a36f0057432ea1f" providerId="LiveId" clId="{47381711-A8C6-487F-B478-F1510AC8C65D}" dt="2026-01-25T15:56:13.496" v="5165"/>
        <pc:sldMkLst>
          <pc:docMk/>
          <pc:sldMk cId="0" sldId="263"/>
        </pc:sldMkLst>
      </pc:sldChg>
      <pc:sldChg chg="add">
        <pc:chgData name="John Oakes" userId="1a36f0057432ea1f" providerId="LiveId" clId="{47381711-A8C6-487F-B478-F1510AC8C65D}" dt="2026-01-25T15:56:13.496" v="5165"/>
        <pc:sldMkLst>
          <pc:docMk/>
          <pc:sldMk cId="0" sldId="264"/>
        </pc:sldMkLst>
      </pc:sldChg>
      <pc:sldChg chg="add">
        <pc:chgData name="John Oakes" userId="1a36f0057432ea1f" providerId="LiveId" clId="{47381711-A8C6-487F-B478-F1510AC8C65D}" dt="2026-01-25T15:56:13.496" v="5165"/>
        <pc:sldMkLst>
          <pc:docMk/>
          <pc:sldMk cId="0" sldId="265"/>
        </pc:sldMkLst>
      </pc:sldChg>
      <pc:sldChg chg="add">
        <pc:chgData name="John Oakes" userId="1a36f0057432ea1f" providerId="LiveId" clId="{47381711-A8C6-487F-B478-F1510AC8C65D}" dt="2026-01-25T15:56:13.496" v="5165"/>
        <pc:sldMkLst>
          <pc:docMk/>
          <pc:sldMk cId="0" sldId="266"/>
        </pc:sldMkLst>
      </pc:sldChg>
      <pc:sldChg chg="add">
        <pc:chgData name="John Oakes" userId="1a36f0057432ea1f" providerId="LiveId" clId="{47381711-A8C6-487F-B478-F1510AC8C65D}" dt="2026-01-25T15:56:13.496" v="5165"/>
        <pc:sldMkLst>
          <pc:docMk/>
          <pc:sldMk cId="0" sldId="267"/>
        </pc:sldMkLst>
      </pc:sldChg>
      <pc:sldChg chg="add">
        <pc:chgData name="John Oakes" userId="1a36f0057432ea1f" providerId="LiveId" clId="{47381711-A8C6-487F-B478-F1510AC8C65D}" dt="2026-01-25T15:56:13.496" v="5165"/>
        <pc:sldMkLst>
          <pc:docMk/>
          <pc:sldMk cId="0" sldId="268"/>
        </pc:sldMkLst>
      </pc:sldChg>
      <pc:sldChg chg="add">
        <pc:chgData name="John Oakes" userId="1a36f0057432ea1f" providerId="LiveId" clId="{47381711-A8C6-487F-B478-F1510AC8C65D}" dt="2026-01-25T15:56:13.496" v="5165"/>
        <pc:sldMkLst>
          <pc:docMk/>
          <pc:sldMk cId="0" sldId="269"/>
        </pc:sldMkLst>
      </pc:sldChg>
      <pc:sldChg chg="add">
        <pc:chgData name="John Oakes" userId="1a36f0057432ea1f" providerId="LiveId" clId="{47381711-A8C6-487F-B478-F1510AC8C65D}" dt="2026-01-25T15:56:13.496" v="5165"/>
        <pc:sldMkLst>
          <pc:docMk/>
          <pc:sldMk cId="0" sldId="270"/>
        </pc:sldMkLst>
      </pc:sldChg>
      <pc:sldChg chg="add">
        <pc:chgData name="John Oakes" userId="1a36f0057432ea1f" providerId="LiveId" clId="{47381711-A8C6-487F-B478-F1510AC8C65D}" dt="2026-01-25T15:56:13.496" v="5165"/>
        <pc:sldMkLst>
          <pc:docMk/>
          <pc:sldMk cId="0" sldId="271"/>
        </pc:sldMkLst>
      </pc:sldChg>
      <pc:sldChg chg="add">
        <pc:chgData name="John Oakes" userId="1a36f0057432ea1f" providerId="LiveId" clId="{47381711-A8C6-487F-B478-F1510AC8C65D}" dt="2026-01-25T15:56:13.496" v="5165"/>
        <pc:sldMkLst>
          <pc:docMk/>
          <pc:sldMk cId="0" sldId="272"/>
        </pc:sldMkLst>
      </pc:sldChg>
      <pc:sldChg chg="add">
        <pc:chgData name="John Oakes" userId="1a36f0057432ea1f" providerId="LiveId" clId="{47381711-A8C6-487F-B478-F1510AC8C65D}" dt="2026-01-25T15:56:13.496" v="5165"/>
        <pc:sldMkLst>
          <pc:docMk/>
          <pc:sldMk cId="0" sldId="273"/>
        </pc:sldMkLst>
      </pc:sldChg>
      <pc:sldChg chg="add">
        <pc:chgData name="John Oakes" userId="1a36f0057432ea1f" providerId="LiveId" clId="{47381711-A8C6-487F-B478-F1510AC8C65D}" dt="2026-01-25T15:56:13.496" v="5165"/>
        <pc:sldMkLst>
          <pc:docMk/>
          <pc:sldMk cId="0" sldId="274"/>
        </pc:sldMkLst>
      </pc:sldChg>
      <pc:sldChg chg="add">
        <pc:chgData name="John Oakes" userId="1a36f0057432ea1f" providerId="LiveId" clId="{47381711-A8C6-487F-B478-F1510AC8C65D}" dt="2026-01-25T15:56:13.496" v="5165"/>
        <pc:sldMkLst>
          <pc:docMk/>
          <pc:sldMk cId="0" sldId="275"/>
        </pc:sldMkLst>
      </pc:sldChg>
      <pc:sldChg chg="modSp mod">
        <pc:chgData name="John Oakes" userId="1a36f0057432ea1f" providerId="LiveId" clId="{47381711-A8C6-487F-B478-F1510AC8C65D}" dt="2026-01-24T00:40:12.224" v="5156" actId="14100"/>
        <pc:sldMkLst>
          <pc:docMk/>
          <pc:sldMk cId="1973870282" sldId="276"/>
        </pc:sldMkLst>
        <pc:spChg chg="mod">
          <ac:chgData name="John Oakes" userId="1a36f0057432ea1f" providerId="LiveId" clId="{47381711-A8C6-487F-B478-F1510AC8C65D}" dt="2026-01-24T00:40:12.224" v="5156" actId="14100"/>
          <ac:spMkLst>
            <pc:docMk/>
            <pc:sldMk cId="1973870282" sldId="276"/>
            <ac:spMk id="2" creationId="{57C1702F-F7F3-E2B9-D89B-F5C308CA40BB}"/>
          </ac:spMkLst>
        </pc:spChg>
        <pc:picChg chg="mod">
          <ac:chgData name="John Oakes" userId="1a36f0057432ea1f" providerId="LiveId" clId="{47381711-A8C6-487F-B478-F1510AC8C65D}" dt="2026-01-24T00:40:08.351" v="5155" actId="14100"/>
          <ac:picMkLst>
            <pc:docMk/>
            <pc:sldMk cId="1973870282" sldId="276"/>
            <ac:picMk id="4" creationId="{D512D9B1-D959-ABFF-AECE-D85C704D856A}"/>
          </ac:picMkLst>
        </pc:picChg>
      </pc:sldChg>
      <pc:sldChg chg="modSp add del mod">
        <pc:chgData name="John Oakes" userId="1a36f0057432ea1f" providerId="LiveId" clId="{47381711-A8C6-487F-B478-F1510AC8C65D}" dt="2026-01-17T19:29:23.847" v="2403" actId="6549"/>
        <pc:sldMkLst>
          <pc:docMk/>
          <pc:sldMk cId="0" sldId="306"/>
        </pc:sldMkLst>
        <pc:spChg chg="mod">
          <ac:chgData name="John Oakes" userId="1a36f0057432ea1f" providerId="LiveId" clId="{47381711-A8C6-487F-B478-F1510AC8C65D}" dt="2026-01-17T19:29:23.847" v="2403" actId="6549"/>
          <ac:spMkLst>
            <pc:docMk/>
            <pc:sldMk cId="0" sldId="306"/>
            <ac:spMk id="58371" creationId="{24707CDE-E13D-2D4E-8F68-A838FD719BBD}"/>
          </ac:spMkLst>
        </pc:spChg>
      </pc:sldChg>
      <pc:sldChg chg="add del">
        <pc:chgData name="John Oakes" userId="1a36f0057432ea1f" providerId="LiveId" clId="{47381711-A8C6-487F-B478-F1510AC8C65D}" dt="2026-01-17T18:50:34.722" v="866"/>
        <pc:sldMkLst>
          <pc:docMk/>
          <pc:sldMk cId="0" sldId="316"/>
        </pc:sldMkLst>
      </pc:sldChg>
      <pc:sldChg chg="add del">
        <pc:chgData name="John Oakes" userId="1a36f0057432ea1f" providerId="LiveId" clId="{47381711-A8C6-487F-B478-F1510AC8C65D}" dt="2026-01-17T18:50:34.722" v="866"/>
        <pc:sldMkLst>
          <pc:docMk/>
          <pc:sldMk cId="0" sldId="317"/>
        </pc:sldMkLst>
      </pc:sldChg>
      <pc:sldChg chg="modSp add del mod">
        <pc:chgData name="John Oakes" userId="1a36f0057432ea1f" providerId="LiveId" clId="{47381711-A8C6-487F-B478-F1510AC8C65D}" dt="2026-01-17T19:28:32.510" v="2391" actId="14100"/>
        <pc:sldMkLst>
          <pc:docMk/>
          <pc:sldMk cId="0" sldId="362"/>
        </pc:sldMkLst>
        <pc:spChg chg="mod">
          <ac:chgData name="John Oakes" userId="1a36f0057432ea1f" providerId="LiveId" clId="{47381711-A8C6-487F-B478-F1510AC8C65D}" dt="2026-01-17T19:28:32.510" v="2391" actId="14100"/>
          <ac:spMkLst>
            <pc:docMk/>
            <pc:sldMk cId="0" sldId="362"/>
            <ac:spMk id="3" creationId="{FE6295D7-6CD9-3F61-671C-902767092D1D}"/>
          </ac:spMkLst>
        </pc:spChg>
      </pc:sldChg>
      <pc:sldChg chg="add del">
        <pc:chgData name="John Oakes" userId="1a36f0057432ea1f" providerId="LiveId" clId="{47381711-A8C6-487F-B478-F1510AC8C65D}" dt="2026-01-25T15:54:56.556" v="5161" actId="47"/>
        <pc:sldMkLst>
          <pc:docMk/>
          <pc:sldMk cId="1079750972" sldId="454"/>
        </pc:sldMkLst>
      </pc:sldChg>
      <pc:sldChg chg="add del">
        <pc:chgData name="John Oakes" userId="1a36f0057432ea1f" providerId="LiveId" clId="{47381711-A8C6-487F-B478-F1510AC8C65D}" dt="2026-01-25T15:55:18.057" v="5163" actId="47"/>
        <pc:sldMkLst>
          <pc:docMk/>
          <pc:sldMk cId="2460103498" sldId="455"/>
        </pc:sldMkLst>
      </pc:sldChg>
      <pc:sldChg chg="add del">
        <pc:chgData name="John Oakes" userId="1a36f0057432ea1f" providerId="LiveId" clId="{47381711-A8C6-487F-B478-F1510AC8C65D}" dt="2026-01-25T15:54:55.571" v="5160" actId="47"/>
        <pc:sldMkLst>
          <pc:docMk/>
          <pc:sldMk cId="0" sldId="543"/>
        </pc:sldMkLst>
      </pc:sldChg>
      <pc:sldChg chg="add del">
        <pc:chgData name="John Oakes" userId="1a36f0057432ea1f" providerId="LiveId" clId="{47381711-A8C6-487F-B478-F1510AC8C65D}" dt="2026-01-25T15:55:03.925" v="5162" actId="47"/>
        <pc:sldMkLst>
          <pc:docMk/>
          <pc:sldMk cId="3282475642" sldId="615"/>
        </pc:sldMkLst>
      </pc:sldChg>
      <pc:sldChg chg="add">
        <pc:chgData name="John Oakes" userId="1a36f0057432ea1f" providerId="LiveId" clId="{47381711-A8C6-487F-B478-F1510AC8C65D}" dt="2026-01-25T15:54:45.920" v="5158"/>
        <pc:sldMkLst>
          <pc:docMk/>
          <pc:sldMk cId="58535702" sldId="675"/>
        </pc:sldMkLst>
      </pc:sldChg>
      <pc:sldChg chg="add del">
        <pc:chgData name="John Oakes" userId="1a36f0057432ea1f" providerId="LiveId" clId="{47381711-A8C6-487F-B478-F1510AC8C65D}" dt="2026-01-25T15:54:52.613" v="5159" actId="47"/>
        <pc:sldMkLst>
          <pc:docMk/>
          <pc:sldMk cId="3315063160" sldId="790"/>
        </pc:sldMkLst>
      </pc:sldChg>
      <pc:sldChg chg="add">
        <pc:chgData name="John Oakes" userId="1a36f0057432ea1f" providerId="LiveId" clId="{47381711-A8C6-487F-B478-F1510AC8C65D}" dt="2026-01-25T15:54:45.920" v="5158"/>
        <pc:sldMkLst>
          <pc:docMk/>
          <pc:sldMk cId="3821830315" sldId="945"/>
        </pc:sldMkLst>
      </pc:sldChg>
      <pc:sldChg chg="modSp mod ord">
        <pc:chgData name="John Oakes" userId="1a36f0057432ea1f" providerId="LiveId" clId="{47381711-A8C6-487F-B478-F1510AC8C65D}" dt="2026-01-18T17:21:11.235" v="4885" actId="20577"/>
        <pc:sldMkLst>
          <pc:docMk/>
          <pc:sldMk cId="631520366" sldId="1016"/>
        </pc:sldMkLst>
        <pc:spChg chg="mod">
          <ac:chgData name="John Oakes" userId="1a36f0057432ea1f" providerId="LiveId" clId="{47381711-A8C6-487F-B478-F1510AC8C65D}" dt="2026-01-18T17:21:07.538" v="4868" actId="20577"/>
          <ac:spMkLst>
            <pc:docMk/>
            <pc:sldMk cId="631520366" sldId="1016"/>
            <ac:spMk id="2" creationId="{0CAD36F6-ACE5-C63E-7EC2-AE914D62D57A}"/>
          </ac:spMkLst>
        </pc:spChg>
        <pc:spChg chg="mod">
          <ac:chgData name="John Oakes" userId="1a36f0057432ea1f" providerId="LiveId" clId="{47381711-A8C6-487F-B478-F1510AC8C65D}" dt="2026-01-18T17:21:11.235" v="4885" actId="20577"/>
          <ac:spMkLst>
            <pc:docMk/>
            <pc:sldMk cId="631520366" sldId="1016"/>
            <ac:spMk id="3" creationId="{248ADC9B-ABB9-1E11-1499-0981EA925C2B}"/>
          </ac:spMkLst>
        </pc:spChg>
      </pc:sldChg>
      <pc:sldChg chg="modSp del mod ord">
        <pc:chgData name="John Oakes" userId="1a36f0057432ea1f" providerId="LiveId" clId="{47381711-A8C6-487F-B478-F1510AC8C65D}" dt="2026-01-24T00:40:30.345" v="5157" actId="47"/>
        <pc:sldMkLst>
          <pc:docMk/>
          <pc:sldMk cId="3139006152" sldId="1017"/>
        </pc:sldMkLst>
      </pc:sldChg>
      <pc:sldChg chg="modSp mod ord">
        <pc:chgData name="John Oakes" userId="1a36f0057432ea1f" providerId="LiveId" clId="{47381711-A8C6-487F-B478-F1510AC8C65D}" dt="2026-01-18T17:13:03.028" v="4524" actId="20577"/>
        <pc:sldMkLst>
          <pc:docMk/>
          <pc:sldMk cId="2859956292" sldId="1018"/>
        </pc:sldMkLst>
        <pc:spChg chg="mod">
          <ac:chgData name="John Oakes" userId="1a36f0057432ea1f" providerId="LiveId" clId="{47381711-A8C6-487F-B478-F1510AC8C65D}" dt="2026-01-18T17:11:58.789" v="4372" actId="20577"/>
          <ac:spMkLst>
            <pc:docMk/>
            <pc:sldMk cId="2859956292" sldId="1018"/>
            <ac:spMk id="2" creationId="{F4DBF7EA-321F-28A1-C8E7-35C3C87BBE4B}"/>
          </ac:spMkLst>
        </pc:spChg>
        <pc:spChg chg="mod">
          <ac:chgData name="John Oakes" userId="1a36f0057432ea1f" providerId="LiveId" clId="{47381711-A8C6-487F-B478-F1510AC8C65D}" dt="2026-01-18T17:13:03.028" v="4524" actId="20577"/>
          <ac:spMkLst>
            <pc:docMk/>
            <pc:sldMk cId="2859956292" sldId="1018"/>
            <ac:spMk id="3" creationId="{B5C3EB64-EE3D-9AF5-D593-190725AFBAA6}"/>
          </ac:spMkLst>
        </pc:spChg>
      </pc:sldChg>
      <pc:sldChg chg="modSp mod">
        <pc:chgData name="John Oakes" userId="1a36f0057432ea1f" providerId="LiveId" clId="{47381711-A8C6-487F-B478-F1510AC8C65D}" dt="2026-01-17T19:26:02.586" v="2181" actId="14100"/>
        <pc:sldMkLst>
          <pc:docMk/>
          <pc:sldMk cId="2025515977" sldId="1019"/>
        </pc:sldMkLst>
        <pc:spChg chg="mod">
          <ac:chgData name="John Oakes" userId="1a36f0057432ea1f" providerId="LiveId" clId="{47381711-A8C6-487F-B478-F1510AC8C65D}" dt="2026-01-17T18:47:02.716" v="727" actId="20577"/>
          <ac:spMkLst>
            <pc:docMk/>
            <pc:sldMk cId="2025515977" sldId="1019"/>
            <ac:spMk id="2" creationId="{F8E34C8B-9AEE-E876-3687-18108C129811}"/>
          </ac:spMkLst>
        </pc:spChg>
        <pc:spChg chg="mod">
          <ac:chgData name="John Oakes" userId="1a36f0057432ea1f" providerId="LiveId" clId="{47381711-A8C6-487F-B478-F1510AC8C65D}" dt="2026-01-17T19:26:02.586" v="2181" actId="14100"/>
          <ac:spMkLst>
            <pc:docMk/>
            <pc:sldMk cId="2025515977" sldId="1019"/>
            <ac:spMk id="3" creationId="{689DACFE-D502-49BB-C4EE-3F53D88BB1D4}"/>
          </ac:spMkLst>
        </pc:spChg>
      </pc:sldChg>
      <pc:sldChg chg="addSp delSp modSp ord">
        <pc:chgData name="John Oakes" userId="1a36f0057432ea1f" providerId="LiveId" clId="{47381711-A8C6-487F-B478-F1510AC8C65D}" dt="2026-01-17T18:54:40.464" v="875" actId="1076"/>
        <pc:sldMkLst>
          <pc:docMk/>
          <pc:sldMk cId="3251825659" sldId="1020"/>
        </pc:sldMkLst>
        <pc:picChg chg="add mod">
          <ac:chgData name="John Oakes" userId="1a36f0057432ea1f" providerId="LiveId" clId="{47381711-A8C6-487F-B478-F1510AC8C65D}" dt="2026-01-17T18:54:40.464" v="875" actId="1076"/>
          <ac:picMkLst>
            <pc:docMk/>
            <pc:sldMk cId="3251825659" sldId="1020"/>
            <ac:picMk id="2050" creationId="{4B47A3DD-EA5B-9311-04E9-07EC42A06DF0}"/>
          </ac:picMkLst>
        </pc:picChg>
      </pc:sldChg>
      <pc:sldChg chg="modSp mod">
        <pc:chgData name="John Oakes" userId="1a36f0057432ea1f" providerId="LiveId" clId="{47381711-A8C6-487F-B478-F1510AC8C65D}" dt="2026-01-17T18:58:59.914" v="1195" actId="5793"/>
        <pc:sldMkLst>
          <pc:docMk/>
          <pc:sldMk cId="1288085498" sldId="1021"/>
        </pc:sldMkLst>
        <pc:spChg chg="mod">
          <ac:chgData name="John Oakes" userId="1a36f0057432ea1f" providerId="LiveId" clId="{47381711-A8C6-487F-B478-F1510AC8C65D}" dt="2026-01-17T18:57:04.048" v="894" actId="20577"/>
          <ac:spMkLst>
            <pc:docMk/>
            <pc:sldMk cId="1288085498" sldId="1021"/>
            <ac:spMk id="2" creationId="{058069F1-6252-4BC4-C899-CE481CE86B76}"/>
          </ac:spMkLst>
        </pc:spChg>
        <pc:spChg chg="mod">
          <ac:chgData name="John Oakes" userId="1a36f0057432ea1f" providerId="LiveId" clId="{47381711-A8C6-487F-B478-F1510AC8C65D}" dt="2026-01-17T18:58:59.914" v="1195" actId="5793"/>
          <ac:spMkLst>
            <pc:docMk/>
            <pc:sldMk cId="1288085498" sldId="1021"/>
            <ac:spMk id="3" creationId="{7C4A21FF-B8B8-3612-AEAC-F5FF39F1EE16}"/>
          </ac:spMkLst>
        </pc:spChg>
      </pc:sldChg>
      <pc:sldChg chg="addSp modSp mod ord">
        <pc:chgData name="John Oakes" userId="1a36f0057432ea1f" providerId="LiveId" clId="{47381711-A8C6-487F-B478-F1510AC8C65D}" dt="2026-01-18T17:17:19.133" v="4542" actId="255"/>
        <pc:sldMkLst>
          <pc:docMk/>
          <pc:sldMk cId="1595261243" sldId="1023"/>
        </pc:sldMkLst>
        <pc:spChg chg="mod">
          <ac:chgData name="John Oakes" userId="1a36f0057432ea1f" providerId="LiveId" clId="{47381711-A8C6-487F-B478-F1510AC8C65D}" dt="2026-01-17T19:14:06.202" v="1464" actId="14100"/>
          <ac:spMkLst>
            <pc:docMk/>
            <pc:sldMk cId="1595261243" sldId="1023"/>
            <ac:spMk id="2" creationId="{144C584B-A373-30D3-E206-F324488EDA2A}"/>
          </ac:spMkLst>
        </pc:spChg>
        <pc:spChg chg="mod">
          <ac:chgData name="John Oakes" userId="1a36f0057432ea1f" providerId="LiveId" clId="{47381711-A8C6-487F-B478-F1510AC8C65D}" dt="2026-01-17T19:18:55.732" v="1824" actId="20577"/>
          <ac:spMkLst>
            <pc:docMk/>
            <pc:sldMk cId="1595261243" sldId="1023"/>
            <ac:spMk id="3" creationId="{AE7F733D-6B0E-3110-E80B-1200B1555111}"/>
          </ac:spMkLst>
        </pc:spChg>
        <pc:spChg chg="add mod">
          <ac:chgData name="John Oakes" userId="1a36f0057432ea1f" providerId="LiveId" clId="{47381711-A8C6-487F-B478-F1510AC8C65D}" dt="2026-01-18T17:17:19.133" v="4542" actId="255"/>
          <ac:spMkLst>
            <pc:docMk/>
            <pc:sldMk cId="1595261243" sldId="1023"/>
            <ac:spMk id="4" creationId="{C4B897A1-E55F-E14C-E1DA-410C52414210}"/>
          </ac:spMkLst>
        </pc:spChg>
      </pc:sldChg>
      <pc:sldChg chg="modSp mod">
        <pc:chgData name="John Oakes" userId="1a36f0057432ea1f" providerId="LiveId" clId="{47381711-A8C6-487F-B478-F1510AC8C65D}" dt="2026-01-17T19:36:11.053" v="2796" actId="20577"/>
        <pc:sldMkLst>
          <pc:docMk/>
          <pc:sldMk cId="2345097372" sldId="1024"/>
        </pc:sldMkLst>
        <pc:spChg chg="mod">
          <ac:chgData name="John Oakes" userId="1a36f0057432ea1f" providerId="LiveId" clId="{47381711-A8C6-487F-B478-F1510AC8C65D}" dt="2026-01-17T19:30:48.137" v="2418" actId="20577"/>
          <ac:spMkLst>
            <pc:docMk/>
            <pc:sldMk cId="2345097372" sldId="1024"/>
            <ac:spMk id="2" creationId="{41E2476A-0DC2-9F13-7A7A-B405FF961BDD}"/>
          </ac:spMkLst>
        </pc:spChg>
        <pc:spChg chg="mod">
          <ac:chgData name="John Oakes" userId="1a36f0057432ea1f" providerId="LiveId" clId="{47381711-A8C6-487F-B478-F1510AC8C65D}" dt="2026-01-17T19:36:11.053" v="2796" actId="20577"/>
          <ac:spMkLst>
            <pc:docMk/>
            <pc:sldMk cId="2345097372" sldId="1024"/>
            <ac:spMk id="3" creationId="{26D70CED-1031-469C-A18B-B4E045E0462C}"/>
          </ac:spMkLst>
        </pc:spChg>
      </pc:sldChg>
      <pc:sldChg chg="modSp new mod">
        <pc:chgData name="John Oakes" userId="1a36f0057432ea1f" providerId="LiveId" clId="{47381711-A8C6-487F-B478-F1510AC8C65D}" dt="2026-01-17T19:22:19.366" v="1951" actId="20577"/>
        <pc:sldMkLst>
          <pc:docMk/>
          <pc:sldMk cId="1626693044" sldId="1025"/>
        </pc:sldMkLst>
        <pc:spChg chg="mod">
          <ac:chgData name="John Oakes" userId="1a36f0057432ea1f" providerId="LiveId" clId="{47381711-A8C6-487F-B478-F1510AC8C65D}" dt="2026-01-17T19:00:58.986" v="1352" actId="20577"/>
          <ac:spMkLst>
            <pc:docMk/>
            <pc:sldMk cId="1626693044" sldId="1025"/>
            <ac:spMk id="2" creationId="{3EE3A28A-ECE2-F410-AF2B-B413B9C85711}"/>
          </ac:spMkLst>
        </pc:spChg>
        <pc:spChg chg="mod">
          <ac:chgData name="John Oakes" userId="1a36f0057432ea1f" providerId="LiveId" clId="{47381711-A8C6-487F-B478-F1510AC8C65D}" dt="2026-01-17T19:22:19.366" v="1951" actId="20577"/>
          <ac:spMkLst>
            <pc:docMk/>
            <pc:sldMk cId="1626693044" sldId="1025"/>
            <ac:spMk id="3" creationId="{AA316125-69AF-1AFA-453A-7597AF8397C8}"/>
          </ac:spMkLst>
        </pc:spChg>
      </pc:sldChg>
      <pc:sldChg chg="modSp new mod">
        <pc:chgData name="John Oakes" userId="1a36f0057432ea1f" providerId="LiveId" clId="{47381711-A8C6-487F-B478-F1510AC8C65D}" dt="2026-01-18T17:24:19.612" v="5118" actId="20577"/>
        <pc:sldMkLst>
          <pc:docMk/>
          <pc:sldMk cId="2499270242" sldId="1026"/>
        </pc:sldMkLst>
        <pc:spChg chg="mod">
          <ac:chgData name="John Oakes" userId="1a36f0057432ea1f" providerId="LiveId" clId="{47381711-A8C6-487F-B478-F1510AC8C65D}" dt="2026-01-17T19:34:57.173" v="2694" actId="20577"/>
          <ac:spMkLst>
            <pc:docMk/>
            <pc:sldMk cId="2499270242" sldId="1026"/>
            <ac:spMk id="2" creationId="{ECC4AC3C-FA5D-EDCF-955C-B4E6C839EE1B}"/>
          </ac:spMkLst>
        </pc:spChg>
        <pc:spChg chg="mod">
          <ac:chgData name="John Oakes" userId="1a36f0057432ea1f" providerId="LiveId" clId="{47381711-A8C6-487F-B478-F1510AC8C65D}" dt="2026-01-18T17:24:19.612" v="5118" actId="20577"/>
          <ac:spMkLst>
            <pc:docMk/>
            <pc:sldMk cId="2499270242" sldId="1026"/>
            <ac:spMk id="3" creationId="{729A14E0-175B-8307-6CFD-90A5F1CCD7CA}"/>
          </ac:spMkLst>
        </pc:spChg>
      </pc:sldChg>
      <pc:sldChg chg="modSp new mod">
        <pc:chgData name="John Oakes" userId="1a36f0057432ea1f" providerId="LiveId" clId="{47381711-A8C6-487F-B478-F1510AC8C65D}" dt="2026-01-17T19:38:46.023" v="3081" actId="20577"/>
        <pc:sldMkLst>
          <pc:docMk/>
          <pc:sldMk cId="1881428528" sldId="1027"/>
        </pc:sldMkLst>
        <pc:spChg chg="mod">
          <ac:chgData name="John Oakes" userId="1a36f0057432ea1f" providerId="LiveId" clId="{47381711-A8C6-487F-B478-F1510AC8C65D}" dt="2026-01-17T19:37:23.579" v="2902" actId="20577"/>
          <ac:spMkLst>
            <pc:docMk/>
            <pc:sldMk cId="1881428528" sldId="1027"/>
            <ac:spMk id="2" creationId="{983F6824-0362-4488-F33C-59A8E682C2C1}"/>
          </ac:spMkLst>
        </pc:spChg>
        <pc:spChg chg="mod">
          <ac:chgData name="John Oakes" userId="1a36f0057432ea1f" providerId="LiveId" clId="{47381711-A8C6-487F-B478-F1510AC8C65D}" dt="2026-01-17T19:38:46.023" v="3081" actId="20577"/>
          <ac:spMkLst>
            <pc:docMk/>
            <pc:sldMk cId="1881428528" sldId="1027"/>
            <ac:spMk id="3" creationId="{2D41D437-9492-73C5-CCFC-27D3749107AD}"/>
          </ac:spMkLst>
        </pc:spChg>
      </pc:sldChg>
      <pc:sldChg chg="modSp add mod">
        <pc:chgData name="John Oakes" userId="1a36f0057432ea1f" providerId="LiveId" clId="{47381711-A8C6-487F-B478-F1510AC8C65D}" dt="2026-01-18T17:11:21.873" v="4324" actId="14100"/>
        <pc:sldMkLst>
          <pc:docMk/>
          <pc:sldMk cId="4038721967" sldId="1032"/>
        </pc:sldMkLst>
        <pc:spChg chg="mod">
          <ac:chgData name="John Oakes" userId="1a36f0057432ea1f" providerId="LiveId" clId="{47381711-A8C6-487F-B478-F1510AC8C65D}" dt="2026-01-18T17:11:21.873" v="4324" actId="14100"/>
          <ac:spMkLst>
            <pc:docMk/>
            <pc:sldMk cId="4038721967" sldId="1032"/>
            <ac:spMk id="3" creationId="{E1CC5966-C045-C829-7EA2-A6077D4941A1}"/>
          </ac:spMkLst>
        </pc:spChg>
      </pc:sldChg>
      <pc:sldChg chg="modSp add mod ord">
        <pc:chgData name="John Oakes" userId="1a36f0057432ea1f" providerId="LiveId" clId="{47381711-A8C6-487F-B478-F1510AC8C65D}" dt="2026-01-18T17:23:15.536" v="5102" actId="20577"/>
        <pc:sldMkLst>
          <pc:docMk/>
          <pc:sldMk cId="104848511" sldId="1033"/>
        </pc:sldMkLst>
        <pc:spChg chg="mod">
          <ac:chgData name="John Oakes" userId="1a36f0057432ea1f" providerId="LiveId" clId="{47381711-A8C6-487F-B478-F1510AC8C65D}" dt="2026-01-18T17:23:15.536" v="5102" actId="20577"/>
          <ac:spMkLst>
            <pc:docMk/>
            <pc:sldMk cId="104848511" sldId="1033"/>
            <ac:spMk id="3" creationId="{24B34173-1116-49FA-96B0-2E941473F46C}"/>
          </ac:spMkLst>
        </pc:spChg>
      </pc:sldChg>
      <pc:sldChg chg="add">
        <pc:chgData name="John Oakes" userId="1a36f0057432ea1f" providerId="LiveId" clId="{47381711-A8C6-487F-B478-F1510AC8C65D}" dt="2026-01-25T15:56:13.496" v="5165"/>
        <pc:sldMkLst>
          <pc:docMk/>
          <pc:sldMk cId="0" sldId="1034"/>
        </pc:sldMkLst>
      </pc:sldChg>
      <pc:sldMasterChg chg="del delSldLayout">
        <pc:chgData name="John Oakes" userId="1a36f0057432ea1f" providerId="LiveId" clId="{47381711-A8C6-487F-B478-F1510AC8C65D}" dt="2026-01-25T15:54:55.571" v="5160" actId="47"/>
        <pc:sldMasterMkLst>
          <pc:docMk/>
          <pc:sldMasterMk cId="417959689" sldId="2147483708"/>
        </pc:sldMasterMkLst>
        <pc:sldLayoutChg chg="del">
          <pc:chgData name="John Oakes" userId="1a36f0057432ea1f" providerId="LiveId" clId="{47381711-A8C6-487F-B478-F1510AC8C65D}" dt="2026-01-25T15:54:55.571" v="5160" actId="47"/>
          <pc:sldLayoutMkLst>
            <pc:docMk/>
            <pc:sldMasterMk cId="417959689" sldId="2147483708"/>
            <pc:sldLayoutMk cId="1911166769" sldId="2147483709"/>
          </pc:sldLayoutMkLst>
        </pc:sldLayoutChg>
        <pc:sldLayoutChg chg="del">
          <pc:chgData name="John Oakes" userId="1a36f0057432ea1f" providerId="LiveId" clId="{47381711-A8C6-487F-B478-F1510AC8C65D}" dt="2026-01-25T15:54:55.571" v="5160" actId="47"/>
          <pc:sldLayoutMkLst>
            <pc:docMk/>
            <pc:sldMasterMk cId="417959689" sldId="2147483708"/>
            <pc:sldLayoutMk cId="2002891256" sldId="2147483710"/>
          </pc:sldLayoutMkLst>
        </pc:sldLayoutChg>
        <pc:sldLayoutChg chg="del">
          <pc:chgData name="John Oakes" userId="1a36f0057432ea1f" providerId="LiveId" clId="{47381711-A8C6-487F-B478-F1510AC8C65D}" dt="2026-01-25T15:54:55.571" v="5160" actId="47"/>
          <pc:sldLayoutMkLst>
            <pc:docMk/>
            <pc:sldMasterMk cId="417959689" sldId="2147483708"/>
            <pc:sldLayoutMk cId="1750486852" sldId="2147483711"/>
          </pc:sldLayoutMkLst>
        </pc:sldLayoutChg>
        <pc:sldLayoutChg chg="del">
          <pc:chgData name="John Oakes" userId="1a36f0057432ea1f" providerId="LiveId" clId="{47381711-A8C6-487F-B478-F1510AC8C65D}" dt="2026-01-25T15:54:55.571" v="5160" actId="47"/>
          <pc:sldLayoutMkLst>
            <pc:docMk/>
            <pc:sldMasterMk cId="417959689" sldId="2147483708"/>
            <pc:sldLayoutMk cId="2533412175" sldId="2147483712"/>
          </pc:sldLayoutMkLst>
        </pc:sldLayoutChg>
        <pc:sldLayoutChg chg="del">
          <pc:chgData name="John Oakes" userId="1a36f0057432ea1f" providerId="LiveId" clId="{47381711-A8C6-487F-B478-F1510AC8C65D}" dt="2026-01-25T15:54:55.571" v="5160" actId="47"/>
          <pc:sldLayoutMkLst>
            <pc:docMk/>
            <pc:sldMasterMk cId="417959689" sldId="2147483708"/>
            <pc:sldLayoutMk cId="3815698192" sldId="2147483713"/>
          </pc:sldLayoutMkLst>
        </pc:sldLayoutChg>
        <pc:sldLayoutChg chg="del">
          <pc:chgData name="John Oakes" userId="1a36f0057432ea1f" providerId="LiveId" clId="{47381711-A8C6-487F-B478-F1510AC8C65D}" dt="2026-01-25T15:54:55.571" v="5160" actId="47"/>
          <pc:sldLayoutMkLst>
            <pc:docMk/>
            <pc:sldMasterMk cId="417959689" sldId="2147483708"/>
            <pc:sldLayoutMk cId="3228006307" sldId="2147483714"/>
          </pc:sldLayoutMkLst>
        </pc:sldLayoutChg>
        <pc:sldLayoutChg chg="del">
          <pc:chgData name="John Oakes" userId="1a36f0057432ea1f" providerId="LiveId" clId="{47381711-A8C6-487F-B478-F1510AC8C65D}" dt="2026-01-25T15:54:55.571" v="5160" actId="47"/>
          <pc:sldLayoutMkLst>
            <pc:docMk/>
            <pc:sldMasterMk cId="417959689" sldId="2147483708"/>
            <pc:sldLayoutMk cId="231609318" sldId="2147483715"/>
          </pc:sldLayoutMkLst>
        </pc:sldLayoutChg>
        <pc:sldLayoutChg chg="del">
          <pc:chgData name="John Oakes" userId="1a36f0057432ea1f" providerId="LiveId" clId="{47381711-A8C6-487F-B478-F1510AC8C65D}" dt="2026-01-25T15:54:55.571" v="5160" actId="47"/>
          <pc:sldLayoutMkLst>
            <pc:docMk/>
            <pc:sldMasterMk cId="417959689" sldId="2147483708"/>
            <pc:sldLayoutMk cId="207385778" sldId="2147483716"/>
          </pc:sldLayoutMkLst>
        </pc:sldLayoutChg>
        <pc:sldLayoutChg chg="del">
          <pc:chgData name="John Oakes" userId="1a36f0057432ea1f" providerId="LiveId" clId="{47381711-A8C6-487F-B478-F1510AC8C65D}" dt="2026-01-25T15:54:55.571" v="5160" actId="47"/>
          <pc:sldLayoutMkLst>
            <pc:docMk/>
            <pc:sldMasterMk cId="417959689" sldId="2147483708"/>
            <pc:sldLayoutMk cId="369643581" sldId="2147483717"/>
          </pc:sldLayoutMkLst>
        </pc:sldLayoutChg>
        <pc:sldLayoutChg chg="del">
          <pc:chgData name="John Oakes" userId="1a36f0057432ea1f" providerId="LiveId" clId="{47381711-A8C6-487F-B478-F1510AC8C65D}" dt="2026-01-25T15:54:55.571" v="5160" actId="47"/>
          <pc:sldLayoutMkLst>
            <pc:docMk/>
            <pc:sldMasterMk cId="417959689" sldId="2147483708"/>
            <pc:sldLayoutMk cId="3588366060" sldId="2147483718"/>
          </pc:sldLayoutMkLst>
        </pc:sldLayoutChg>
        <pc:sldLayoutChg chg="del">
          <pc:chgData name="John Oakes" userId="1a36f0057432ea1f" providerId="LiveId" clId="{47381711-A8C6-487F-B478-F1510AC8C65D}" dt="2026-01-25T15:54:55.571" v="5160" actId="47"/>
          <pc:sldLayoutMkLst>
            <pc:docMk/>
            <pc:sldMasterMk cId="417959689" sldId="2147483708"/>
            <pc:sldLayoutMk cId="3407184743" sldId="214748371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3FA6CE-B578-46A6-81B7-A3833E68505F}" type="datetimeFigureOut">
              <a:rPr lang="en-US" smtClean="0"/>
              <a:t>1/24/2026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3BF368-660D-4C8D-AE62-F7E6A64D7A8A}" type="slidenum">
              <a:rPr lang="en-US" smtClean="0"/>
              <a:t>‹#›</a:t>
            </a:fld>
            <a:endParaRPr lang="en-US"/>
          </a:p>
        </p:txBody>
      </p:sp>
    </p:spTree>
    <p:extLst>
      <p:ext uri="{BB962C8B-B14F-4D97-AF65-F5344CB8AC3E}">
        <p14:creationId xmlns:p14="http://schemas.microsoft.com/office/powerpoint/2010/main" val="1681042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bb3c93d4b5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bb3c93d4b5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bb3c93d4b5_2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bb3c93d4b5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bb3c93d4b5_2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bb3c93d4b5_2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3bb3c93d4b5_2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3bb3c93d4b5_2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bb3c93d4b5_2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bb3c93d4b5_2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bb3c93d4b5_2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bb3c93d4b5_2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bb3c93d4b5_0_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bb3c93d4b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bde4cebd7a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bde4cebd7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bde4cebd7a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bde4cebd7a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bde4cebd7a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bde4cebd7a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bde4cebd7a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bde4cebd7a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bde4cebd7a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bde4cebd7a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bde4cebd7a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bde4cebd7a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bde4cebd7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bde4cebd7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bb3c93d4b5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3bb3c93d4b5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bb3c93d4b5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bb3c93d4b5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bb3c93d4b5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3bb3c93d4b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bb3c93d4b5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3bb3c93d4b5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bb3c93d4b5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bb3c93d4b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bb3c93d4b5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bb3c93d4b5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3005A0B9-ED48-92CF-A684-11738B646FA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08FB047E-0F43-46F8-8E95-59F5C576076C}" type="slidenum">
              <a:rPr lang="en-US" altLang="en-US" smtClean="0"/>
              <a:pPr>
                <a:spcBef>
                  <a:spcPct val="0"/>
                </a:spcBef>
              </a:pPr>
              <a:t>28</a:t>
            </a:fld>
            <a:endParaRPr lang="en-US" altLang="en-US"/>
          </a:p>
        </p:txBody>
      </p:sp>
      <p:sp>
        <p:nvSpPr>
          <p:cNvPr id="53251" name="Rectangle 2">
            <a:extLst>
              <a:ext uri="{FF2B5EF4-FFF2-40B4-BE49-F238E27FC236}">
                <a16:creationId xmlns:a16="http://schemas.microsoft.com/office/drawing/2014/main" id="{40DCD203-9CF3-F196-9BA2-903E77418150}"/>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1201E493-E9D3-EBFF-3871-6BBC25F5216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830F7FA2-D505-A9AE-CDEA-C9E1B301D54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1CB4090A-01BF-44E4-A421-2DF988E69BFC}" type="slidenum">
              <a:rPr lang="en-US" altLang="en-US" smtClean="0"/>
              <a:pPr>
                <a:spcBef>
                  <a:spcPct val="0"/>
                </a:spcBef>
              </a:pPr>
              <a:t>29</a:t>
            </a:fld>
            <a:endParaRPr lang="en-US" altLang="en-US"/>
          </a:p>
        </p:txBody>
      </p:sp>
      <p:sp>
        <p:nvSpPr>
          <p:cNvPr id="55299" name="Rectangle 2">
            <a:extLst>
              <a:ext uri="{FF2B5EF4-FFF2-40B4-BE49-F238E27FC236}">
                <a16:creationId xmlns:a16="http://schemas.microsoft.com/office/drawing/2014/main" id="{C7D4D38F-3384-2362-022C-97977A03163D}"/>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978E8CE8-F908-471C-7B4D-8D4B718C6E6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B791A409-287F-C65A-37EF-17E7FC9037D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DAA9538C-37CE-4085-89BC-365330F53309}" type="slidenum">
              <a:rPr lang="en-US" altLang="en-US" smtClean="0"/>
              <a:pPr>
                <a:spcBef>
                  <a:spcPct val="0"/>
                </a:spcBef>
              </a:pPr>
              <a:t>31</a:t>
            </a:fld>
            <a:endParaRPr lang="en-US" altLang="en-US"/>
          </a:p>
        </p:txBody>
      </p:sp>
      <p:sp>
        <p:nvSpPr>
          <p:cNvPr id="59395" name="Rectangle 2">
            <a:extLst>
              <a:ext uri="{FF2B5EF4-FFF2-40B4-BE49-F238E27FC236}">
                <a16:creationId xmlns:a16="http://schemas.microsoft.com/office/drawing/2014/main" id="{2FF35F7E-4F4A-8BDB-9BFC-334CD66E1230}"/>
              </a:ext>
            </a:extLst>
          </p:cNvPr>
          <p:cNvSpPr>
            <a:spLocks noGrp="1" noRot="1" noChangeAspect="1" noChangeArrowheads="1" noTextEdit="1"/>
          </p:cNvSpPr>
          <p:nvPr>
            <p:ph type="sldImg"/>
          </p:nvPr>
        </p:nvSpPr>
        <p:spPr>
          <a:ln/>
        </p:spPr>
      </p:sp>
      <p:sp>
        <p:nvSpPr>
          <p:cNvPr id="59396" name="Rectangle 3">
            <a:extLst>
              <a:ext uri="{FF2B5EF4-FFF2-40B4-BE49-F238E27FC236}">
                <a16:creationId xmlns:a16="http://schemas.microsoft.com/office/drawing/2014/main" id="{D7D1051A-A24C-84AE-6488-3A9F72591EA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4BD1932-1E79-460E-8EA9-7EC16BE07A7A}" type="datetimeFigureOut">
              <a:rPr lang="en-US" smtClean="0"/>
              <a:t>1/24/2026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D3371-5753-467E-8589-EFDACB993CEF}" type="slidenum">
              <a:rPr lang="en-US" smtClean="0"/>
              <a:t>‹#›</a:t>
            </a:fld>
            <a:endParaRPr lang="en-US"/>
          </a:p>
        </p:txBody>
      </p:sp>
    </p:spTree>
    <p:extLst>
      <p:ext uri="{BB962C8B-B14F-4D97-AF65-F5344CB8AC3E}">
        <p14:creationId xmlns:p14="http://schemas.microsoft.com/office/powerpoint/2010/main" val="3339855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BD1932-1E79-460E-8EA9-7EC16BE07A7A}" type="datetimeFigureOut">
              <a:rPr lang="en-US" smtClean="0"/>
              <a:t>1/24/2026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D3371-5753-467E-8589-EFDACB993CEF}" type="slidenum">
              <a:rPr lang="en-US" smtClean="0"/>
              <a:t>‹#›</a:t>
            </a:fld>
            <a:endParaRPr lang="en-US"/>
          </a:p>
        </p:txBody>
      </p:sp>
    </p:spTree>
    <p:extLst>
      <p:ext uri="{BB962C8B-B14F-4D97-AF65-F5344CB8AC3E}">
        <p14:creationId xmlns:p14="http://schemas.microsoft.com/office/powerpoint/2010/main" val="4149163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BD1932-1E79-460E-8EA9-7EC16BE07A7A}" type="datetimeFigureOut">
              <a:rPr lang="en-US" smtClean="0"/>
              <a:t>1/24/2026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D3371-5753-467E-8589-EFDACB993CEF}" type="slidenum">
              <a:rPr lang="en-US" smtClean="0"/>
              <a:t>‹#›</a:t>
            </a:fld>
            <a:endParaRPr lang="en-US"/>
          </a:p>
        </p:txBody>
      </p:sp>
    </p:spTree>
    <p:extLst>
      <p:ext uri="{BB962C8B-B14F-4D97-AF65-F5344CB8AC3E}">
        <p14:creationId xmlns:p14="http://schemas.microsoft.com/office/powerpoint/2010/main" val="3920074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4BD1932-1E79-460E-8EA9-7EC16BE07A7A}" type="datetimeFigureOut">
              <a:rPr lang="en-US" smtClean="0"/>
              <a:t>1/24/2026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6D3371-5753-467E-8589-EFDACB993CEF}" type="slidenum">
              <a:rPr lang="en-US" smtClean="0"/>
              <a:t>‹#›</a:t>
            </a:fld>
            <a:endParaRPr lang="en-US"/>
          </a:p>
        </p:txBody>
      </p:sp>
    </p:spTree>
    <p:extLst>
      <p:ext uri="{BB962C8B-B14F-4D97-AF65-F5344CB8AC3E}">
        <p14:creationId xmlns:p14="http://schemas.microsoft.com/office/powerpoint/2010/main" val="872860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4BD1932-1E79-460E-8EA9-7EC16BE07A7A}" type="datetimeFigureOut">
              <a:rPr lang="en-US" smtClean="0"/>
              <a:t>1/24/2026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6D3371-5753-467E-8589-EFDACB993CEF}" type="slidenum">
              <a:rPr lang="en-US" smtClean="0"/>
              <a:t>‹#›</a:t>
            </a:fld>
            <a:endParaRPr lang="en-US"/>
          </a:p>
        </p:txBody>
      </p:sp>
    </p:spTree>
    <p:extLst>
      <p:ext uri="{BB962C8B-B14F-4D97-AF65-F5344CB8AC3E}">
        <p14:creationId xmlns:p14="http://schemas.microsoft.com/office/powerpoint/2010/main" val="575853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4BD1932-1E79-460E-8EA9-7EC16BE07A7A}" type="datetimeFigureOut">
              <a:rPr lang="en-US" smtClean="0"/>
              <a:t>1/24/2026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6D3371-5753-467E-8589-EFDACB993CEF}" type="slidenum">
              <a:rPr lang="en-US" smtClean="0"/>
              <a:t>‹#›</a:t>
            </a:fld>
            <a:endParaRPr lang="en-US"/>
          </a:p>
        </p:txBody>
      </p:sp>
    </p:spTree>
    <p:extLst>
      <p:ext uri="{BB962C8B-B14F-4D97-AF65-F5344CB8AC3E}">
        <p14:creationId xmlns:p14="http://schemas.microsoft.com/office/powerpoint/2010/main" val="3865366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BD1932-1E79-460E-8EA9-7EC16BE07A7A}" type="datetimeFigureOut">
              <a:rPr lang="en-US" smtClean="0"/>
              <a:t>1/24/2026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6D3371-5753-467E-8589-EFDACB993CEF}" type="slidenum">
              <a:rPr lang="en-US" smtClean="0"/>
              <a:t>‹#›</a:t>
            </a:fld>
            <a:endParaRPr lang="en-US"/>
          </a:p>
        </p:txBody>
      </p:sp>
    </p:spTree>
    <p:extLst>
      <p:ext uri="{BB962C8B-B14F-4D97-AF65-F5344CB8AC3E}">
        <p14:creationId xmlns:p14="http://schemas.microsoft.com/office/powerpoint/2010/main" val="4077351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BD1932-1E79-460E-8EA9-7EC16BE07A7A}" type="datetimeFigureOut">
              <a:rPr lang="en-US" smtClean="0"/>
              <a:t>1/24/2026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6D3371-5753-467E-8589-EFDACB993CEF}" type="slidenum">
              <a:rPr lang="en-US" smtClean="0"/>
              <a:t>‹#›</a:t>
            </a:fld>
            <a:endParaRPr lang="en-US"/>
          </a:p>
        </p:txBody>
      </p:sp>
    </p:spTree>
    <p:extLst>
      <p:ext uri="{BB962C8B-B14F-4D97-AF65-F5344CB8AC3E}">
        <p14:creationId xmlns:p14="http://schemas.microsoft.com/office/powerpoint/2010/main" val="957578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BD1932-1E79-460E-8EA9-7EC16BE07A7A}" type="datetimeFigureOut">
              <a:rPr lang="en-US" smtClean="0"/>
              <a:t>1/24/2026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6D3371-5753-467E-8589-EFDACB993CEF}" type="slidenum">
              <a:rPr lang="en-US" smtClean="0"/>
              <a:t>‹#›</a:t>
            </a:fld>
            <a:endParaRPr lang="en-US"/>
          </a:p>
        </p:txBody>
      </p:sp>
    </p:spTree>
    <p:extLst>
      <p:ext uri="{BB962C8B-B14F-4D97-AF65-F5344CB8AC3E}">
        <p14:creationId xmlns:p14="http://schemas.microsoft.com/office/powerpoint/2010/main" val="4043177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BD1932-1E79-460E-8EA9-7EC16BE07A7A}" type="datetimeFigureOut">
              <a:rPr lang="en-US" smtClean="0"/>
              <a:t>1/24/2026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D3371-5753-467E-8589-EFDACB993CEF}" type="slidenum">
              <a:rPr lang="en-US" smtClean="0"/>
              <a:t>‹#›</a:t>
            </a:fld>
            <a:endParaRPr lang="en-US"/>
          </a:p>
        </p:txBody>
      </p:sp>
    </p:spTree>
    <p:extLst>
      <p:ext uri="{BB962C8B-B14F-4D97-AF65-F5344CB8AC3E}">
        <p14:creationId xmlns:p14="http://schemas.microsoft.com/office/powerpoint/2010/main" val="1749713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BD1932-1E79-460E-8EA9-7EC16BE07A7A}" type="datetimeFigureOut">
              <a:rPr lang="en-US" smtClean="0"/>
              <a:t>1/24/2026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D3371-5753-467E-8589-EFDACB993CEF}" type="slidenum">
              <a:rPr lang="en-US" smtClean="0"/>
              <a:t>‹#›</a:t>
            </a:fld>
            <a:endParaRPr lang="en-US"/>
          </a:p>
        </p:txBody>
      </p:sp>
    </p:spTree>
    <p:extLst>
      <p:ext uri="{BB962C8B-B14F-4D97-AF65-F5344CB8AC3E}">
        <p14:creationId xmlns:p14="http://schemas.microsoft.com/office/powerpoint/2010/main" val="1105472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AB711A13-63D0-5997-DCEF-898F938968A8}"/>
              </a:ext>
            </a:extLst>
          </p:cNvPr>
          <p:cNvGrpSpPr>
            <a:grpSpLocks/>
          </p:cNvGrpSpPr>
          <p:nvPr/>
        </p:nvGrpSpPr>
        <p:grpSpPr bwMode="auto">
          <a:xfrm>
            <a:off x="0" y="0"/>
            <a:ext cx="12187238" cy="6850063"/>
            <a:chOff x="0" y="0"/>
            <a:chExt cx="5758" cy="4315"/>
          </a:xfrm>
        </p:grpSpPr>
        <p:grpSp>
          <p:nvGrpSpPr>
            <p:cNvPr id="3" name="Group 3">
              <a:extLst>
                <a:ext uri="{FF2B5EF4-FFF2-40B4-BE49-F238E27FC236}">
                  <a16:creationId xmlns:a16="http://schemas.microsoft.com/office/drawing/2014/main" id="{21DD89FE-634E-55A2-423A-04DAABCB51AA}"/>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CF07A2AB-32E6-D9FB-E6BC-5DD039F5465C}"/>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sz="3600">
                  <a:solidFill>
                    <a:srgbClr val="FFFFFF"/>
                  </a:solidFill>
                  <a:latin typeface="Garamond"/>
                  <a:cs typeface="Arial"/>
                </a:endParaRPr>
              </a:p>
            </p:txBody>
          </p:sp>
          <p:sp>
            <p:nvSpPr>
              <p:cNvPr id="7" name="Freeform 5">
                <a:extLst>
                  <a:ext uri="{FF2B5EF4-FFF2-40B4-BE49-F238E27FC236}">
                    <a16:creationId xmlns:a16="http://schemas.microsoft.com/office/drawing/2014/main" id="{D0953865-EBB1-2218-F5A1-200EF96F532B}"/>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sz="3600">
                  <a:solidFill>
                    <a:srgbClr val="FFFFFF"/>
                  </a:solidFill>
                  <a:latin typeface="Garamond"/>
                  <a:cs typeface="Arial"/>
                </a:endParaRPr>
              </a:p>
            </p:txBody>
          </p:sp>
          <p:sp>
            <p:nvSpPr>
              <p:cNvPr id="8" name="Freeform 6">
                <a:extLst>
                  <a:ext uri="{FF2B5EF4-FFF2-40B4-BE49-F238E27FC236}">
                    <a16:creationId xmlns:a16="http://schemas.microsoft.com/office/drawing/2014/main" id="{5517A67E-DD58-75A2-E625-C3567D6AFEED}"/>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sz="3600">
                  <a:solidFill>
                    <a:srgbClr val="FFFFFF"/>
                  </a:solidFill>
                  <a:latin typeface="Garamond"/>
                  <a:cs typeface="Arial"/>
                </a:endParaRPr>
              </a:p>
            </p:txBody>
          </p:sp>
          <p:sp>
            <p:nvSpPr>
              <p:cNvPr id="9" name="Freeform 7">
                <a:extLst>
                  <a:ext uri="{FF2B5EF4-FFF2-40B4-BE49-F238E27FC236}">
                    <a16:creationId xmlns:a16="http://schemas.microsoft.com/office/drawing/2014/main" id="{32AE2F08-2DFF-3EEB-30CE-959D05D9D488}"/>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a:extLst>
                  <a:ext uri="{FF2B5EF4-FFF2-40B4-BE49-F238E27FC236}">
                    <a16:creationId xmlns:a16="http://schemas.microsoft.com/office/drawing/2014/main" id="{26C317D1-4E59-6AC9-FA2E-1732D56F842D}"/>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sz="3600">
                  <a:solidFill>
                    <a:srgbClr val="FFFFFF"/>
                  </a:solidFill>
                  <a:latin typeface="Garamond"/>
                  <a:cs typeface="Arial"/>
                </a:endParaRPr>
              </a:p>
            </p:txBody>
          </p:sp>
        </p:grpSp>
        <p:sp>
          <p:nvSpPr>
            <p:cNvPr id="4" name="Freeform 9">
              <a:extLst>
                <a:ext uri="{FF2B5EF4-FFF2-40B4-BE49-F238E27FC236}">
                  <a16:creationId xmlns:a16="http://schemas.microsoft.com/office/drawing/2014/main" id="{05D7DD0A-E16E-86D8-1340-F4719FE07331}"/>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sz="3600">
                <a:solidFill>
                  <a:srgbClr val="FFFFFF"/>
                </a:solidFill>
                <a:latin typeface="Garamond"/>
                <a:cs typeface="Arial"/>
              </a:endParaRPr>
            </a:p>
          </p:txBody>
        </p:sp>
        <p:sp>
          <p:nvSpPr>
            <p:cNvPr id="5" name="Freeform 10">
              <a:extLst>
                <a:ext uri="{FF2B5EF4-FFF2-40B4-BE49-F238E27FC236}">
                  <a16:creationId xmlns:a16="http://schemas.microsoft.com/office/drawing/2014/main" id="{94D01914-ED8B-1D77-05A0-CD320B29FE59}"/>
                </a:ext>
              </a:extLst>
            </p:cNvPr>
            <p:cNvSpPr>
              <a:spLocks/>
            </p:cNvSpPr>
            <p:nvPr/>
          </p:nvSpPr>
          <p:spPr bwMode="hidden">
            <a:xfrm>
              <a:off x="0" y="0"/>
              <a:ext cx="5758" cy="1776"/>
            </a:xfrm>
            <a:custGeom>
              <a:avLst/>
              <a:gdLst>
                <a:gd name="T0" fmla="*/ 0 w 5740"/>
                <a:gd name="T1" fmla="*/ 0 h 1906"/>
                <a:gd name="T2" fmla="*/ 0 w 5740"/>
                <a:gd name="T3" fmla="*/ 761 h 1906"/>
                <a:gd name="T4" fmla="*/ 5978 w 5740"/>
                <a:gd name="T5" fmla="*/ 761 h 1906"/>
                <a:gd name="T6" fmla="*/ 597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3323" name="Rectangle 11"/>
          <p:cNvSpPr>
            <a:spLocks noGrp="1" noChangeArrowheads="1"/>
          </p:cNvSpPr>
          <p:nvPr>
            <p:ph type="ctrTitle" sz="quarter"/>
          </p:nvPr>
        </p:nvSpPr>
        <p:spPr>
          <a:xfrm>
            <a:off x="914400" y="1736727"/>
            <a:ext cx="10363200" cy="1920875"/>
          </a:xfrm>
        </p:spPr>
        <p:txBody>
          <a:bodyPr/>
          <a:lstStyle>
            <a:lvl1pPr>
              <a:defRPr sz="6000"/>
            </a:lvl1pPr>
          </a:lstStyle>
          <a:p>
            <a:pPr lvl="0"/>
            <a:r>
              <a:rPr lang="en-US" noProof="0"/>
              <a:t>Click to edit Master title style</a:t>
            </a:r>
          </a:p>
        </p:txBody>
      </p:sp>
      <p:sp>
        <p:nvSpPr>
          <p:cNvPr id="13324"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1" name="Rectangle 13">
            <a:extLst>
              <a:ext uri="{FF2B5EF4-FFF2-40B4-BE49-F238E27FC236}">
                <a16:creationId xmlns:a16="http://schemas.microsoft.com/office/drawing/2014/main" id="{B959D2A5-DF96-2BA8-723B-7C129A6399DE}"/>
              </a:ext>
            </a:extLst>
          </p:cNvPr>
          <p:cNvSpPr>
            <a:spLocks noGrp="1" noChangeArrowheads="1"/>
          </p:cNvSpPr>
          <p:nvPr>
            <p:ph type="dt" sz="quarter" idx="10"/>
          </p:nvPr>
        </p:nvSpPr>
        <p:spPr>
          <a:xfrm>
            <a:off x="609600" y="6248400"/>
            <a:ext cx="2844800" cy="476250"/>
          </a:xfrm>
        </p:spPr>
        <p:txBody>
          <a:bodyPr/>
          <a:lstStyle>
            <a:lvl1pPr>
              <a:defRPr>
                <a:cs typeface="Arial" panose="020B0604020202020204" pitchFamily="34" charset="0"/>
              </a:defRPr>
            </a:lvl1pPr>
          </a:lstStyle>
          <a:p>
            <a:pPr>
              <a:defRPr/>
            </a:pPr>
            <a:endParaRPr lang="en-US"/>
          </a:p>
        </p:txBody>
      </p:sp>
      <p:sp>
        <p:nvSpPr>
          <p:cNvPr id="12" name="Rectangle 14">
            <a:extLst>
              <a:ext uri="{FF2B5EF4-FFF2-40B4-BE49-F238E27FC236}">
                <a16:creationId xmlns:a16="http://schemas.microsoft.com/office/drawing/2014/main" id="{627684F7-C28D-0C6A-2D97-7C9D14911BF9}"/>
              </a:ext>
            </a:extLst>
          </p:cNvPr>
          <p:cNvSpPr>
            <a:spLocks noGrp="1" noChangeArrowheads="1"/>
          </p:cNvSpPr>
          <p:nvPr>
            <p:ph type="ftr" sz="quarter" idx="11"/>
          </p:nvPr>
        </p:nvSpPr>
        <p:spPr>
          <a:xfrm>
            <a:off x="4165600" y="6251575"/>
            <a:ext cx="3860800" cy="476250"/>
          </a:xfrm>
        </p:spPr>
        <p:txBody>
          <a:bodyPr/>
          <a:lstStyle>
            <a:lvl1pPr>
              <a:defRPr>
                <a:cs typeface="Arial" panose="020B0604020202020204" pitchFamily="34" charset="0"/>
              </a:defRPr>
            </a:lvl1pPr>
          </a:lstStyle>
          <a:p>
            <a:pPr>
              <a:defRPr/>
            </a:pPr>
            <a:endParaRPr lang="en-US"/>
          </a:p>
        </p:txBody>
      </p:sp>
      <p:sp>
        <p:nvSpPr>
          <p:cNvPr id="13" name="Rectangle 15">
            <a:extLst>
              <a:ext uri="{FF2B5EF4-FFF2-40B4-BE49-F238E27FC236}">
                <a16:creationId xmlns:a16="http://schemas.microsoft.com/office/drawing/2014/main" id="{745B4A47-1F9F-8306-8F78-8EBD7445FC16}"/>
              </a:ext>
            </a:extLst>
          </p:cNvPr>
          <p:cNvSpPr>
            <a:spLocks noGrp="1" noChangeArrowheads="1"/>
          </p:cNvSpPr>
          <p:nvPr>
            <p:ph type="sldNum" sz="quarter" idx="12"/>
          </p:nvPr>
        </p:nvSpPr>
        <p:spPr>
          <a:xfrm>
            <a:off x="8737600" y="6254750"/>
            <a:ext cx="2844800" cy="476250"/>
          </a:xfrm>
        </p:spPr>
        <p:txBody>
          <a:bodyPr/>
          <a:lstStyle>
            <a:lvl1pPr>
              <a:defRPr>
                <a:cs typeface="Arial" panose="020B0604020202020204" pitchFamily="34" charset="0"/>
              </a:defRPr>
            </a:lvl1pPr>
          </a:lstStyle>
          <a:p>
            <a:pPr>
              <a:defRPr/>
            </a:pPr>
            <a:fld id="{DD5D9339-16CE-4B29-A634-CF1B8131E249}" type="slidenum">
              <a:rPr lang="en-US"/>
              <a:pPr>
                <a:defRPr/>
              </a:pPr>
              <a:t>‹#›</a:t>
            </a:fld>
            <a:endParaRPr lang="en-US"/>
          </a:p>
        </p:txBody>
      </p:sp>
    </p:spTree>
    <p:extLst>
      <p:ext uri="{BB962C8B-B14F-4D97-AF65-F5344CB8AC3E}">
        <p14:creationId xmlns:p14="http://schemas.microsoft.com/office/powerpoint/2010/main" val="1313741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DD03BD2E-9497-FC8D-F0CE-02A3E1602C0F}"/>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9924BF23-EC40-1AE2-0D24-E9A1BCE1991D}"/>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01EFB634-5AF1-4103-A481-89FCB51DC38A}" type="slidenum">
              <a:rPr lang="en-US"/>
              <a:pPr>
                <a:defRPr/>
              </a:pPr>
              <a:t>‹#›</a:t>
            </a:fld>
            <a:endParaRPr lang="en-US"/>
          </a:p>
        </p:txBody>
      </p:sp>
      <p:sp>
        <p:nvSpPr>
          <p:cNvPr id="6" name="Rectangle 14">
            <a:extLst>
              <a:ext uri="{FF2B5EF4-FFF2-40B4-BE49-F238E27FC236}">
                <a16:creationId xmlns:a16="http://schemas.microsoft.com/office/drawing/2014/main" id="{DD064EE6-DBA2-B80C-E6A1-9B86757F932A}"/>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4000054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4"/>
            <a:ext cx="10363200" cy="1500187"/>
          </a:xfrm>
        </p:spPr>
        <p:txBody>
          <a:bodyPr anchor="b"/>
          <a:lstStyle>
            <a:lvl1pPr marL="0" indent="0">
              <a:buNone/>
              <a:defRPr sz="2000"/>
            </a:lvl1pPr>
            <a:lvl2pPr marL="457177" indent="0">
              <a:buNone/>
              <a:defRPr sz="1800"/>
            </a:lvl2pPr>
            <a:lvl3pPr marL="914353" indent="0">
              <a:buNone/>
              <a:defRPr sz="1600"/>
            </a:lvl3pPr>
            <a:lvl4pPr marL="1371530" indent="0">
              <a:buNone/>
              <a:defRPr sz="1400"/>
            </a:lvl4pPr>
            <a:lvl5pPr marL="1828706" indent="0">
              <a:buNone/>
              <a:defRPr sz="1400"/>
            </a:lvl5pPr>
            <a:lvl6pPr marL="2285883" indent="0">
              <a:buNone/>
              <a:defRPr sz="1400"/>
            </a:lvl6pPr>
            <a:lvl7pPr marL="2743060" indent="0">
              <a:buNone/>
              <a:defRPr sz="1400"/>
            </a:lvl7pPr>
            <a:lvl8pPr marL="3200236" indent="0">
              <a:buNone/>
              <a:defRPr sz="1400"/>
            </a:lvl8pPr>
            <a:lvl9pPr marL="3657413"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74483064-AA0E-C768-F112-C5BD577ED5DC}"/>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E1090599-DD5E-750E-5167-51A5B9850F3E}"/>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FCFD4885-80AC-4155-B51E-08256487A0F5}" type="slidenum">
              <a:rPr lang="en-US"/>
              <a:pPr>
                <a:defRPr/>
              </a:pPr>
              <a:t>‹#›</a:t>
            </a:fld>
            <a:endParaRPr lang="en-US"/>
          </a:p>
        </p:txBody>
      </p:sp>
      <p:sp>
        <p:nvSpPr>
          <p:cNvPr id="6" name="Rectangle 14">
            <a:extLst>
              <a:ext uri="{FF2B5EF4-FFF2-40B4-BE49-F238E27FC236}">
                <a16:creationId xmlns:a16="http://schemas.microsoft.com/office/drawing/2014/main" id="{632E0B38-6073-77C9-E2E9-E7EEB0EA7BF2}"/>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6824158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B1452E09-DC17-A840-E968-A216C9762A1E}"/>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790A0651-D288-497E-B309-8D1932B6A48A}"/>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29F527F5-928A-4AB2-87CC-7B784DB8131C}" type="slidenum">
              <a:rPr lang="en-US"/>
              <a:pPr>
                <a:defRPr/>
              </a:pPr>
              <a:t>‹#›</a:t>
            </a:fld>
            <a:endParaRPr lang="en-US"/>
          </a:p>
        </p:txBody>
      </p:sp>
      <p:sp>
        <p:nvSpPr>
          <p:cNvPr id="7" name="Rectangle 14">
            <a:extLst>
              <a:ext uri="{FF2B5EF4-FFF2-40B4-BE49-F238E27FC236}">
                <a16:creationId xmlns:a16="http://schemas.microsoft.com/office/drawing/2014/main" id="{B69E5D2E-D5C2-C361-CE2B-F9377D95ED33}"/>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41417799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8D3AA0DE-88BF-DE74-FBBC-4A9CA4F12E54}"/>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8" name="Rectangle 3">
            <a:extLst>
              <a:ext uri="{FF2B5EF4-FFF2-40B4-BE49-F238E27FC236}">
                <a16:creationId xmlns:a16="http://schemas.microsoft.com/office/drawing/2014/main" id="{292B5D0B-BBBD-B41D-AFF6-A5D8C066FD8B}"/>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E76EAE16-9484-40D4-A481-97B6D4C86869}" type="slidenum">
              <a:rPr lang="en-US"/>
              <a:pPr>
                <a:defRPr/>
              </a:pPr>
              <a:t>‹#›</a:t>
            </a:fld>
            <a:endParaRPr lang="en-US"/>
          </a:p>
        </p:txBody>
      </p:sp>
      <p:sp>
        <p:nvSpPr>
          <p:cNvPr id="9" name="Rectangle 14">
            <a:extLst>
              <a:ext uri="{FF2B5EF4-FFF2-40B4-BE49-F238E27FC236}">
                <a16:creationId xmlns:a16="http://schemas.microsoft.com/office/drawing/2014/main" id="{22AB1F8D-E15D-7EF7-5DA0-D12C422191C1}"/>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3893089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
            <a:extLst>
              <a:ext uri="{FF2B5EF4-FFF2-40B4-BE49-F238E27FC236}">
                <a16:creationId xmlns:a16="http://schemas.microsoft.com/office/drawing/2014/main" id="{514C0DBB-5856-2DC7-D112-467F55FE0E51}"/>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4" name="Slide Number Placeholder 2">
            <a:extLst>
              <a:ext uri="{FF2B5EF4-FFF2-40B4-BE49-F238E27FC236}">
                <a16:creationId xmlns:a16="http://schemas.microsoft.com/office/drawing/2014/main" id="{08F11BCE-AF96-65BF-FDEE-F022B0D90793}"/>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A8ECE820-A5AD-44B8-864F-6349ADD86B89}" type="slidenum">
              <a:rPr lang="en-US"/>
              <a:pPr>
                <a:defRPr/>
              </a:pPr>
              <a:t>‹#›</a:t>
            </a:fld>
            <a:endParaRPr lang="en-US"/>
          </a:p>
        </p:txBody>
      </p:sp>
      <p:sp>
        <p:nvSpPr>
          <p:cNvPr id="5" name="Rectangle 14">
            <a:extLst>
              <a:ext uri="{FF2B5EF4-FFF2-40B4-BE49-F238E27FC236}">
                <a16:creationId xmlns:a16="http://schemas.microsoft.com/office/drawing/2014/main" id="{43D1991B-E848-3EED-300A-0A2F4A364ECC}"/>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919796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0131591-8769-86C8-ACA0-81A0146CAD83}"/>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3" name="Rectangle 3">
            <a:extLst>
              <a:ext uri="{FF2B5EF4-FFF2-40B4-BE49-F238E27FC236}">
                <a16:creationId xmlns:a16="http://schemas.microsoft.com/office/drawing/2014/main" id="{73E9621F-C258-470F-6D95-A3E1B9697A3C}"/>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F271606C-9879-4F67-8CD1-B960FCE34EDD}" type="slidenum">
              <a:rPr lang="en-US"/>
              <a:pPr>
                <a:defRPr/>
              </a:pPr>
              <a:t>‹#›</a:t>
            </a:fld>
            <a:endParaRPr lang="en-US"/>
          </a:p>
        </p:txBody>
      </p:sp>
      <p:sp>
        <p:nvSpPr>
          <p:cNvPr id="4" name="Rectangle 14">
            <a:extLst>
              <a:ext uri="{FF2B5EF4-FFF2-40B4-BE49-F238E27FC236}">
                <a16:creationId xmlns:a16="http://schemas.microsoft.com/office/drawing/2014/main" id="{DC65176B-07FB-36A1-3CA1-50279FB38CC6}"/>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6585524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1"/>
            <a:ext cx="4011084" cy="4691063"/>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B0ED776F-B0D1-3CC0-9D56-401D4DBE72DE}"/>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D823BAE7-6045-4DDA-622B-776B8EDF4A7C}"/>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817FAC13-FBC3-42B9-962E-57CBE6705C95}" type="slidenum">
              <a:rPr lang="en-US"/>
              <a:pPr>
                <a:defRPr/>
              </a:pPr>
              <a:t>‹#›</a:t>
            </a:fld>
            <a:endParaRPr lang="en-US"/>
          </a:p>
        </p:txBody>
      </p:sp>
      <p:sp>
        <p:nvSpPr>
          <p:cNvPr id="7" name="Rectangle 14">
            <a:extLst>
              <a:ext uri="{FF2B5EF4-FFF2-40B4-BE49-F238E27FC236}">
                <a16:creationId xmlns:a16="http://schemas.microsoft.com/office/drawing/2014/main" id="{A74ADC4B-3711-FDBE-03B5-FF0921252063}"/>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44647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7C8C4645-9F27-F0B5-5989-0D5F726AC06B}"/>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A7854E96-3458-D770-E86C-1A30EEF006A9}"/>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7DD3003C-97E5-4176-A495-28370779AA42}" type="slidenum">
              <a:rPr lang="en-US"/>
              <a:pPr>
                <a:defRPr/>
              </a:pPr>
              <a:t>‹#›</a:t>
            </a:fld>
            <a:endParaRPr lang="en-US"/>
          </a:p>
        </p:txBody>
      </p:sp>
      <p:sp>
        <p:nvSpPr>
          <p:cNvPr id="7" name="Rectangle 14">
            <a:extLst>
              <a:ext uri="{FF2B5EF4-FFF2-40B4-BE49-F238E27FC236}">
                <a16:creationId xmlns:a16="http://schemas.microsoft.com/office/drawing/2014/main" id="{B4454B85-D39D-DF8A-EF7B-8A88D2F7A1A6}"/>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4016784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56B8E431-CE22-1C91-D501-E07F1EFD4AD4}"/>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C0A01929-85AC-BA4A-672F-BC012C433CFD}"/>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35B43599-18B9-4E30-BF14-BB7935E7B023}" type="slidenum">
              <a:rPr lang="en-US"/>
              <a:pPr>
                <a:defRPr/>
              </a:pPr>
              <a:t>‹#›</a:t>
            </a:fld>
            <a:endParaRPr lang="en-US"/>
          </a:p>
        </p:txBody>
      </p:sp>
      <p:sp>
        <p:nvSpPr>
          <p:cNvPr id="6" name="Rectangle 14">
            <a:extLst>
              <a:ext uri="{FF2B5EF4-FFF2-40B4-BE49-F238E27FC236}">
                <a16:creationId xmlns:a16="http://schemas.microsoft.com/office/drawing/2014/main" id="{41E82DEB-250B-F98D-ECD4-85BD47102E50}"/>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604372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7A162B2A-A81E-C39D-FBB8-9D171141DED5}"/>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1B6C17A1-B496-18D2-51A6-DB8868700C8D}"/>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0C4F2C1E-D71F-450A-BD71-AF87E94E5304}" type="slidenum">
              <a:rPr lang="en-US"/>
              <a:pPr>
                <a:defRPr/>
              </a:pPr>
              <a:t>‹#›</a:t>
            </a:fld>
            <a:endParaRPr lang="en-US"/>
          </a:p>
        </p:txBody>
      </p:sp>
      <p:sp>
        <p:nvSpPr>
          <p:cNvPr id="6" name="Rectangle 14">
            <a:extLst>
              <a:ext uri="{FF2B5EF4-FFF2-40B4-BE49-F238E27FC236}">
                <a16:creationId xmlns:a16="http://schemas.microsoft.com/office/drawing/2014/main" id="{E1F9149F-CBA8-9E91-411E-2BB761A44473}"/>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2804751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36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27B83FAA-897B-455B-BF6B-FA45948F92B0}" type="datetimeFigureOut">
              <a:rPr lang="en-US" smtClean="0"/>
              <a:t>1/25/2026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8F45D33C-30A8-415D-B9A5-7A314FAF7EE6}" type="slidenum">
              <a:rPr lang="en-US" smtClean="0"/>
              <a:t>‹#›</a:t>
            </a:fld>
            <a:endParaRPr lang="en-US"/>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a:t>Click to edit Master subtitle style</a:t>
            </a:r>
          </a:p>
        </p:txBody>
      </p:sp>
    </p:spTree>
    <p:extLst>
      <p:ext uri="{BB962C8B-B14F-4D97-AF65-F5344CB8AC3E}">
        <p14:creationId xmlns:p14="http://schemas.microsoft.com/office/powerpoint/2010/main" val="9275085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7B83FAA-897B-455B-BF6B-FA45948F92B0}" type="datetimeFigureOut">
              <a:rPr lang="en-US" smtClean="0"/>
              <a:t>1/25/2026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23720414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36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2133600" y="2507786"/>
            <a:ext cx="9448800" cy="1509712"/>
          </a:xfrm>
        </p:spPr>
        <p:txBody>
          <a:bodyPr anchor="t"/>
          <a:lstStyle>
            <a:lvl1pPr marL="54864" indent="0" algn="l">
              <a:buNone/>
              <a:defRPr sz="1500">
                <a:solidFill>
                  <a:schemeClr val="tx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7B83FAA-897B-455B-BF6B-FA45948F92B0}" type="datetimeFigureOut">
              <a:rPr lang="en-US" smtClean="0"/>
              <a:t>1/25/2026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66400" y="6416678"/>
            <a:ext cx="1016000" cy="365125"/>
          </a:xfrm>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790571014"/>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1950"/>
            </a:lvl1pPr>
            <a:lvl2pPr>
              <a:defRPr sz="1800"/>
            </a:lvl2pPr>
            <a:lvl3pPr>
              <a:defRPr sz="1500"/>
            </a:lvl3pPr>
            <a:lvl4pPr>
              <a:defRPr sz="135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600203"/>
            <a:ext cx="5384800" cy="4525963"/>
          </a:xfrm>
        </p:spPr>
        <p:txBody>
          <a:bodyPr/>
          <a:lstStyle>
            <a:lvl1pPr>
              <a:defRPr sz="1950"/>
            </a:lvl1pPr>
            <a:lvl2pPr>
              <a:defRPr sz="1800"/>
            </a:lvl2pPr>
            <a:lvl3pPr>
              <a:defRPr sz="1500"/>
            </a:lvl3pPr>
            <a:lvl4pPr>
              <a:defRPr sz="135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7B83FAA-897B-455B-BF6B-FA45948F92B0}" type="datetimeFigureOut">
              <a:rPr lang="en-US" smtClean="0"/>
              <a:t>1/25/2026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1637815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1800" b="0" cap="all" baseline="0">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9" y="1535113"/>
            <a:ext cx="5389033" cy="750887"/>
          </a:xfrm>
        </p:spPr>
        <p:txBody>
          <a:bodyPr anchor="ctr"/>
          <a:lstStyle>
            <a:lvl1pPr marL="0" indent="0">
              <a:buNone/>
              <a:defRPr sz="1800" b="0" cap="all" baseline="0">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362203"/>
            <a:ext cx="5386917" cy="37639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9" y="2362203"/>
            <a:ext cx="5389033" cy="37639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7B83FAA-897B-455B-BF6B-FA45948F92B0}" type="datetimeFigureOut">
              <a:rPr lang="en-US" smtClean="0"/>
              <a:t>1/25/2026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7700803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7B83FAA-897B-455B-BF6B-FA45948F92B0}" type="datetimeFigureOut">
              <a:rPr lang="en-US" smtClean="0"/>
              <a:t>1/25/2026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13034544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B83FAA-897B-455B-BF6B-FA45948F92B0}" type="datetimeFigureOut">
              <a:rPr lang="en-US" smtClean="0"/>
              <a:t>1/25/2026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3423289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vert="horz" anchor="b">
            <a:normAutofit/>
            <a:sp3d prstMaterial="softEdge"/>
          </a:bodyPr>
          <a:lstStyle>
            <a:lvl1pPr algn="l">
              <a:buNone/>
              <a:defRPr sz="165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609602" y="1524003"/>
            <a:ext cx="4011084" cy="4602163"/>
          </a:xfrm>
        </p:spPr>
        <p:txBody>
          <a:bodyPr/>
          <a:lstStyle>
            <a:lvl1pPr marL="0" indent="0">
              <a:buNone/>
              <a:defRPr sz="1050"/>
            </a:lvl1pPr>
            <a:lvl2pPr>
              <a:buNone/>
              <a:defRPr sz="900"/>
            </a:lvl2pPr>
            <a:lvl3pPr>
              <a:buNone/>
              <a:defRPr sz="750"/>
            </a:lvl3pPr>
            <a:lvl4pPr>
              <a:buNone/>
              <a:defRPr sz="675"/>
            </a:lvl4pPr>
            <a:lvl5pPr>
              <a:buNone/>
              <a:defRPr sz="675"/>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273053"/>
            <a:ext cx="6815667" cy="5853113"/>
          </a:xfrm>
        </p:spPr>
        <p:txBody>
          <a:bodyPr/>
          <a:lstStyle>
            <a:lvl1pPr>
              <a:defRPr sz="1950"/>
            </a:lvl1pPr>
            <a:lvl2pPr>
              <a:defRPr sz="1800"/>
            </a:lvl2pPr>
            <a:lvl3pPr>
              <a:defRPr sz="1650"/>
            </a:lvl3pPr>
            <a:lvl4pPr>
              <a:defRPr sz="150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7B83FAA-897B-455B-BF6B-FA45948F92B0}" type="datetimeFigureOut">
              <a:rPr lang="en-US" smtClean="0"/>
              <a:t>1/25/2026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4115664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1500" b="1"/>
            </a:lvl1pPr>
          </a:lstStyle>
          <a:p>
            <a:r>
              <a:rPr kumimoji="0"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24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050"/>
            </a:lvl1pPr>
            <a:lvl2pPr>
              <a:defRPr sz="900"/>
            </a:lvl2pPr>
            <a:lvl3pPr>
              <a:defRPr sz="750"/>
            </a:lvl3pPr>
            <a:lvl4pPr>
              <a:defRPr sz="675"/>
            </a:lvl4pPr>
            <a:lvl5pPr>
              <a:defRPr sz="675"/>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7B83FAA-897B-455B-BF6B-FA45948F92B0}" type="datetimeFigureOut">
              <a:rPr lang="en-US" smtClean="0"/>
              <a:t>1/25/2026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15500969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7B83FAA-897B-455B-BF6B-FA45948F92B0}" type="datetimeFigureOut">
              <a:rPr lang="en-US" smtClean="0"/>
              <a:t>1/25/2026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21706449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7B83FAA-897B-455B-BF6B-FA45948F92B0}" type="datetimeFigureOut">
              <a:rPr lang="en-US" smtClean="0"/>
              <a:t>1/25/2026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45D33C-30A8-415D-B9A5-7A314FAF7EE6}" type="slidenum">
              <a:rPr lang="en-US" smtClean="0"/>
              <a:t>‹#›</a:t>
            </a:fld>
            <a:endParaRPr lang="en-US"/>
          </a:p>
        </p:txBody>
      </p:sp>
    </p:spTree>
    <p:extLst>
      <p:ext uri="{BB962C8B-B14F-4D97-AF65-F5344CB8AC3E}">
        <p14:creationId xmlns:p14="http://schemas.microsoft.com/office/powerpoint/2010/main" val="3357505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503314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89360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260395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559917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155034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973707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168789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246264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076931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580173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02596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74BD1932-1E79-460E-8EA9-7EC16BE07A7A}" type="datetimeFigureOut">
              <a:rPr lang="en-US" smtClean="0"/>
              <a:t>1/24/2026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E36D3371-5753-467E-8589-EFDACB993CEF}" type="slidenum">
              <a:rPr lang="en-US" smtClean="0"/>
              <a:t>‹#›</a:t>
            </a:fld>
            <a:endParaRPr lang="en-US"/>
          </a:p>
        </p:txBody>
      </p:sp>
    </p:spTree>
    <p:extLst>
      <p:ext uri="{BB962C8B-B14F-4D97-AF65-F5344CB8AC3E}">
        <p14:creationId xmlns:p14="http://schemas.microsoft.com/office/powerpoint/2010/main" val="286943751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CF139A81-9DD0-C453-5893-4F80A80C29F5}"/>
              </a:ext>
            </a:extLst>
          </p:cNvPr>
          <p:cNvSpPr>
            <a:spLocks noGrp="1" noChangeArrowheads="1"/>
          </p:cNvSpPr>
          <p:nvPr>
            <p:ph type="dt" sz="half" idx="2"/>
          </p:nvPr>
        </p:nvSpPr>
        <p:spPr bwMode="auto">
          <a:xfrm>
            <a:off x="609600" y="625157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solidFill>
                  <a:srgbClr val="FFFFFF"/>
                </a:solidFill>
                <a:latin typeface="Arial" charset="0"/>
                <a:cs typeface="Arial"/>
              </a:defRPr>
            </a:lvl1pPr>
          </a:lstStyle>
          <a:p>
            <a:pPr>
              <a:defRPr/>
            </a:pPr>
            <a:endParaRPr lang="en-US"/>
          </a:p>
        </p:txBody>
      </p:sp>
      <p:sp>
        <p:nvSpPr>
          <p:cNvPr id="12291" name="Rectangle 3">
            <a:extLst>
              <a:ext uri="{FF2B5EF4-FFF2-40B4-BE49-F238E27FC236}">
                <a16:creationId xmlns:a16="http://schemas.microsoft.com/office/drawing/2014/main" id="{70310742-0D44-36D2-98CC-2C295E127802}"/>
              </a:ext>
            </a:extLst>
          </p:cNvPr>
          <p:cNvSpPr>
            <a:spLocks noGrp="1" noChangeArrowheads="1"/>
          </p:cNvSpPr>
          <p:nvPr>
            <p:ph type="sldNum" sz="quarter" idx="4"/>
          </p:nvPr>
        </p:nvSpPr>
        <p:spPr bwMode="auto">
          <a:xfrm>
            <a:off x="8737600" y="6248400"/>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solidFill>
                  <a:srgbClr val="FFFFFF"/>
                </a:solidFill>
                <a:latin typeface="Arial" charset="0"/>
                <a:cs typeface="Arial"/>
              </a:defRPr>
            </a:lvl1pPr>
          </a:lstStyle>
          <a:p>
            <a:pPr>
              <a:defRPr/>
            </a:pPr>
            <a:fld id="{54105A03-FD1B-46D6-AC1A-8785C5636655}" type="slidenum">
              <a:rPr lang="en-US"/>
              <a:pPr>
                <a:defRPr/>
              </a:pPr>
              <a:t>‹#›</a:t>
            </a:fld>
            <a:endParaRPr lang="en-US"/>
          </a:p>
        </p:txBody>
      </p:sp>
      <p:grpSp>
        <p:nvGrpSpPr>
          <p:cNvPr id="6148" name="Group 4">
            <a:extLst>
              <a:ext uri="{FF2B5EF4-FFF2-40B4-BE49-F238E27FC236}">
                <a16:creationId xmlns:a16="http://schemas.microsoft.com/office/drawing/2014/main" id="{2E7E69CC-BE52-4CAA-72B5-33AA2D418B11}"/>
              </a:ext>
            </a:extLst>
          </p:cNvPr>
          <p:cNvGrpSpPr>
            <a:grpSpLocks/>
          </p:cNvGrpSpPr>
          <p:nvPr/>
        </p:nvGrpSpPr>
        <p:grpSpPr bwMode="auto">
          <a:xfrm>
            <a:off x="0" y="0"/>
            <a:ext cx="12187238" cy="6850063"/>
            <a:chOff x="0" y="0"/>
            <a:chExt cx="5758" cy="4315"/>
          </a:xfrm>
        </p:grpSpPr>
        <p:grpSp>
          <p:nvGrpSpPr>
            <p:cNvPr id="6152" name="Group 5">
              <a:extLst>
                <a:ext uri="{FF2B5EF4-FFF2-40B4-BE49-F238E27FC236}">
                  <a16:creationId xmlns:a16="http://schemas.microsoft.com/office/drawing/2014/main" id="{B9061FD7-62F3-983F-9EC4-2112F82BE8FE}"/>
                </a:ext>
              </a:extLst>
            </p:cNvPr>
            <p:cNvGrpSpPr>
              <a:grpSpLocks/>
            </p:cNvGrpSpPr>
            <p:nvPr userDrawn="1"/>
          </p:nvGrpSpPr>
          <p:grpSpPr bwMode="auto">
            <a:xfrm>
              <a:off x="1728" y="2230"/>
              <a:ext cx="4027" cy="2085"/>
              <a:chOff x="1728" y="2230"/>
              <a:chExt cx="4027" cy="2085"/>
            </a:xfrm>
          </p:grpSpPr>
          <p:sp>
            <p:nvSpPr>
              <p:cNvPr id="12294" name="Freeform 6">
                <a:extLst>
                  <a:ext uri="{FF2B5EF4-FFF2-40B4-BE49-F238E27FC236}">
                    <a16:creationId xmlns:a16="http://schemas.microsoft.com/office/drawing/2014/main" id="{67C697B5-3067-9022-D210-4643AB484F5E}"/>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sz="3600">
                  <a:solidFill>
                    <a:srgbClr val="FFFFFF"/>
                  </a:solidFill>
                  <a:latin typeface="Garamond"/>
                  <a:cs typeface="Arial"/>
                </a:endParaRPr>
              </a:p>
            </p:txBody>
          </p:sp>
          <p:sp>
            <p:nvSpPr>
              <p:cNvPr id="12295" name="Freeform 7">
                <a:extLst>
                  <a:ext uri="{FF2B5EF4-FFF2-40B4-BE49-F238E27FC236}">
                    <a16:creationId xmlns:a16="http://schemas.microsoft.com/office/drawing/2014/main" id="{253AFD88-49F0-E4F5-CDA1-A148B5BC5402}"/>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sz="3600">
                  <a:solidFill>
                    <a:srgbClr val="FFFFFF"/>
                  </a:solidFill>
                  <a:latin typeface="Garamond"/>
                  <a:cs typeface="Arial"/>
                </a:endParaRPr>
              </a:p>
            </p:txBody>
          </p:sp>
          <p:sp>
            <p:nvSpPr>
              <p:cNvPr id="12296" name="Freeform 8">
                <a:extLst>
                  <a:ext uri="{FF2B5EF4-FFF2-40B4-BE49-F238E27FC236}">
                    <a16:creationId xmlns:a16="http://schemas.microsoft.com/office/drawing/2014/main" id="{BAF0D727-5DFF-5312-F7BD-21958EAC9E3E}"/>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sz="3600">
                  <a:solidFill>
                    <a:srgbClr val="FFFFFF"/>
                  </a:solidFill>
                  <a:latin typeface="Garamond"/>
                  <a:cs typeface="Arial"/>
                </a:endParaRPr>
              </a:p>
            </p:txBody>
          </p:sp>
          <p:sp>
            <p:nvSpPr>
              <p:cNvPr id="6158" name="Freeform 9">
                <a:extLst>
                  <a:ext uri="{FF2B5EF4-FFF2-40B4-BE49-F238E27FC236}">
                    <a16:creationId xmlns:a16="http://schemas.microsoft.com/office/drawing/2014/main" id="{4475DA56-8E5F-A297-8D20-3AC6A3329DC4}"/>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98" name="Freeform 10">
                <a:extLst>
                  <a:ext uri="{FF2B5EF4-FFF2-40B4-BE49-F238E27FC236}">
                    <a16:creationId xmlns:a16="http://schemas.microsoft.com/office/drawing/2014/main" id="{34DADA3F-FD06-8051-B864-BDE395667118}"/>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sz="3600">
                  <a:solidFill>
                    <a:srgbClr val="FFFFFF"/>
                  </a:solidFill>
                  <a:latin typeface="Garamond"/>
                  <a:cs typeface="Arial"/>
                </a:endParaRPr>
              </a:p>
            </p:txBody>
          </p:sp>
        </p:grpSp>
        <p:sp>
          <p:nvSpPr>
            <p:cNvPr id="12299" name="Freeform 11">
              <a:extLst>
                <a:ext uri="{FF2B5EF4-FFF2-40B4-BE49-F238E27FC236}">
                  <a16:creationId xmlns:a16="http://schemas.microsoft.com/office/drawing/2014/main" id="{A1CE4E2D-928B-E14C-A3E8-9B430087C617}"/>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sz="3600">
                <a:solidFill>
                  <a:srgbClr val="FFFFFF"/>
                </a:solidFill>
                <a:latin typeface="Garamond"/>
                <a:cs typeface="Arial"/>
              </a:endParaRPr>
            </a:p>
          </p:txBody>
        </p:sp>
        <p:sp>
          <p:nvSpPr>
            <p:cNvPr id="6154" name="Freeform 12">
              <a:extLst>
                <a:ext uri="{FF2B5EF4-FFF2-40B4-BE49-F238E27FC236}">
                  <a16:creationId xmlns:a16="http://schemas.microsoft.com/office/drawing/2014/main" id="{B7AFB28A-201E-C22C-D7F0-1937A13D6EF5}"/>
                </a:ext>
              </a:extLst>
            </p:cNvPr>
            <p:cNvSpPr>
              <a:spLocks/>
            </p:cNvSpPr>
            <p:nvPr/>
          </p:nvSpPr>
          <p:spPr bwMode="hidden">
            <a:xfrm>
              <a:off x="0" y="0"/>
              <a:ext cx="5758" cy="1776"/>
            </a:xfrm>
            <a:custGeom>
              <a:avLst/>
              <a:gdLst>
                <a:gd name="T0" fmla="*/ 0 w 5740"/>
                <a:gd name="T1" fmla="*/ 0 h 1906"/>
                <a:gd name="T2" fmla="*/ 0 w 5740"/>
                <a:gd name="T3" fmla="*/ 761 h 1906"/>
                <a:gd name="T4" fmla="*/ 5978 w 5740"/>
                <a:gd name="T5" fmla="*/ 761 h 1906"/>
                <a:gd name="T6" fmla="*/ 597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2301" name="Rectangle 13">
            <a:extLst>
              <a:ext uri="{FF2B5EF4-FFF2-40B4-BE49-F238E27FC236}">
                <a16:creationId xmlns:a16="http://schemas.microsoft.com/office/drawing/2014/main" id="{6DA33225-F567-E109-4A8E-1883F16AF256}"/>
              </a:ext>
            </a:extLst>
          </p:cNvPr>
          <p:cNvSpPr>
            <a:spLocks noGrp="1" noRot="1" noChangeArrowheads="1"/>
          </p:cNvSpPr>
          <p:nvPr>
            <p:ph type="title"/>
          </p:nvPr>
        </p:nvSpPr>
        <p:spPr bwMode="auto">
          <a:xfrm>
            <a:off x="609600" y="274638"/>
            <a:ext cx="109728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302" name="Rectangle 14">
            <a:extLst>
              <a:ext uri="{FF2B5EF4-FFF2-40B4-BE49-F238E27FC236}">
                <a16:creationId xmlns:a16="http://schemas.microsoft.com/office/drawing/2014/main" id="{69E21753-D283-C8ED-E66F-D29536043AFF}"/>
              </a:ext>
            </a:extLst>
          </p:cNvPr>
          <p:cNvSpPr>
            <a:spLocks noGrp="1" noChangeArrowheads="1"/>
          </p:cNvSpPr>
          <p:nvPr>
            <p:ph type="ftr" sz="quarter" idx="3"/>
          </p:nvPr>
        </p:nvSpPr>
        <p:spPr bwMode="auto">
          <a:xfrm>
            <a:off x="4165600" y="6248400"/>
            <a:ext cx="3860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a:defRPr sz="1200">
                <a:solidFill>
                  <a:srgbClr val="FFFFFF"/>
                </a:solidFill>
                <a:latin typeface="Arial" charset="0"/>
                <a:cs typeface="Arial"/>
              </a:defRPr>
            </a:lvl1pPr>
          </a:lstStyle>
          <a:p>
            <a:pPr>
              <a:defRPr/>
            </a:pPr>
            <a:endParaRPr lang="en-US"/>
          </a:p>
        </p:txBody>
      </p:sp>
      <p:sp>
        <p:nvSpPr>
          <p:cNvPr id="12303" name="Rectangle 15">
            <a:extLst>
              <a:ext uri="{FF2B5EF4-FFF2-40B4-BE49-F238E27FC236}">
                <a16:creationId xmlns:a16="http://schemas.microsoft.com/office/drawing/2014/main" id="{1D640E67-42B4-43E2-7D65-3F0286770689}"/>
              </a:ext>
            </a:extLst>
          </p:cNvPr>
          <p:cNvSpPr>
            <a:spLocks noGrp="1" noChangeArrowheads="1"/>
          </p:cNvSpPr>
          <p:nvPr>
            <p:ph type="body" idx="1"/>
          </p:nvPr>
        </p:nvSpPr>
        <p:spPr bwMode="auto">
          <a:xfrm>
            <a:off x="609600" y="1600200"/>
            <a:ext cx="109728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7031028"/>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5pPr>
      <a:lvl6pPr marL="457177"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6pPr>
      <a:lvl7pPr marL="914353"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7pPr>
      <a:lvl8pPr marL="137153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8pPr>
      <a:lvl9pPr marL="1828706"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9pPr>
    </p:titleStyle>
    <p:bodyStyle>
      <a:lvl1pPr marL="341313" indent="-341313"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1363" indent="-284163"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1413" indent="-227013"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598613" indent="-227013"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5813" indent="-227013"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471"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648"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8825"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001"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 y="6416678"/>
            <a:ext cx="2844800" cy="365125"/>
          </a:xfrm>
          <a:prstGeom prst="rect">
            <a:avLst/>
          </a:prstGeom>
        </p:spPr>
        <p:txBody>
          <a:bodyPr vert="horz" anchor="b"/>
          <a:lstStyle>
            <a:lvl1pPr algn="l" eaLnBrk="1" latinLnBrk="0" hangingPunct="1">
              <a:defRPr kumimoji="0" sz="900">
                <a:solidFill>
                  <a:schemeClr val="tx1">
                    <a:shade val="50000"/>
                  </a:schemeClr>
                </a:solidFill>
              </a:defRPr>
            </a:lvl1pPr>
          </a:lstStyle>
          <a:p>
            <a:fld id="{27B83FAA-897B-455B-BF6B-FA45948F92B0}" type="datetimeFigureOut">
              <a:rPr lang="en-US" smtClean="0"/>
              <a:t>1/25/2026</a:t>
            </a:fld>
            <a:endParaRPr lang="en-US"/>
          </a:p>
        </p:txBody>
      </p:sp>
      <p:sp>
        <p:nvSpPr>
          <p:cNvPr id="3" name="Footer Placeholder 2"/>
          <p:cNvSpPr>
            <a:spLocks noGrp="1"/>
          </p:cNvSpPr>
          <p:nvPr>
            <p:ph type="ftr" sz="quarter" idx="3"/>
          </p:nvPr>
        </p:nvSpPr>
        <p:spPr>
          <a:xfrm>
            <a:off x="4165600" y="6416678"/>
            <a:ext cx="3860800" cy="365125"/>
          </a:xfrm>
          <a:prstGeom prst="rect">
            <a:avLst/>
          </a:prstGeom>
        </p:spPr>
        <p:txBody>
          <a:bodyPr vert="horz" anchor="b"/>
          <a:lstStyle>
            <a:lvl1pPr algn="ctr" eaLnBrk="1" latinLnBrk="0" hangingPunct="1">
              <a:defRPr kumimoji="0" sz="9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0566400" y="6416678"/>
            <a:ext cx="1016000" cy="365125"/>
          </a:xfrm>
          <a:prstGeom prst="rect">
            <a:avLst/>
          </a:prstGeom>
        </p:spPr>
        <p:txBody>
          <a:bodyPr vert="horz" lIns="0" rIns="0" anchor="b"/>
          <a:lstStyle>
            <a:lvl1pPr algn="r" eaLnBrk="1" latinLnBrk="0" hangingPunct="1">
              <a:defRPr kumimoji="0" sz="900">
                <a:solidFill>
                  <a:schemeClr val="tx1">
                    <a:shade val="50000"/>
                  </a:schemeClr>
                </a:solidFill>
              </a:defRPr>
            </a:lvl1pPr>
          </a:lstStyle>
          <a:p>
            <a:fld id="{8F45D33C-30A8-415D-B9A5-7A314FAF7EE6}" type="slidenum">
              <a:rPr lang="en-US" smtClean="0"/>
              <a:t>‹#›</a:t>
            </a:fld>
            <a:endParaRPr lang="en-US"/>
          </a:p>
        </p:txBody>
      </p:sp>
    </p:spTree>
    <p:extLst>
      <p:ext uri="{BB962C8B-B14F-4D97-AF65-F5344CB8AC3E}">
        <p14:creationId xmlns:p14="http://schemas.microsoft.com/office/powerpoint/2010/main" val="3235984273"/>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3075"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411480" indent="-308610" algn="l" rtl="0" eaLnBrk="1" latinLnBrk="0" hangingPunct="1">
        <a:spcBef>
          <a:spcPct val="20000"/>
        </a:spcBef>
        <a:buClr>
          <a:schemeClr val="tx1">
            <a:shade val="95000"/>
          </a:schemeClr>
        </a:buClr>
        <a:buSzPct val="65000"/>
        <a:buFont typeface="Wingdings 2"/>
        <a:buChar char=""/>
        <a:defRPr kumimoji="0" sz="2100" kern="1200">
          <a:solidFill>
            <a:schemeClr val="tx1"/>
          </a:solidFill>
          <a:latin typeface="+mn-lt"/>
          <a:ea typeface="+mn-ea"/>
          <a:cs typeface="+mn-cs"/>
        </a:defRPr>
      </a:lvl1pPr>
      <a:lvl2pPr marL="651510" indent="-212598" algn="l" rtl="0" eaLnBrk="1" latinLnBrk="0" hangingPunct="1">
        <a:spcBef>
          <a:spcPct val="20000"/>
        </a:spcBef>
        <a:buClr>
          <a:schemeClr val="tx1"/>
        </a:buClr>
        <a:buSzPct val="80000"/>
        <a:buFont typeface="Wingdings 2"/>
        <a:buChar char=""/>
        <a:defRPr kumimoji="0" sz="1800" kern="1200">
          <a:solidFill>
            <a:schemeClr val="tx1"/>
          </a:solidFill>
          <a:latin typeface="+mn-lt"/>
          <a:ea typeface="+mn-ea"/>
          <a:cs typeface="+mn-cs"/>
        </a:defRPr>
      </a:lvl2pPr>
      <a:lvl3pPr marL="850392" indent="-171450" algn="l" rtl="0" eaLnBrk="1" latinLnBrk="0" hangingPunct="1">
        <a:spcBef>
          <a:spcPct val="20000"/>
        </a:spcBef>
        <a:buClr>
          <a:schemeClr val="tx1"/>
        </a:buClr>
        <a:buSzPct val="95000"/>
        <a:buFont typeface="Wingdings"/>
        <a:buChar char=""/>
        <a:defRPr kumimoji="0" sz="1650" kern="1200">
          <a:solidFill>
            <a:schemeClr val="tx1"/>
          </a:solidFill>
          <a:latin typeface="+mn-lt"/>
          <a:ea typeface="+mn-ea"/>
          <a:cs typeface="+mn-cs"/>
        </a:defRPr>
      </a:lvl3pPr>
      <a:lvl4pPr marL="1014984" indent="-137160" algn="l" rtl="0" eaLnBrk="1" latinLnBrk="0" hangingPunct="1">
        <a:spcBef>
          <a:spcPct val="20000"/>
        </a:spcBef>
        <a:buClr>
          <a:schemeClr val="tx1"/>
        </a:buClr>
        <a:buSzPct val="100000"/>
        <a:buFont typeface="Wingdings 3"/>
        <a:buChar char=""/>
        <a:defRPr kumimoji="0" sz="1500" kern="1200">
          <a:solidFill>
            <a:schemeClr val="tx1"/>
          </a:solidFill>
          <a:latin typeface="+mn-lt"/>
          <a:ea typeface="+mn-ea"/>
          <a:cs typeface="+mn-cs"/>
        </a:defRPr>
      </a:lvl4pPr>
      <a:lvl5pPr marL="1159002" indent="-137160" algn="l" rtl="0" eaLnBrk="1" latinLnBrk="0" hangingPunct="1">
        <a:spcBef>
          <a:spcPct val="20000"/>
        </a:spcBef>
        <a:buClr>
          <a:schemeClr val="tx1"/>
        </a:buClr>
        <a:buFont typeface="Wingdings 2"/>
        <a:buChar char=""/>
        <a:defRPr kumimoji="0" sz="1500" kern="1200">
          <a:solidFill>
            <a:schemeClr val="tx1"/>
          </a:solidFill>
          <a:latin typeface="+mn-lt"/>
          <a:ea typeface="+mn-ea"/>
          <a:cs typeface="+mn-cs"/>
        </a:defRPr>
      </a:lvl5pPr>
      <a:lvl6pPr marL="1323594" indent="-137160" algn="l" rtl="0" eaLnBrk="1" latinLnBrk="0" hangingPunct="1">
        <a:spcBef>
          <a:spcPct val="20000"/>
        </a:spcBef>
        <a:buClr>
          <a:schemeClr val="tx1"/>
        </a:buClr>
        <a:buFont typeface="Wingdings 3"/>
        <a:buChar char=""/>
        <a:defRPr kumimoji="0" sz="1350" kern="1200">
          <a:solidFill>
            <a:schemeClr val="tx1"/>
          </a:solidFill>
          <a:latin typeface="+mn-lt"/>
          <a:ea typeface="+mn-ea"/>
          <a:cs typeface="+mn-cs"/>
        </a:defRPr>
      </a:lvl6pPr>
      <a:lvl7pPr marL="1474470" indent="-137160" algn="l" rtl="0" eaLnBrk="1" latinLnBrk="0" hangingPunct="1">
        <a:spcBef>
          <a:spcPct val="20000"/>
        </a:spcBef>
        <a:buClr>
          <a:schemeClr val="tx1"/>
        </a:buClr>
        <a:buFont typeface="Wingdings 2"/>
        <a:buChar char=""/>
        <a:defRPr kumimoji="0" sz="1200" kern="1200">
          <a:solidFill>
            <a:schemeClr val="tx1"/>
          </a:solidFill>
          <a:latin typeface="+mn-lt"/>
          <a:ea typeface="+mn-ea"/>
          <a:cs typeface="+mn-cs"/>
        </a:defRPr>
      </a:lvl7pPr>
      <a:lvl8pPr marL="1625346" indent="-137160" algn="l" rtl="0" eaLnBrk="1" latinLnBrk="0" hangingPunct="1">
        <a:spcBef>
          <a:spcPct val="20000"/>
        </a:spcBef>
        <a:buClr>
          <a:schemeClr val="tx1"/>
        </a:buClr>
        <a:buFont typeface="Wingdings 2"/>
        <a:buChar char=""/>
        <a:defRPr kumimoji="0" sz="1050" kern="1200">
          <a:solidFill>
            <a:schemeClr val="tx1"/>
          </a:solidFill>
          <a:latin typeface="+mn-lt"/>
          <a:ea typeface="+mn-ea"/>
          <a:cs typeface="+mn-cs"/>
        </a:defRPr>
      </a:lvl8pPr>
      <a:lvl9pPr marL="1776222" indent="-137160" algn="l" rtl="0" eaLnBrk="1" latinLnBrk="0" hangingPunct="1">
        <a:spcBef>
          <a:spcPct val="20000"/>
        </a:spcBef>
        <a:buClr>
          <a:schemeClr val="tx1"/>
        </a:buClr>
        <a:buFont typeface="Wingdings 2"/>
        <a:buChar char=""/>
        <a:defRPr kumimoji="0" sz="105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7844203"/>
      </p:ext>
    </p:extLst>
  </p:cSld>
  <p:clrMap bg1="lt1" tx1="dk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5BA2C-7DEA-4F7E-0030-368A1716D2FA}"/>
              </a:ext>
            </a:extLst>
          </p:cNvPr>
          <p:cNvSpPr>
            <a:spLocks noGrp="1"/>
          </p:cNvSpPr>
          <p:nvPr>
            <p:ph type="title"/>
          </p:nvPr>
        </p:nvSpPr>
        <p:spPr>
          <a:xfrm>
            <a:off x="7813040" y="1209040"/>
            <a:ext cx="3769360" cy="3708400"/>
          </a:xfrm>
        </p:spPr>
        <p:txBody>
          <a:bodyPr/>
          <a:lstStyle/>
          <a:p>
            <a:r>
              <a:rPr lang="en-US" dirty="0"/>
              <a:t>Welcome to the Merced </a:t>
            </a:r>
            <a:r>
              <a:rPr lang="en-US"/>
              <a:t>Christian Church</a:t>
            </a:r>
            <a:endParaRPr lang="en-US" dirty="0"/>
          </a:p>
        </p:txBody>
      </p:sp>
      <p:pic>
        <p:nvPicPr>
          <p:cNvPr id="5" name="Content Placeholder 4" descr="A logo on a building&#10;&#10;Description automatically generated">
            <a:extLst>
              <a:ext uri="{FF2B5EF4-FFF2-40B4-BE49-F238E27FC236}">
                <a16:creationId xmlns:a16="http://schemas.microsoft.com/office/drawing/2014/main" id="{85E28BCA-9120-4026-95A5-E8B00F3D3A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3120" y="36414"/>
            <a:ext cx="6858000" cy="6821586"/>
          </a:xfrm>
        </p:spPr>
      </p:pic>
    </p:spTree>
    <p:extLst>
      <p:ext uri="{BB962C8B-B14F-4D97-AF65-F5344CB8AC3E}">
        <p14:creationId xmlns:p14="http://schemas.microsoft.com/office/powerpoint/2010/main" val="58535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415611" y="992767"/>
            <a:ext cx="11360800" cy="2736800"/>
          </a:xfrm>
          <a:prstGeom prst="rect">
            <a:avLst/>
          </a:prstGeom>
        </p:spPr>
        <p:txBody>
          <a:bodyPr spcFirstLastPara="1" wrap="square" lIns="121900" tIns="121900" rIns="121900" bIns="121900" anchor="b" anchorCtr="0">
            <a:normAutofit/>
          </a:bodyPr>
          <a:lstStyle/>
          <a:p>
            <a:r>
              <a:rPr lang="en">
                <a:solidFill>
                  <a:schemeClr val="lt1"/>
                </a:solidFill>
              </a:rPr>
              <a:t>I Feel Good</a:t>
            </a:r>
            <a:endParaRPr>
              <a:solidFill>
                <a:schemeClr val="lt1"/>
              </a:solidFill>
            </a:endParaRPr>
          </a:p>
        </p:txBody>
      </p:sp>
      <p:sp>
        <p:nvSpPr>
          <p:cNvPr id="61" name="Google Shape;61;p14"/>
          <p:cNvSpPr txBox="1">
            <a:spLocks noGrp="1"/>
          </p:cNvSpPr>
          <p:nvPr>
            <p:ph type="subTitle" idx="1"/>
          </p:nvPr>
        </p:nvSpPr>
        <p:spPr>
          <a:xfrm>
            <a:off x="415600" y="3778833"/>
            <a:ext cx="11360800" cy="1056800"/>
          </a:xfrm>
          <a:prstGeom prst="rect">
            <a:avLst/>
          </a:prstGeom>
        </p:spPr>
        <p:txBody>
          <a:bodyPr spcFirstLastPara="1" wrap="square" lIns="121900" tIns="121900" rIns="121900" bIns="121900" anchor="t" anchorCtr="0">
            <a:normAutofit/>
          </a:bodyPr>
          <a:lstStyle/>
          <a:p>
            <a:pPr marL="0" indent="0"/>
            <a:r>
              <a:rPr lang="en" sz="4000">
                <a:solidFill>
                  <a:schemeClr val="lt1"/>
                </a:solidFill>
              </a:rPr>
              <a:t>(714)</a:t>
            </a:r>
            <a:endParaRPr sz="40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415600" y="531633"/>
            <a:ext cx="11360800" cy="6025200"/>
          </a:xfrm>
          <a:prstGeom prst="rect">
            <a:avLst/>
          </a:prstGeom>
        </p:spPr>
        <p:txBody>
          <a:bodyPr spcFirstLastPara="1" wrap="square" lIns="121900" tIns="121900" rIns="121900" bIns="121900" anchor="t" anchorCtr="0">
            <a:normAutofit/>
          </a:bodyPr>
          <a:lstStyle/>
          <a:p>
            <a:pPr algn="ctr">
              <a:buSzPts val="1100"/>
            </a:pPr>
            <a:r>
              <a:rPr lang="en" sz="4400">
                <a:solidFill>
                  <a:schemeClr val="lt1"/>
                </a:solidFill>
              </a:rPr>
              <a:t>I feel good, good good</a:t>
            </a:r>
            <a:br>
              <a:rPr lang="en" sz="4400">
                <a:solidFill>
                  <a:schemeClr val="lt1"/>
                </a:solidFill>
              </a:rPr>
            </a:br>
            <a:r>
              <a:rPr lang="en" sz="4400">
                <a:solidFill>
                  <a:schemeClr val="lt1"/>
                </a:solidFill>
              </a:rPr>
              <a:t>I feel good, oh yes my Lord!</a:t>
            </a:r>
            <a:endParaRPr sz="4400">
              <a:solidFill>
                <a:schemeClr val="lt1"/>
              </a:solidFill>
            </a:endParaRPr>
          </a:p>
          <a:p>
            <a:pPr algn="ctr">
              <a:buSzPts val="1100"/>
            </a:pPr>
            <a:r>
              <a:rPr lang="en" sz="4400">
                <a:solidFill>
                  <a:schemeClr val="lt1"/>
                </a:solidFill>
              </a:rPr>
              <a:t>Because there’s somethin’ ‘bout the Spirit of Jesus,</a:t>
            </a:r>
            <a:endParaRPr sz="4400">
              <a:solidFill>
                <a:schemeClr val="lt1"/>
              </a:solidFill>
            </a:endParaRPr>
          </a:p>
          <a:p>
            <a:pPr algn="ctr">
              <a:buSzPts val="1100"/>
            </a:pPr>
            <a:r>
              <a:rPr lang="en" sz="4400">
                <a:solidFill>
                  <a:schemeClr val="lt1"/>
                </a:solidFill>
              </a:rPr>
              <a:t>That makes me feel good,</a:t>
            </a:r>
            <a:endParaRPr sz="4400">
              <a:solidFill>
                <a:schemeClr val="lt1"/>
              </a:solidFill>
            </a:endParaRPr>
          </a:p>
          <a:p>
            <a:pPr algn="ctr">
              <a:buSzPts val="1100"/>
            </a:pPr>
            <a:r>
              <a:rPr lang="en" sz="4400">
                <a:solidFill>
                  <a:schemeClr val="lt1"/>
                </a:solidFill>
              </a:rPr>
              <a:t>Good, good, good.</a:t>
            </a:r>
            <a:endParaRPr sz="440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415600" y="531633"/>
            <a:ext cx="11360800" cy="6025200"/>
          </a:xfrm>
          <a:prstGeom prst="rect">
            <a:avLst/>
          </a:prstGeom>
        </p:spPr>
        <p:txBody>
          <a:bodyPr spcFirstLastPara="1" wrap="square" lIns="121900" tIns="121900" rIns="121900" bIns="121900" anchor="t" anchorCtr="0">
            <a:normAutofit/>
          </a:bodyPr>
          <a:lstStyle/>
          <a:p>
            <a:pPr algn="ctr">
              <a:buSzPts val="1100"/>
            </a:pPr>
            <a:r>
              <a:rPr lang="en" sz="4400">
                <a:solidFill>
                  <a:schemeClr val="lt1"/>
                </a:solidFill>
              </a:rPr>
              <a:t>I feel love, love love</a:t>
            </a:r>
            <a:br>
              <a:rPr lang="en" sz="4400">
                <a:solidFill>
                  <a:schemeClr val="lt1"/>
                </a:solidFill>
              </a:rPr>
            </a:br>
            <a:r>
              <a:rPr lang="en" sz="4400">
                <a:solidFill>
                  <a:schemeClr val="lt1"/>
                </a:solidFill>
              </a:rPr>
              <a:t>I feel love, oh yes my Lord!</a:t>
            </a:r>
            <a:endParaRPr sz="4400">
              <a:solidFill>
                <a:schemeClr val="lt1"/>
              </a:solidFill>
            </a:endParaRPr>
          </a:p>
          <a:p>
            <a:pPr algn="ctr">
              <a:buSzPts val="1100"/>
            </a:pPr>
            <a:r>
              <a:rPr lang="en" sz="4400">
                <a:solidFill>
                  <a:schemeClr val="lt1"/>
                </a:solidFill>
              </a:rPr>
              <a:t>Because there’s somethin’ ‘bout the Spirit of Jesus,</a:t>
            </a:r>
            <a:endParaRPr sz="4400">
              <a:solidFill>
                <a:schemeClr val="lt1"/>
              </a:solidFill>
            </a:endParaRPr>
          </a:p>
          <a:p>
            <a:pPr algn="ctr">
              <a:buSzPts val="1100"/>
            </a:pPr>
            <a:r>
              <a:rPr lang="en" sz="4400">
                <a:solidFill>
                  <a:schemeClr val="lt1"/>
                </a:solidFill>
              </a:rPr>
              <a:t>That makes me feel love,</a:t>
            </a:r>
            <a:endParaRPr sz="4400">
              <a:solidFill>
                <a:schemeClr val="lt1"/>
              </a:solidFill>
            </a:endParaRPr>
          </a:p>
          <a:p>
            <a:pPr algn="ctr">
              <a:buSzPts val="1100"/>
            </a:pPr>
            <a:r>
              <a:rPr lang="en" sz="4400">
                <a:solidFill>
                  <a:schemeClr val="lt1"/>
                </a:solidFill>
              </a:rPr>
              <a:t>Love, love, love.</a:t>
            </a:r>
            <a:endParaRPr sz="440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7"/>
          <p:cNvSpPr txBox="1">
            <a:spLocks noGrp="1"/>
          </p:cNvSpPr>
          <p:nvPr>
            <p:ph type="title"/>
          </p:nvPr>
        </p:nvSpPr>
        <p:spPr>
          <a:xfrm>
            <a:off x="415600" y="531633"/>
            <a:ext cx="11360800" cy="6025200"/>
          </a:xfrm>
          <a:prstGeom prst="rect">
            <a:avLst/>
          </a:prstGeom>
        </p:spPr>
        <p:txBody>
          <a:bodyPr spcFirstLastPara="1" wrap="square" lIns="121900" tIns="121900" rIns="121900" bIns="121900" anchor="t" anchorCtr="0">
            <a:normAutofit/>
          </a:bodyPr>
          <a:lstStyle/>
          <a:p>
            <a:pPr algn="ctr">
              <a:buSzPts val="1100"/>
            </a:pPr>
            <a:r>
              <a:rPr lang="en" sz="4400">
                <a:solidFill>
                  <a:schemeClr val="lt1"/>
                </a:solidFill>
              </a:rPr>
              <a:t>I feel joy, joy joy</a:t>
            </a:r>
            <a:br>
              <a:rPr lang="en" sz="4400">
                <a:solidFill>
                  <a:schemeClr val="lt1"/>
                </a:solidFill>
              </a:rPr>
            </a:br>
            <a:r>
              <a:rPr lang="en" sz="4400">
                <a:solidFill>
                  <a:schemeClr val="lt1"/>
                </a:solidFill>
              </a:rPr>
              <a:t>I feel joy, oh yes my Lord!</a:t>
            </a:r>
            <a:endParaRPr sz="4400">
              <a:solidFill>
                <a:schemeClr val="lt1"/>
              </a:solidFill>
            </a:endParaRPr>
          </a:p>
          <a:p>
            <a:pPr algn="ctr">
              <a:buSzPts val="1100"/>
            </a:pPr>
            <a:r>
              <a:rPr lang="en" sz="4400">
                <a:solidFill>
                  <a:schemeClr val="lt1"/>
                </a:solidFill>
              </a:rPr>
              <a:t>Because there’s somethin’ ‘bout the Spirit of Jesus,</a:t>
            </a:r>
            <a:endParaRPr sz="4400">
              <a:solidFill>
                <a:schemeClr val="lt1"/>
              </a:solidFill>
            </a:endParaRPr>
          </a:p>
          <a:p>
            <a:pPr algn="ctr">
              <a:buSzPts val="1100"/>
            </a:pPr>
            <a:r>
              <a:rPr lang="en" sz="4400">
                <a:solidFill>
                  <a:schemeClr val="lt1"/>
                </a:solidFill>
              </a:rPr>
              <a:t>That makes me feel joy,</a:t>
            </a:r>
            <a:endParaRPr sz="4400">
              <a:solidFill>
                <a:schemeClr val="lt1"/>
              </a:solidFill>
            </a:endParaRPr>
          </a:p>
          <a:p>
            <a:pPr algn="ctr">
              <a:buSzPts val="1100"/>
            </a:pPr>
            <a:r>
              <a:rPr lang="en" sz="4400">
                <a:solidFill>
                  <a:schemeClr val="lt1"/>
                </a:solidFill>
              </a:rPr>
              <a:t>joy, joy, joy.</a:t>
            </a:r>
            <a:endParaRPr sz="440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8"/>
          <p:cNvSpPr txBox="1">
            <a:spLocks noGrp="1"/>
          </p:cNvSpPr>
          <p:nvPr>
            <p:ph type="title"/>
          </p:nvPr>
        </p:nvSpPr>
        <p:spPr>
          <a:xfrm>
            <a:off x="415600" y="531633"/>
            <a:ext cx="11360800" cy="6025200"/>
          </a:xfrm>
          <a:prstGeom prst="rect">
            <a:avLst/>
          </a:prstGeom>
        </p:spPr>
        <p:txBody>
          <a:bodyPr spcFirstLastPara="1" wrap="square" lIns="121900" tIns="121900" rIns="121900" bIns="121900" anchor="t" anchorCtr="0">
            <a:normAutofit/>
          </a:bodyPr>
          <a:lstStyle/>
          <a:p>
            <a:pPr algn="ctr">
              <a:buSzPts val="1100"/>
            </a:pPr>
            <a:r>
              <a:rPr lang="en" sz="4400">
                <a:solidFill>
                  <a:schemeClr val="lt1"/>
                </a:solidFill>
              </a:rPr>
              <a:t>I feel peace, peace, peace</a:t>
            </a:r>
            <a:br>
              <a:rPr lang="en" sz="4400">
                <a:solidFill>
                  <a:schemeClr val="lt1"/>
                </a:solidFill>
              </a:rPr>
            </a:br>
            <a:r>
              <a:rPr lang="en" sz="4400">
                <a:solidFill>
                  <a:schemeClr val="lt1"/>
                </a:solidFill>
              </a:rPr>
              <a:t>I feel peace, oh yes my Lord!</a:t>
            </a:r>
            <a:endParaRPr sz="4400">
              <a:solidFill>
                <a:schemeClr val="lt1"/>
              </a:solidFill>
            </a:endParaRPr>
          </a:p>
          <a:p>
            <a:pPr algn="ctr">
              <a:buSzPts val="1100"/>
            </a:pPr>
            <a:r>
              <a:rPr lang="en" sz="4400">
                <a:solidFill>
                  <a:schemeClr val="lt1"/>
                </a:solidFill>
              </a:rPr>
              <a:t>Because there’s somethin’ ‘bout the Spirit of Jesus,</a:t>
            </a:r>
            <a:endParaRPr sz="4400">
              <a:solidFill>
                <a:schemeClr val="lt1"/>
              </a:solidFill>
            </a:endParaRPr>
          </a:p>
          <a:p>
            <a:pPr algn="ctr">
              <a:buSzPts val="1100"/>
            </a:pPr>
            <a:r>
              <a:rPr lang="en" sz="4400">
                <a:solidFill>
                  <a:schemeClr val="lt1"/>
                </a:solidFill>
              </a:rPr>
              <a:t>That makes me feel peace,</a:t>
            </a:r>
            <a:endParaRPr sz="4400">
              <a:solidFill>
                <a:schemeClr val="lt1"/>
              </a:solidFill>
            </a:endParaRPr>
          </a:p>
          <a:p>
            <a:pPr algn="ctr">
              <a:buSzPts val="1100"/>
            </a:pPr>
            <a:r>
              <a:rPr lang="en" sz="4400">
                <a:solidFill>
                  <a:schemeClr val="lt1"/>
                </a:solidFill>
              </a:rPr>
              <a:t>Peace, peace, peace.</a:t>
            </a:r>
            <a:endParaRPr sz="440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415600" y="531633"/>
            <a:ext cx="11360800" cy="6025200"/>
          </a:xfrm>
          <a:prstGeom prst="rect">
            <a:avLst/>
          </a:prstGeom>
        </p:spPr>
        <p:txBody>
          <a:bodyPr spcFirstLastPara="1" wrap="square" lIns="121900" tIns="121900" rIns="121900" bIns="121900" anchor="t" anchorCtr="0">
            <a:normAutofit/>
          </a:bodyPr>
          <a:lstStyle/>
          <a:p>
            <a:pPr algn="ctr">
              <a:buSzPts val="1100"/>
            </a:pPr>
            <a:r>
              <a:rPr lang="en" sz="4400">
                <a:solidFill>
                  <a:schemeClr val="lt1"/>
                </a:solidFill>
              </a:rPr>
              <a:t>So – I feel good, good good</a:t>
            </a:r>
            <a:br>
              <a:rPr lang="en" sz="4400">
                <a:solidFill>
                  <a:schemeClr val="lt1"/>
                </a:solidFill>
              </a:rPr>
            </a:br>
            <a:r>
              <a:rPr lang="en" sz="4400">
                <a:solidFill>
                  <a:schemeClr val="lt1"/>
                </a:solidFill>
              </a:rPr>
              <a:t>I feel good, oh yes my Lord!</a:t>
            </a:r>
            <a:endParaRPr sz="4400">
              <a:solidFill>
                <a:schemeClr val="lt1"/>
              </a:solidFill>
            </a:endParaRPr>
          </a:p>
          <a:p>
            <a:pPr algn="ctr">
              <a:buSzPts val="1100"/>
            </a:pPr>
            <a:r>
              <a:rPr lang="en" sz="4400">
                <a:solidFill>
                  <a:schemeClr val="lt1"/>
                </a:solidFill>
              </a:rPr>
              <a:t>Because there’s somethin’ ‘bout the Spirit of Jesus,</a:t>
            </a:r>
            <a:endParaRPr sz="4400">
              <a:solidFill>
                <a:schemeClr val="lt1"/>
              </a:solidFill>
            </a:endParaRPr>
          </a:p>
          <a:p>
            <a:pPr algn="ctr">
              <a:buSzPts val="1100"/>
            </a:pPr>
            <a:r>
              <a:rPr lang="en" sz="4400">
                <a:solidFill>
                  <a:schemeClr val="lt1"/>
                </a:solidFill>
              </a:rPr>
              <a:t>That makes me feel good,</a:t>
            </a:r>
            <a:endParaRPr sz="4400">
              <a:solidFill>
                <a:schemeClr val="lt1"/>
              </a:solidFill>
            </a:endParaRPr>
          </a:p>
          <a:p>
            <a:pPr algn="ctr">
              <a:buSzPts val="1100"/>
            </a:pPr>
            <a:r>
              <a:rPr lang="en" sz="4400">
                <a:solidFill>
                  <a:schemeClr val="lt1"/>
                </a:solidFill>
              </a:rPr>
              <a:t>Good, good, good.</a:t>
            </a:r>
            <a:endParaRPr sz="4400">
              <a:solidFill>
                <a:schemeClr val="lt1"/>
              </a:solidFill>
            </a:endParaRPr>
          </a:p>
          <a:p>
            <a:pPr algn="ctr">
              <a:buSzPts val="1100"/>
            </a:pPr>
            <a:endParaRPr sz="4400">
              <a:solidFill>
                <a:schemeClr val="lt1"/>
              </a:solidFill>
            </a:endParaRPr>
          </a:p>
          <a:p>
            <a:pPr algn="ctr">
              <a:buSzPts val="1100"/>
            </a:pPr>
            <a:r>
              <a:rPr lang="en" sz="4400">
                <a:solidFill>
                  <a:schemeClr val="lt1"/>
                </a:solidFill>
              </a:rPr>
              <a:t>[End]</a:t>
            </a:r>
            <a:endParaRPr sz="440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2DC5B-4C23-5E8C-7408-CC3F617EDD53}"/>
              </a:ext>
            </a:extLst>
          </p:cNvPr>
          <p:cNvSpPr>
            <a:spLocks noGrp="1"/>
          </p:cNvSpPr>
          <p:nvPr>
            <p:ph type="title"/>
          </p:nvPr>
        </p:nvSpPr>
        <p:spPr/>
        <p:txBody>
          <a:bodyPr/>
          <a:lstStyle/>
          <a:p>
            <a:endParaRPr lang="en-US"/>
          </a:p>
        </p:txBody>
      </p:sp>
      <p:pic>
        <p:nvPicPr>
          <p:cNvPr id="1026" name="Picture 2" descr="Welcome hand lettering sign by Microvector on @creativemarket">
            <a:extLst>
              <a:ext uri="{FF2B5EF4-FFF2-40B4-BE49-F238E27FC236}">
                <a16:creationId xmlns:a16="http://schemas.microsoft.com/office/drawing/2014/main" id="{6DFCBD98-C3B0-5F77-7A9B-DA546DBC69E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8414" y="-192684"/>
            <a:ext cx="11835172" cy="8019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830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0"/>
          <p:cNvSpPr txBox="1">
            <a:spLocks noGrp="1"/>
          </p:cNvSpPr>
          <p:nvPr>
            <p:ph type="ctrTitle"/>
          </p:nvPr>
        </p:nvSpPr>
        <p:spPr>
          <a:xfrm>
            <a:off x="415611" y="992767"/>
            <a:ext cx="11360800" cy="2736800"/>
          </a:xfrm>
          <a:prstGeom prst="rect">
            <a:avLst/>
          </a:prstGeom>
        </p:spPr>
        <p:txBody>
          <a:bodyPr spcFirstLastPara="1" wrap="square" lIns="121900" tIns="121900" rIns="121900" bIns="121900" anchor="b" anchorCtr="0">
            <a:normAutofit/>
          </a:bodyPr>
          <a:lstStyle/>
          <a:p>
            <a:r>
              <a:rPr lang="en">
                <a:solidFill>
                  <a:schemeClr val="lt1"/>
                </a:solidFill>
              </a:rPr>
              <a:t>Sing Hallelujah To The Lord</a:t>
            </a:r>
            <a:endParaRPr>
              <a:solidFill>
                <a:schemeClr val="lt1"/>
              </a:solidFill>
            </a:endParaRPr>
          </a:p>
        </p:txBody>
      </p:sp>
      <p:sp>
        <p:nvSpPr>
          <p:cNvPr id="92" name="Google Shape;92;p20"/>
          <p:cNvSpPr txBox="1">
            <a:spLocks noGrp="1"/>
          </p:cNvSpPr>
          <p:nvPr>
            <p:ph type="subTitle" idx="1"/>
          </p:nvPr>
        </p:nvSpPr>
        <p:spPr>
          <a:xfrm>
            <a:off x="415600" y="3778833"/>
            <a:ext cx="11360800" cy="1056800"/>
          </a:xfrm>
          <a:prstGeom prst="rect">
            <a:avLst/>
          </a:prstGeom>
        </p:spPr>
        <p:txBody>
          <a:bodyPr spcFirstLastPara="1" wrap="square" lIns="121900" tIns="121900" rIns="121900" bIns="121900" anchor="t" anchorCtr="0">
            <a:normAutofit/>
          </a:bodyPr>
          <a:lstStyle/>
          <a:p>
            <a:pPr marL="0" indent="0"/>
            <a:r>
              <a:rPr lang="en">
                <a:solidFill>
                  <a:schemeClr val="lt1"/>
                </a:solidFill>
              </a:rPr>
              <a:t>(218)</a:t>
            </a:r>
            <a:endParaRPr>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1"/>
          <p:cNvSpPr txBox="1">
            <a:spLocks noGrp="1"/>
          </p:cNvSpPr>
          <p:nvPr>
            <p:ph type="title"/>
          </p:nvPr>
        </p:nvSpPr>
        <p:spPr>
          <a:xfrm>
            <a:off x="415600" y="231167"/>
            <a:ext cx="11360800" cy="6112800"/>
          </a:xfrm>
          <a:prstGeom prst="rect">
            <a:avLst/>
          </a:prstGeom>
        </p:spPr>
        <p:txBody>
          <a:bodyPr spcFirstLastPara="1" wrap="square" lIns="121900" tIns="121900" rIns="121900" bIns="121900" anchor="t" anchorCtr="0">
            <a:noAutofit/>
          </a:bodyPr>
          <a:lstStyle/>
          <a:p>
            <a:pPr algn="ctr"/>
            <a:r>
              <a:rPr lang="en" sz="4800">
                <a:solidFill>
                  <a:schemeClr val="lt1"/>
                </a:solidFill>
              </a:rPr>
              <a:t>(Women echo after men.)</a:t>
            </a:r>
            <a:endParaRPr sz="4800">
              <a:solidFill>
                <a:schemeClr val="lt1"/>
              </a:solidFill>
            </a:endParaRPr>
          </a:p>
          <a:p>
            <a:pPr algn="ctr"/>
            <a:endParaRPr sz="4800">
              <a:solidFill>
                <a:schemeClr val="lt1"/>
              </a:solidFill>
            </a:endParaRPr>
          </a:p>
          <a:p>
            <a:pPr algn="ctr"/>
            <a:r>
              <a:rPr lang="en" sz="4800">
                <a:solidFill>
                  <a:schemeClr val="lt1"/>
                </a:solidFill>
              </a:rPr>
              <a:t>Sing hallelujah to the Lord,</a:t>
            </a:r>
            <a:endParaRPr sz="4800">
              <a:solidFill>
                <a:schemeClr val="lt1"/>
              </a:solidFill>
            </a:endParaRPr>
          </a:p>
          <a:p>
            <a:pPr algn="ctr"/>
            <a:r>
              <a:rPr lang="en" sz="4800">
                <a:solidFill>
                  <a:schemeClr val="lt1"/>
                </a:solidFill>
              </a:rPr>
              <a:t>Sing hallelujah to the Lord,</a:t>
            </a:r>
            <a:endParaRPr sz="4800">
              <a:solidFill>
                <a:schemeClr val="lt1"/>
              </a:solidFill>
            </a:endParaRPr>
          </a:p>
          <a:p>
            <a:pPr algn="ctr"/>
            <a:endParaRPr sz="4800">
              <a:solidFill>
                <a:schemeClr val="lt1"/>
              </a:solidFill>
            </a:endParaRPr>
          </a:p>
          <a:p>
            <a:pPr algn="ctr"/>
            <a:r>
              <a:rPr lang="en" sz="4800">
                <a:solidFill>
                  <a:schemeClr val="lt1"/>
                </a:solidFill>
              </a:rPr>
              <a:t>Sing hallelujah, sing hallelujah,</a:t>
            </a:r>
            <a:endParaRPr sz="4800">
              <a:solidFill>
                <a:schemeClr val="lt1"/>
              </a:solidFill>
            </a:endParaRPr>
          </a:p>
          <a:p>
            <a:pPr algn="ctr"/>
            <a:r>
              <a:rPr lang="en" sz="4800">
                <a:solidFill>
                  <a:schemeClr val="lt1"/>
                </a:solidFill>
              </a:rPr>
              <a:t>Sing hallelujah to the Lord.</a:t>
            </a:r>
            <a:endParaRPr sz="48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2"/>
          <p:cNvSpPr txBox="1">
            <a:spLocks noGrp="1"/>
          </p:cNvSpPr>
          <p:nvPr>
            <p:ph type="title"/>
          </p:nvPr>
        </p:nvSpPr>
        <p:spPr>
          <a:xfrm>
            <a:off x="415600" y="231167"/>
            <a:ext cx="11360800" cy="6112800"/>
          </a:xfrm>
          <a:prstGeom prst="rect">
            <a:avLst/>
          </a:prstGeom>
        </p:spPr>
        <p:txBody>
          <a:bodyPr spcFirstLastPara="1" wrap="square" lIns="121900" tIns="121900" rIns="121900" bIns="121900" anchor="t" anchorCtr="0">
            <a:noAutofit/>
          </a:bodyPr>
          <a:lstStyle/>
          <a:p>
            <a:pPr algn="ctr"/>
            <a:r>
              <a:rPr lang="en" sz="4800">
                <a:solidFill>
                  <a:schemeClr val="lt1"/>
                </a:solidFill>
              </a:rPr>
              <a:t>(Women echo after men.)</a:t>
            </a:r>
            <a:endParaRPr sz="4800">
              <a:solidFill>
                <a:schemeClr val="lt1"/>
              </a:solidFill>
            </a:endParaRPr>
          </a:p>
          <a:p>
            <a:pPr algn="ctr"/>
            <a:endParaRPr sz="4800">
              <a:solidFill>
                <a:schemeClr val="lt1"/>
              </a:solidFill>
            </a:endParaRPr>
          </a:p>
          <a:p>
            <a:pPr algn="ctr"/>
            <a:r>
              <a:rPr lang="en" sz="4800">
                <a:solidFill>
                  <a:schemeClr val="lt1"/>
                </a:solidFill>
              </a:rPr>
              <a:t>Jesus is risen from the dead,</a:t>
            </a:r>
            <a:endParaRPr sz="4800">
              <a:solidFill>
                <a:schemeClr val="lt1"/>
              </a:solidFill>
            </a:endParaRPr>
          </a:p>
          <a:p>
            <a:pPr algn="ctr"/>
            <a:r>
              <a:rPr lang="en" sz="4800">
                <a:solidFill>
                  <a:schemeClr val="lt1"/>
                </a:solidFill>
              </a:rPr>
              <a:t>Jesus is risen from the dead,</a:t>
            </a:r>
            <a:endParaRPr sz="4800">
              <a:solidFill>
                <a:schemeClr val="lt1"/>
              </a:solidFill>
            </a:endParaRPr>
          </a:p>
          <a:p>
            <a:pPr algn="ctr"/>
            <a:endParaRPr sz="4800">
              <a:solidFill>
                <a:schemeClr val="lt1"/>
              </a:solidFill>
            </a:endParaRPr>
          </a:p>
          <a:p>
            <a:pPr algn="ctr"/>
            <a:r>
              <a:rPr lang="en" sz="4800">
                <a:solidFill>
                  <a:schemeClr val="lt1"/>
                </a:solidFill>
              </a:rPr>
              <a:t>Jesus is risen, Jesus is risen</a:t>
            </a:r>
            <a:endParaRPr sz="4800">
              <a:solidFill>
                <a:schemeClr val="lt1"/>
              </a:solidFill>
            </a:endParaRPr>
          </a:p>
          <a:p>
            <a:pPr algn="ctr"/>
            <a:r>
              <a:rPr lang="en" sz="4800">
                <a:solidFill>
                  <a:schemeClr val="lt1"/>
                </a:solidFill>
              </a:rPr>
              <a:t>Jesus is risen from the dead.</a:t>
            </a:r>
            <a:endParaRPr sz="480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3"/>
          <p:cNvSpPr txBox="1">
            <a:spLocks noGrp="1"/>
          </p:cNvSpPr>
          <p:nvPr>
            <p:ph type="title"/>
          </p:nvPr>
        </p:nvSpPr>
        <p:spPr>
          <a:xfrm>
            <a:off x="415600" y="231167"/>
            <a:ext cx="11360800" cy="6112800"/>
          </a:xfrm>
          <a:prstGeom prst="rect">
            <a:avLst/>
          </a:prstGeom>
        </p:spPr>
        <p:txBody>
          <a:bodyPr spcFirstLastPara="1" wrap="square" lIns="121900" tIns="121900" rIns="121900" bIns="121900" anchor="t" anchorCtr="0">
            <a:noAutofit/>
          </a:bodyPr>
          <a:lstStyle/>
          <a:p>
            <a:pPr algn="ctr"/>
            <a:r>
              <a:rPr lang="en" sz="4800">
                <a:solidFill>
                  <a:schemeClr val="lt1"/>
                </a:solidFill>
              </a:rPr>
              <a:t>(Women echo after men.)</a:t>
            </a:r>
            <a:endParaRPr sz="4800">
              <a:solidFill>
                <a:schemeClr val="lt1"/>
              </a:solidFill>
            </a:endParaRPr>
          </a:p>
          <a:p>
            <a:pPr algn="ctr"/>
            <a:endParaRPr sz="4800">
              <a:solidFill>
                <a:schemeClr val="lt1"/>
              </a:solidFill>
            </a:endParaRPr>
          </a:p>
          <a:p>
            <a:pPr algn="ctr"/>
            <a:r>
              <a:rPr lang="en" sz="4800">
                <a:solidFill>
                  <a:schemeClr val="lt1"/>
                </a:solidFill>
              </a:rPr>
              <a:t>Jesus is living in His church,</a:t>
            </a:r>
            <a:endParaRPr sz="4800">
              <a:solidFill>
                <a:schemeClr val="lt1"/>
              </a:solidFill>
            </a:endParaRPr>
          </a:p>
          <a:p>
            <a:pPr algn="ctr"/>
            <a:r>
              <a:rPr lang="en" sz="4800">
                <a:solidFill>
                  <a:schemeClr val="lt1"/>
                </a:solidFill>
              </a:rPr>
              <a:t>Jesus is living in His church,</a:t>
            </a:r>
            <a:endParaRPr sz="4800">
              <a:solidFill>
                <a:schemeClr val="lt1"/>
              </a:solidFill>
            </a:endParaRPr>
          </a:p>
          <a:p>
            <a:pPr algn="ctr"/>
            <a:endParaRPr sz="4800">
              <a:solidFill>
                <a:schemeClr val="lt1"/>
              </a:solidFill>
            </a:endParaRPr>
          </a:p>
          <a:p>
            <a:pPr algn="ctr"/>
            <a:r>
              <a:rPr lang="en" sz="4800">
                <a:solidFill>
                  <a:schemeClr val="lt1"/>
                </a:solidFill>
              </a:rPr>
              <a:t>Jesus is living, Jesus is living</a:t>
            </a:r>
            <a:endParaRPr sz="4800">
              <a:solidFill>
                <a:schemeClr val="lt1"/>
              </a:solidFill>
            </a:endParaRPr>
          </a:p>
          <a:p>
            <a:pPr algn="ctr"/>
            <a:r>
              <a:rPr lang="en" sz="4800">
                <a:solidFill>
                  <a:schemeClr val="lt1"/>
                </a:solidFill>
              </a:rPr>
              <a:t>Jesus is living in His church.</a:t>
            </a:r>
            <a:endParaRPr sz="480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4"/>
          <p:cNvSpPr txBox="1">
            <a:spLocks noGrp="1"/>
          </p:cNvSpPr>
          <p:nvPr>
            <p:ph type="title"/>
          </p:nvPr>
        </p:nvSpPr>
        <p:spPr>
          <a:xfrm>
            <a:off x="415600" y="231167"/>
            <a:ext cx="11360800" cy="6112800"/>
          </a:xfrm>
          <a:prstGeom prst="rect">
            <a:avLst/>
          </a:prstGeom>
        </p:spPr>
        <p:txBody>
          <a:bodyPr spcFirstLastPara="1" wrap="square" lIns="121900" tIns="121900" rIns="121900" bIns="121900" anchor="t" anchorCtr="0">
            <a:noAutofit/>
          </a:bodyPr>
          <a:lstStyle/>
          <a:p>
            <a:pPr algn="ctr"/>
            <a:r>
              <a:rPr lang="en" sz="4800">
                <a:solidFill>
                  <a:schemeClr val="lt1"/>
                </a:solidFill>
              </a:rPr>
              <a:t>(Women echo after men.)</a:t>
            </a:r>
            <a:endParaRPr sz="4800">
              <a:solidFill>
                <a:schemeClr val="lt1"/>
              </a:solidFill>
            </a:endParaRPr>
          </a:p>
          <a:p>
            <a:pPr algn="ctr"/>
            <a:endParaRPr sz="4800">
              <a:solidFill>
                <a:schemeClr val="lt1"/>
              </a:solidFill>
            </a:endParaRPr>
          </a:p>
          <a:p>
            <a:pPr algn="ctr"/>
            <a:r>
              <a:rPr lang="en" sz="4800">
                <a:solidFill>
                  <a:schemeClr val="lt1"/>
                </a:solidFill>
              </a:rPr>
              <a:t>Jesus is Lord of Heaven and Earth,</a:t>
            </a:r>
            <a:endParaRPr sz="4800">
              <a:solidFill>
                <a:schemeClr val="lt1"/>
              </a:solidFill>
            </a:endParaRPr>
          </a:p>
          <a:p>
            <a:pPr algn="ctr"/>
            <a:r>
              <a:rPr lang="en" sz="4800">
                <a:solidFill>
                  <a:schemeClr val="lt1"/>
                </a:solidFill>
              </a:rPr>
              <a:t>Jesus is Lord of Heaven and Earth,</a:t>
            </a:r>
            <a:endParaRPr sz="4800">
              <a:solidFill>
                <a:schemeClr val="lt1"/>
              </a:solidFill>
            </a:endParaRPr>
          </a:p>
          <a:p>
            <a:pPr algn="ctr"/>
            <a:endParaRPr sz="4800">
              <a:solidFill>
                <a:schemeClr val="lt1"/>
              </a:solidFill>
            </a:endParaRPr>
          </a:p>
          <a:p>
            <a:pPr algn="ctr"/>
            <a:r>
              <a:rPr lang="en" sz="4800">
                <a:solidFill>
                  <a:schemeClr val="lt1"/>
                </a:solidFill>
              </a:rPr>
              <a:t>Jesus is Lord, Jesus is Lord,</a:t>
            </a:r>
            <a:endParaRPr sz="4800">
              <a:solidFill>
                <a:schemeClr val="lt1"/>
              </a:solidFill>
            </a:endParaRPr>
          </a:p>
          <a:p>
            <a:pPr algn="ctr"/>
            <a:r>
              <a:rPr lang="en" sz="4800">
                <a:solidFill>
                  <a:schemeClr val="lt1"/>
                </a:solidFill>
              </a:rPr>
              <a:t>Jesus is Lord of Heaven and Earth.</a:t>
            </a:r>
            <a:endParaRPr sz="4800">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5"/>
          <p:cNvSpPr txBox="1">
            <a:spLocks noGrp="1"/>
          </p:cNvSpPr>
          <p:nvPr>
            <p:ph type="title"/>
          </p:nvPr>
        </p:nvSpPr>
        <p:spPr>
          <a:xfrm>
            <a:off x="415600" y="231167"/>
            <a:ext cx="11360800" cy="6112800"/>
          </a:xfrm>
          <a:prstGeom prst="rect">
            <a:avLst/>
          </a:prstGeom>
        </p:spPr>
        <p:txBody>
          <a:bodyPr spcFirstLastPara="1" wrap="square" lIns="121900" tIns="121900" rIns="121900" bIns="121900" anchor="t" anchorCtr="0">
            <a:noAutofit/>
          </a:bodyPr>
          <a:lstStyle/>
          <a:p>
            <a:pPr algn="ctr"/>
            <a:r>
              <a:rPr lang="en" sz="4800">
                <a:solidFill>
                  <a:schemeClr val="lt1"/>
                </a:solidFill>
              </a:rPr>
              <a:t>(Women echo after men.)</a:t>
            </a:r>
            <a:endParaRPr sz="4800">
              <a:solidFill>
                <a:schemeClr val="lt1"/>
              </a:solidFill>
            </a:endParaRPr>
          </a:p>
          <a:p>
            <a:pPr algn="ctr"/>
            <a:endParaRPr sz="4800">
              <a:solidFill>
                <a:schemeClr val="lt1"/>
              </a:solidFill>
            </a:endParaRPr>
          </a:p>
          <a:p>
            <a:pPr algn="ctr"/>
            <a:r>
              <a:rPr lang="en" sz="4800">
                <a:solidFill>
                  <a:schemeClr val="lt1"/>
                </a:solidFill>
              </a:rPr>
              <a:t>He’s coming back to claim his own,</a:t>
            </a:r>
            <a:endParaRPr sz="4800">
              <a:solidFill>
                <a:schemeClr val="lt1"/>
              </a:solidFill>
            </a:endParaRPr>
          </a:p>
          <a:p>
            <a:pPr algn="ctr"/>
            <a:r>
              <a:rPr lang="en" sz="4800">
                <a:solidFill>
                  <a:schemeClr val="lt1"/>
                </a:solidFill>
              </a:rPr>
              <a:t>He’s coming back to claim his own,</a:t>
            </a:r>
            <a:endParaRPr sz="4800">
              <a:solidFill>
                <a:schemeClr val="lt1"/>
              </a:solidFill>
            </a:endParaRPr>
          </a:p>
          <a:p>
            <a:pPr algn="ctr"/>
            <a:endParaRPr sz="4800">
              <a:solidFill>
                <a:schemeClr val="lt1"/>
              </a:solidFill>
            </a:endParaRPr>
          </a:p>
          <a:p>
            <a:pPr algn="ctr"/>
            <a:r>
              <a:rPr lang="en" sz="4800">
                <a:solidFill>
                  <a:schemeClr val="lt1"/>
                </a:solidFill>
              </a:rPr>
              <a:t>He’s coming back, He’s coming back,</a:t>
            </a:r>
            <a:endParaRPr sz="4800">
              <a:solidFill>
                <a:schemeClr val="lt1"/>
              </a:solidFill>
            </a:endParaRPr>
          </a:p>
          <a:p>
            <a:pPr algn="ctr"/>
            <a:r>
              <a:rPr lang="en" sz="4800">
                <a:solidFill>
                  <a:schemeClr val="lt1"/>
                </a:solidFill>
              </a:rPr>
              <a:t>He’s coming back to claim his own.</a:t>
            </a:r>
            <a:endParaRPr sz="4800">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6"/>
          <p:cNvSpPr txBox="1">
            <a:spLocks noGrp="1"/>
          </p:cNvSpPr>
          <p:nvPr>
            <p:ph type="title"/>
          </p:nvPr>
        </p:nvSpPr>
        <p:spPr>
          <a:xfrm>
            <a:off x="415600" y="231167"/>
            <a:ext cx="11360800" cy="6112800"/>
          </a:xfrm>
          <a:prstGeom prst="rect">
            <a:avLst/>
          </a:prstGeom>
        </p:spPr>
        <p:txBody>
          <a:bodyPr spcFirstLastPara="1" wrap="square" lIns="121900" tIns="121900" rIns="121900" bIns="121900" anchor="t" anchorCtr="0">
            <a:noAutofit/>
          </a:bodyPr>
          <a:lstStyle/>
          <a:p>
            <a:pPr algn="ctr"/>
            <a:r>
              <a:rPr lang="en" sz="4800">
                <a:solidFill>
                  <a:schemeClr val="lt1"/>
                </a:solidFill>
              </a:rPr>
              <a:t>(Women echo after men.)</a:t>
            </a:r>
            <a:endParaRPr sz="4800">
              <a:solidFill>
                <a:schemeClr val="lt1"/>
              </a:solidFill>
            </a:endParaRPr>
          </a:p>
          <a:p>
            <a:pPr algn="ctr"/>
            <a:endParaRPr sz="4800">
              <a:solidFill>
                <a:schemeClr val="lt1"/>
              </a:solidFill>
            </a:endParaRPr>
          </a:p>
          <a:p>
            <a:pPr algn="ctr"/>
            <a:r>
              <a:rPr lang="en" sz="4800">
                <a:solidFill>
                  <a:schemeClr val="lt1"/>
                </a:solidFill>
              </a:rPr>
              <a:t>Sing hallelujah to the Lord,</a:t>
            </a:r>
            <a:endParaRPr sz="4800">
              <a:solidFill>
                <a:schemeClr val="lt1"/>
              </a:solidFill>
            </a:endParaRPr>
          </a:p>
          <a:p>
            <a:pPr algn="ctr"/>
            <a:r>
              <a:rPr lang="en" sz="4800">
                <a:solidFill>
                  <a:schemeClr val="lt1"/>
                </a:solidFill>
              </a:rPr>
              <a:t>Sing hallelujah to the Lord,</a:t>
            </a:r>
            <a:endParaRPr sz="4800">
              <a:solidFill>
                <a:schemeClr val="lt1"/>
              </a:solidFill>
            </a:endParaRPr>
          </a:p>
          <a:p>
            <a:pPr algn="ctr"/>
            <a:endParaRPr sz="4800">
              <a:solidFill>
                <a:schemeClr val="lt1"/>
              </a:solidFill>
            </a:endParaRPr>
          </a:p>
          <a:p>
            <a:pPr algn="ctr"/>
            <a:r>
              <a:rPr lang="en" sz="4800">
                <a:solidFill>
                  <a:schemeClr val="lt1"/>
                </a:solidFill>
              </a:rPr>
              <a:t>Sing hallelujah, sing hallelujah,</a:t>
            </a:r>
            <a:endParaRPr sz="4800">
              <a:solidFill>
                <a:schemeClr val="lt1"/>
              </a:solidFill>
            </a:endParaRPr>
          </a:p>
          <a:p>
            <a:pPr algn="ctr"/>
            <a:r>
              <a:rPr lang="en" sz="4800">
                <a:solidFill>
                  <a:schemeClr val="lt1"/>
                </a:solidFill>
              </a:rPr>
              <a:t>Sing hallelujah to the Lord.</a:t>
            </a:r>
            <a:endParaRPr sz="4800">
              <a:solidFill>
                <a:schemeClr val="lt1"/>
              </a:solidFill>
            </a:endParaRPr>
          </a:p>
          <a:p>
            <a:pPr algn="ctr"/>
            <a:r>
              <a:rPr lang="en" sz="4800">
                <a:solidFill>
                  <a:schemeClr val="lt1"/>
                </a:solidFill>
              </a:rPr>
              <a:t>[End]</a:t>
            </a:r>
            <a:endParaRPr sz="4800">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7"/>
          <p:cNvSpPr txBox="1">
            <a:spLocks noGrp="1"/>
          </p:cNvSpPr>
          <p:nvPr>
            <p:ph type="ctrTitle"/>
          </p:nvPr>
        </p:nvSpPr>
        <p:spPr>
          <a:xfrm>
            <a:off x="415611" y="992767"/>
            <a:ext cx="11360800" cy="2736800"/>
          </a:xfrm>
          <a:prstGeom prst="rect">
            <a:avLst/>
          </a:prstGeom>
        </p:spPr>
        <p:txBody>
          <a:bodyPr spcFirstLastPara="1" wrap="square" lIns="121900" tIns="121900" rIns="121900" bIns="121900" anchor="b" anchorCtr="0">
            <a:normAutofit/>
          </a:bodyPr>
          <a:lstStyle/>
          <a:p>
            <a:r>
              <a:rPr lang="en">
                <a:solidFill>
                  <a:schemeClr val="lt1"/>
                </a:solidFill>
              </a:rPr>
              <a:t>I Need Your Love</a:t>
            </a:r>
            <a:endParaRPr>
              <a:solidFill>
                <a:schemeClr val="lt1"/>
              </a:solidFill>
            </a:endParaRPr>
          </a:p>
        </p:txBody>
      </p:sp>
      <p:sp>
        <p:nvSpPr>
          <p:cNvPr id="128" name="Google Shape;128;p27"/>
          <p:cNvSpPr txBox="1">
            <a:spLocks noGrp="1"/>
          </p:cNvSpPr>
          <p:nvPr>
            <p:ph type="subTitle" idx="1"/>
          </p:nvPr>
        </p:nvSpPr>
        <p:spPr>
          <a:xfrm>
            <a:off x="415600" y="3778833"/>
            <a:ext cx="11360800" cy="1056800"/>
          </a:xfrm>
          <a:prstGeom prst="rect">
            <a:avLst/>
          </a:prstGeom>
        </p:spPr>
        <p:txBody>
          <a:bodyPr spcFirstLastPara="1" wrap="square" lIns="121900" tIns="121900" rIns="121900" bIns="121900" anchor="t" anchorCtr="0">
            <a:normAutofit/>
          </a:bodyPr>
          <a:lstStyle/>
          <a:p>
            <a:pPr marL="0" indent="0"/>
            <a:r>
              <a:rPr lang="en">
                <a:solidFill>
                  <a:schemeClr val="lt1"/>
                </a:solidFill>
              </a:rPr>
              <a:t>(218)</a:t>
            </a:r>
            <a:endParaRPr>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8"/>
          <p:cNvSpPr txBox="1">
            <a:spLocks noGrp="1"/>
          </p:cNvSpPr>
          <p:nvPr>
            <p:ph type="title"/>
          </p:nvPr>
        </p:nvSpPr>
        <p:spPr>
          <a:xfrm>
            <a:off x="415600" y="593367"/>
            <a:ext cx="11360800" cy="5750800"/>
          </a:xfrm>
          <a:prstGeom prst="rect">
            <a:avLst/>
          </a:prstGeom>
        </p:spPr>
        <p:txBody>
          <a:bodyPr spcFirstLastPara="1" wrap="square" lIns="121900" tIns="121900" rIns="121900" bIns="121900" anchor="t" anchorCtr="0">
            <a:noAutofit/>
          </a:bodyPr>
          <a:lstStyle/>
          <a:p>
            <a:pPr algn="ctr"/>
            <a:r>
              <a:rPr lang="en" sz="4800">
                <a:solidFill>
                  <a:schemeClr val="lt1"/>
                </a:solidFill>
              </a:rPr>
              <a:t>Oh I need your love in this shadowed place;</a:t>
            </a:r>
            <a:endParaRPr sz="4800">
              <a:solidFill>
                <a:schemeClr val="lt1"/>
              </a:solidFill>
            </a:endParaRPr>
          </a:p>
          <a:p>
            <a:pPr algn="ctr"/>
            <a:r>
              <a:rPr lang="en" sz="4800">
                <a:solidFill>
                  <a:schemeClr val="lt1"/>
                </a:solidFill>
              </a:rPr>
              <a:t>I can’t get enough of your sunlight on my face</a:t>
            </a:r>
            <a:endParaRPr sz="4800">
              <a:solidFill>
                <a:schemeClr val="lt1"/>
              </a:solidFill>
            </a:endParaRPr>
          </a:p>
          <a:p>
            <a:pPr algn="ctr"/>
            <a:r>
              <a:rPr lang="en" sz="4800">
                <a:solidFill>
                  <a:schemeClr val="lt1"/>
                </a:solidFill>
              </a:rPr>
              <a:t>When it’s cold and dark, or I’m far from home, you are in my heart and I never walk alone.</a:t>
            </a:r>
            <a:endParaRPr sz="480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9"/>
          <p:cNvSpPr txBox="1">
            <a:spLocks noGrp="1"/>
          </p:cNvSpPr>
          <p:nvPr>
            <p:ph type="title"/>
          </p:nvPr>
        </p:nvSpPr>
        <p:spPr>
          <a:xfrm>
            <a:off x="415600" y="593367"/>
            <a:ext cx="11360800" cy="5750800"/>
          </a:xfrm>
          <a:prstGeom prst="rect">
            <a:avLst/>
          </a:prstGeom>
        </p:spPr>
        <p:txBody>
          <a:bodyPr spcFirstLastPara="1" wrap="square" lIns="121900" tIns="121900" rIns="121900" bIns="121900" anchor="t" anchorCtr="0">
            <a:noAutofit/>
          </a:bodyPr>
          <a:lstStyle/>
          <a:p>
            <a:pPr algn="ctr"/>
            <a:r>
              <a:rPr lang="en" sz="4800">
                <a:solidFill>
                  <a:schemeClr val="lt1"/>
                </a:solidFill>
              </a:rPr>
              <a:t>And just like a tree planted by a stream, thirsty for a drink of your love, I can’t face a day without some time to pray;</a:t>
            </a:r>
            <a:endParaRPr sz="4800">
              <a:solidFill>
                <a:schemeClr val="lt1"/>
              </a:solidFill>
            </a:endParaRPr>
          </a:p>
          <a:p>
            <a:pPr algn="ctr"/>
            <a:r>
              <a:rPr lang="en" sz="4800">
                <a:solidFill>
                  <a:schemeClr val="lt1"/>
                </a:solidFill>
              </a:rPr>
              <a:t>I sing this song to say I need your love</a:t>
            </a:r>
            <a:endParaRPr sz="4800">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30"/>
          <p:cNvSpPr txBox="1">
            <a:spLocks noGrp="1"/>
          </p:cNvSpPr>
          <p:nvPr>
            <p:ph type="title"/>
          </p:nvPr>
        </p:nvSpPr>
        <p:spPr>
          <a:xfrm>
            <a:off x="415600" y="593367"/>
            <a:ext cx="11360800" cy="5750800"/>
          </a:xfrm>
          <a:prstGeom prst="rect">
            <a:avLst/>
          </a:prstGeom>
        </p:spPr>
        <p:txBody>
          <a:bodyPr spcFirstLastPara="1" wrap="square" lIns="121900" tIns="121900" rIns="121900" bIns="121900" anchor="t" anchorCtr="0">
            <a:noAutofit/>
          </a:bodyPr>
          <a:lstStyle/>
          <a:p>
            <a:pPr algn="ctr"/>
            <a:r>
              <a:rPr lang="en" sz="4800">
                <a:solidFill>
                  <a:schemeClr val="lt1"/>
                </a:solidFill>
              </a:rPr>
              <a:t>I’m a tiny child, but when I’m with you</a:t>
            </a:r>
            <a:endParaRPr sz="4800">
              <a:solidFill>
                <a:schemeClr val="lt1"/>
              </a:solidFill>
            </a:endParaRPr>
          </a:p>
          <a:p>
            <a:pPr algn="ctr"/>
            <a:r>
              <a:rPr lang="en" sz="4800">
                <a:solidFill>
                  <a:schemeClr val="lt1"/>
                </a:solidFill>
              </a:rPr>
              <a:t>I will not grow tired ‘cause there’s nothing you can’t do.</a:t>
            </a:r>
            <a:endParaRPr sz="4800">
              <a:solidFill>
                <a:schemeClr val="lt1"/>
              </a:solidFill>
            </a:endParaRPr>
          </a:p>
          <a:p>
            <a:pPr algn="ctr"/>
            <a:r>
              <a:rPr lang="en" sz="4800">
                <a:solidFill>
                  <a:schemeClr val="lt1"/>
                </a:solidFill>
              </a:rPr>
              <a:t>Your love makes me strong though I’m small and weak,</a:t>
            </a:r>
            <a:endParaRPr sz="4800">
              <a:solidFill>
                <a:schemeClr val="lt1"/>
              </a:solidFill>
            </a:endParaRPr>
          </a:p>
          <a:p>
            <a:pPr algn="ctr"/>
            <a:r>
              <a:rPr lang="en" sz="4800">
                <a:solidFill>
                  <a:schemeClr val="lt1"/>
                </a:solidFill>
              </a:rPr>
              <a:t>And the whole day long you’ll speak through me when I speak.</a:t>
            </a:r>
            <a:endParaRPr sz="4800">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31"/>
          <p:cNvSpPr txBox="1">
            <a:spLocks noGrp="1"/>
          </p:cNvSpPr>
          <p:nvPr>
            <p:ph type="title"/>
          </p:nvPr>
        </p:nvSpPr>
        <p:spPr>
          <a:xfrm>
            <a:off x="415600" y="593367"/>
            <a:ext cx="11360800" cy="5750800"/>
          </a:xfrm>
          <a:prstGeom prst="rect">
            <a:avLst/>
          </a:prstGeom>
        </p:spPr>
        <p:txBody>
          <a:bodyPr spcFirstLastPara="1" wrap="square" lIns="121900" tIns="121900" rIns="121900" bIns="121900" anchor="t" anchorCtr="0">
            <a:noAutofit/>
          </a:bodyPr>
          <a:lstStyle/>
          <a:p>
            <a:pPr algn="ctr"/>
            <a:r>
              <a:rPr lang="en" sz="4800">
                <a:solidFill>
                  <a:schemeClr val="lt1"/>
                </a:solidFill>
              </a:rPr>
              <a:t>And just like a tree planted by a stream, thirsty for a drink of your love, I can’t face a day without some time to pray;</a:t>
            </a:r>
            <a:endParaRPr sz="4800">
              <a:solidFill>
                <a:schemeClr val="lt1"/>
              </a:solidFill>
            </a:endParaRPr>
          </a:p>
          <a:p>
            <a:pPr algn="ctr"/>
            <a:r>
              <a:rPr lang="en" sz="4800">
                <a:solidFill>
                  <a:schemeClr val="lt1"/>
                </a:solidFill>
              </a:rPr>
              <a:t>I sing this song to say I need your love</a:t>
            </a:r>
            <a:endParaRPr sz="4800">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32"/>
          <p:cNvSpPr txBox="1">
            <a:spLocks noGrp="1"/>
          </p:cNvSpPr>
          <p:nvPr>
            <p:ph type="title"/>
          </p:nvPr>
        </p:nvSpPr>
        <p:spPr>
          <a:xfrm>
            <a:off x="415600" y="593367"/>
            <a:ext cx="11360800" cy="5750800"/>
          </a:xfrm>
          <a:prstGeom prst="rect">
            <a:avLst/>
          </a:prstGeom>
        </p:spPr>
        <p:txBody>
          <a:bodyPr spcFirstLastPara="1" wrap="square" lIns="121900" tIns="121900" rIns="121900" bIns="121900" anchor="t" anchorCtr="0">
            <a:noAutofit/>
          </a:bodyPr>
          <a:lstStyle/>
          <a:p>
            <a:pPr algn="ctr"/>
            <a:r>
              <a:rPr lang="en" sz="4800">
                <a:solidFill>
                  <a:schemeClr val="lt1"/>
                </a:solidFill>
              </a:rPr>
              <a:t>You gave all for me though I’d cursed your name;</a:t>
            </a:r>
            <a:endParaRPr sz="4800">
              <a:solidFill>
                <a:schemeClr val="lt1"/>
              </a:solidFill>
            </a:endParaRPr>
          </a:p>
          <a:p>
            <a:pPr algn="ctr"/>
            <a:r>
              <a:rPr lang="en" sz="4800">
                <a:solidFill>
                  <a:schemeClr val="lt1"/>
                </a:solidFill>
              </a:rPr>
              <a:t>On that bitter tree, Lord, you suffered for my shame.</a:t>
            </a:r>
            <a:endParaRPr sz="4800">
              <a:solidFill>
                <a:schemeClr val="lt1"/>
              </a:solidFill>
            </a:endParaRPr>
          </a:p>
          <a:p>
            <a:pPr algn="ctr"/>
            <a:r>
              <a:rPr lang="en" sz="4800">
                <a:solidFill>
                  <a:schemeClr val="lt1"/>
                </a:solidFill>
              </a:rPr>
              <a:t>How can I thank you? Your love paid my way.</a:t>
            </a:r>
            <a:endParaRPr sz="4800">
              <a:solidFill>
                <a:schemeClr val="lt1"/>
              </a:solidFill>
            </a:endParaRPr>
          </a:p>
          <a:p>
            <a:r>
              <a:rPr lang="en" sz="4800">
                <a:solidFill>
                  <a:schemeClr val="lt1"/>
                </a:solidFill>
              </a:rPr>
              <a:t>All that I can do is live for you every day.</a:t>
            </a:r>
            <a:endParaRPr sz="4800">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3"/>
          <p:cNvSpPr txBox="1">
            <a:spLocks noGrp="1"/>
          </p:cNvSpPr>
          <p:nvPr>
            <p:ph type="title"/>
          </p:nvPr>
        </p:nvSpPr>
        <p:spPr>
          <a:xfrm>
            <a:off x="415600" y="593367"/>
            <a:ext cx="11360800" cy="5750800"/>
          </a:xfrm>
          <a:prstGeom prst="rect">
            <a:avLst/>
          </a:prstGeom>
        </p:spPr>
        <p:txBody>
          <a:bodyPr spcFirstLastPara="1" wrap="square" lIns="121900" tIns="121900" rIns="121900" bIns="121900" anchor="t" anchorCtr="0">
            <a:noAutofit/>
          </a:bodyPr>
          <a:lstStyle/>
          <a:p>
            <a:pPr algn="ctr"/>
            <a:r>
              <a:rPr lang="en" sz="4800">
                <a:solidFill>
                  <a:schemeClr val="lt1"/>
                </a:solidFill>
              </a:rPr>
              <a:t>And just like a tree planted by a stream, thirsty for a drink of your love, I can’t face a day without some time to pray;</a:t>
            </a:r>
            <a:endParaRPr sz="4800">
              <a:solidFill>
                <a:schemeClr val="lt1"/>
              </a:solidFill>
            </a:endParaRPr>
          </a:p>
          <a:p>
            <a:pPr algn="ctr"/>
            <a:r>
              <a:rPr lang="en" sz="4800">
                <a:solidFill>
                  <a:schemeClr val="lt1"/>
                </a:solidFill>
              </a:rPr>
              <a:t>I sing this song to say I need your love</a:t>
            </a:r>
            <a:endParaRPr sz="4800">
              <a:solidFill>
                <a:schemeClr val="lt1"/>
              </a:solidFill>
            </a:endParaRPr>
          </a:p>
          <a:p>
            <a:pPr algn="ctr"/>
            <a:endParaRPr sz="4800">
              <a:solidFill>
                <a:schemeClr val="lt1"/>
              </a:solidFill>
            </a:endParaRPr>
          </a:p>
          <a:p>
            <a:pPr algn="ctr"/>
            <a:r>
              <a:rPr lang="en" sz="4800">
                <a:solidFill>
                  <a:schemeClr val="lt1"/>
                </a:solidFill>
              </a:rPr>
              <a:t>[End]</a:t>
            </a:r>
            <a:endParaRPr sz="4800">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3881D-5800-1703-2B40-DC102CF7D5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C1702F-F7F3-E2B9-D89B-F5C308CA40BB}"/>
              </a:ext>
            </a:extLst>
          </p:cNvPr>
          <p:cNvSpPr>
            <a:spLocks noGrp="1"/>
          </p:cNvSpPr>
          <p:nvPr>
            <p:ph type="ctrTitle"/>
          </p:nvPr>
        </p:nvSpPr>
        <p:spPr>
          <a:xfrm>
            <a:off x="228600" y="1447800"/>
            <a:ext cx="3072384" cy="3581400"/>
          </a:xfrm>
        </p:spPr>
        <p:txBody>
          <a:bodyPr>
            <a:normAutofit/>
          </a:bodyPr>
          <a:lstStyle/>
          <a:p>
            <a:r>
              <a:rPr lang="en-US" sz="5300" b="1" dirty="0"/>
              <a:t>Joshua II Preparing to Enter</a:t>
            </a:r>
            <a:br>
              <a:rPr lang="en-US" sz="4800" b="1" dirty="0"/>
            </a:br>
            <a:endParaRPr lang="en-US" sz="4800" b="1" dirty="0"/>
          </a:p>
        </p:txBody>
      </p:sp>
      <p:sp>
        <p:nvSpPr>
          <p:cNvPr id="3" name="Subtitle 2">
            <a:extLst>
              <a:ext uri="{FF2B5EF4-FFF2-40B4-BE49-F238E27FC236}">
                <a16:creationId xmlns:a16="http://schemas.microsoft.com/office/drawing/2014/main" id="{5E7D2AC5-8DDC-3929-7C31-FDA1B195C37B}"/>
              </a:ext>
            </a:extLst>
          </p:cNvPr>
          <p:cNvSpPr>
            <a:spLocks noGrp="1"/>
          </p:cNvSpPr>
          <p:nvPr>
            <p:ph type="subTitle" idx="1"/>
          </p:nvPr>
        </p:nvSpPr>
        <p:spPr>
          <a:xfrm flipV="1">
            <a:off x="1060704" y="4965192"/>
            <a:ext cx="3072384" cy="950976"/>
          </a:xfrm>
        </p:spPr>
        <p:txBody>
          <a:bodyPr>
            <a:normAutofit/>
          </a:bodyPr>
          <a:lstStyle/>
          <a:p>
            <a:endParaRPr lang="en-US" sz="4000" b="1" dirty="0"/>
          </a:p>
        </p:txBody>
      </p:sp>
      <p:pic>
        <p:nvPicPr>
          <p:cNvPr id="4" name="Picture 2" descr="God's Breath Publications » THE FALL OF JERICHO">
            <a:extLst>
              <a:ext uri="{FF2B5EF4-FFF2-40B4-BE49-F238E27FC236}">
                <a16:creationId xmlns:a16="http://schemas.microsoft.com/office/drawing/2014/main" id="{D512D9B1-D959-ABFF-AECE-D85C704D85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3486" y="941832"/>
            <a:ext cx="8296114" cy="5436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870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FFBA6-50CB-84DA-EA8F-04DD1B1871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02C210-F015-CF3C-5352-8024613B1A42}"/>
              </a:ext>
            </a:extLst>
          </p:cNvPr>
          <p:cNvSpPr>
            <a:spLocks noGrp="1"/>
          </p:cNvSpPr>
          <p:nvPr>
            <p:ph type="title"/>
          </p:nvPr>
        </p:nvSpPr>
        <p:spPr/>
        <p:txBody>
          <a:bodyPr/>
          <a:lstStyle/>
          <a:p>
            <a:pPr algn="ctr"/>
            <a:r>
              <a:rPr lang="en-US" b="1" dirty="0"/>
              <a:t>Background to Joshua</a:t>
            </a:r>
          </a:p>
        </p:txBody>
      </p:sp>
      <p:sp>
        <p:nvSpPr>
          <p:cNvPr id="3" name="Content Placeholder 2">
            <a:extLst>
              <a:ext uri="{FF2B5EF4-FFF2-40B4-BE49-F238E27FC236}">
                <a16:creationId xmlns:a16="http://schemas.microsoft.com/office/drawing/2014/main" id="{E1CC5966-C045-C829-7EA2-A6077D4941A1}"/>
              </a:ext>
            </a:extLst>
          </p:cNvPr>
          <p:cNvSpPr>
            <a:spLocks noGrp="1"/>
          </p:cNvSpPr>
          <p:nvPr>
            <p:ph idx="1"/>
          </p:nvPr>
        </p:nvSpPr>
        <p:spPr>
          <a:xfrm>
            <a:off x="838200" y="1981199"/>
            <a:ext cx="10896600" cy="4195763"/>
          </a:xfrm>
        </p:spPr>
        <p:txBody>
          <a:bodyPr>
            <a:normAutofit/>
          </a:bodyPr>
          <a:lstStyle/>
          <a:p>
            <a:pPr marL="0" indent="0">
              <a:buNone/>
            </a:pPr>
            <a:r>
              <a:rPr lang="en-US" sz="3200" b="1" dirty="0"/>
              <a:t>Three ways of thinking about Joshua:</a:t>
            </a:r>
            <a:br>
              <a:rPr lang="en-US" sz="3200" b="1" dirty="0"/>
            </a:br>
            <a:endParaRPr lang="en-US" sz="3200" b="1" dirty="0"/>
          </a:p>
          <a:p>
            <a:pPr marL="0" indent="0">
              <a:buNone/>
            </a:pPr>
            <a:r>
              <a:rPr lang="en-US" sz="3200" b="1" dirty="0"/>
              <a:t>1. A Historical Book   (Joshua, Judges, 1,2 Sam, 1,2 Kings)</a:t>
            </a:r>
          </a:p>
          <a:p>
            <a:pPr marL="0" indent="0">
              <a:buNone/>
            </a:pPr>
            <a:endParaRPr lang="en-US" sz="1400" b="1" dirty="0"/>
          </a:p>
          <a:p>
            <a:pPr marL="0" indent="0">
              <a:buNone/>
            </a:pPr>
            <a:r>
              <a:rPr lang="en-US" sz="3200" b="1" dirty="0"/>
              <a:t>2. The completion of Deuteronomy  (Hexateuch)</a:t>
            </a:r>
          </a:p>
          <a:p>
            <a:pPr marL="0" indent="0">
              <a:buNone/>
            </a:pPr>
            <a:endParaRPr lang="en-US" sz="1400" b="1" dirty="0"/>
          </a:p>
          <a:p>
            <a:pPr marL="0" indent="0">
              <a:buNone/>
            </a:pPr>
            <a:r>
              <a:rPr lang="en-US" sz="3200" b="1" dirty="0"/>
              <a:t>3. A book about godly leadership</a:t>
            </a:r>
          </a:p>
          <a:p>
            <a:pPr marL="0" indent="0">
              <a:buNone/>
            </a:pPr>
            <a:endParaRPr lang="en-US" sz="3200" b="1" dirty="0"/>
          </a:p>
          <a:p>
            <a:pPr marL="0" indent="0">
              <a:buNone/>
            </a:pPr>
            <a:endParaRPr lang="en-US" sz="3200" b="1" dirty="0"/>
          </a:p>
        </p:txBody>
      </p:sp>
    </p:spTree>
    <p:extLst>
      <p:ext uri="{BB962C8B-B14F-4D97-AF65-F5344CB8AC3E}">
        <p14:creationId xmlns:p14="http://schemas.microsoft.com/office/powerpoint/2010/main" val="4038721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BF7EA-321F-28A1-C8E7-35C3C87BBE4B}"/>
              </a:ext>
            </a:extLst>
          </p:cNvPr>
          <p:cNvSpPr>
            <a:spLocks noGrp="1"/>
          </p:cNvSpPr>
          <p:nvPr>
            <p:ph type="title"/>
          </p:nvPr>
        </p:nvSpPr>
        <p:spPr/>
        <p:txBody>
          <a:bodyPr/>
          <a:lstStyle/>
          <a:p>
            <a:pPr algn="ctr"/>
            <a:r>
              <a:rPr lang="en-US" b="1" dirty="0"/>
              <a:t>Theme Passage</a:t>
            </a:r>
          </a:p>
        </p:txBody>
      </p:sp>
      <p:sp>
        <p:nvSpPr>
          <p:cNvPr id="3" name="Content Placeholder 2">
            <a:extLst>
              <a:ext uri="{FF2B5EF4-FFF2-40B4-BE49-F238E27FC236}">
                <a16:creationId xmlns:a16="http://schemas.microsoft.com/office/drawing/2014/main" id="{B5C3EB64-EE3D-9AF5-D593-190725AFBAA6}"/>
              </a:ext>
            </a:extLst>
          </p:cNvPr>
          <p:cNvSpPr>
            <a:spLocks noGrp="1"/>
          </p:cNvSpPr>
          <p:nvPr>
            <p:ph idx="1"/>
          </p:nvPr>
        </p:nvSpPr>
        <p:spPr>
          <a:xfrm>
            <a:off x="990600" y="1981199"/>
            <a:ext cx="10363200" cy="4195763"/>
          </a:xfrm>
        </p:spPr>
        <p:txBody>
          <a:bodyPr>
            <a:normAutofit lnSpcReduction="10000"/>
          </a:bodyPr>
          <a:lstStyle/>
          <a:p>
            <a:pPr marL="0" indent="0">
              <a:buNone/>
            </a:pPr>
            <a:endParaRPr lang="en-US" sz="3200" b="1" dirty="0"/>
          </a:p>
          <a:p>
            <a:pPr marL="0" indent="0">
              <a:buNone/>
            </a:pPr>
            <a:r>
              <a:rPr lang="en-US" sz="3200" b="1" dirty="0"/>
              <a:t>Joshua 1:6  Be strong and courageous,  because you will lead these people to inherit the land I swore to their ancestors to give them.</a:t>
            </a:r>
          </a:p>
          <a:p>
            <a:pPr marL="0" indent="0">
              <a:buNone/>
            </a:pPr>
            <a:endParaRPr lang="en-US" sz="3200" b="1" dirty="0"/>
          </a:p>
          <a:p>
            <a:pPr marL="0" indent="0">
              <a:buNone/>
            </a:pPr>
            <a:r>
              <a:rPr lang="en-US" sz="3200" b="1" dirty="0"/>
              <a:t>The land is yours, now go and take it.</a:t>
            </a:r>
          </a:p>
          <a:p>
            <a:pPr marL="0" indent="0">
              <a:buNone/>
            </a:pPr>
            <a:r>
              <a:rPr lang="en-US" sz="3200" b="1" dirty="0"/>
              <a:t>Receiving the Promised Land is an event.</a:t>
            </a:r>
          </a:p>
          <a:p>
            <a:pPr marL="0" indent="0">
              <a:buNone/>
            </a:pPr>
            <a:r>
              <a:rPr lang="en-US" sz="3200" b="1" dirty="0"/>
              <a:t>Taking it is a process.  Already but not yet.</a:t>
            </a:r>
          </a:p>
        </p:txBody>
      </p:sp>
    </p:spTree>
    <p:extLst>
      <p:ext uri="{BB962C8B-B14F-4D97-AF65-F5344CB8AC3E}">
        <p14:creationId xmlns:p14="http://schemas.microsoft.com/office/powerpoint/2010/main" val="2859956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34C8B-9AEE-E876-3687-18108C129811}"/>
              </a:ext>
            </a:extLst>
          </p:cNvPr>
          <p:cNvSpPr>
            <a:spLocks noGrp="1"/>
          </p:cNvSpPr>
          <p:nvPr>
            <p:ph type="title"/>
          </p:nvPr>
        </p:nvSpPr>
        <p:spPr/>
        <p:txBody>
          <a:bodyPr>
            <a:normAutofit/>
          </a:bodyPr>
          <a:lstStyle/>
          <a:p>
            <a:pPr algn="ctr"/>
            <a:r>
              <a:rPr lang="en-US" sz="4000" b="1" dirty="0"/>
              <a:t>Joshua as History</a:t>
            </a:r>
          </a:p>
        </p:txBody>
      </p:sp>
      <p:sp>
        <p:nvSpPr>
          <p:cNvPr id="3" name="Content Placeholder 2">
            <a:extLst>
              <a:ext uri="{FF2B5EF4-FFF2-40B4-BE49-F238E27FC236}">
                <a16:creationId xmlns:a16="http://schemas.microsoft.com/office/drawing/2014/main" id="{689DACFE-D502-49BB-C4EE-3F53D88BB1D4}"/>
              </a:ext>
            </a:extLst>
          </p:cNvPr>
          <p:cNvSpPr>
            <a:spLocks noGrp="1"/>
          </p:cNvSpPr>
          <p:nvPr>
            <p:ph idx="1"/>
          </p:nvPr>
        </p:nvSpPr>
        <p:spPr>
          <a:xfrm>
            <a:off x="1066800" y="1828800"/>
            <a:ext cx="10287000" cy="4348163"/>
          </a:xfrm>
        </p:spPr>
        <p:txBody>
          <a:bodyPr>
            <a:normAutofit/>
          </a:bodyPr>
          <a:lstStyle/>
          <a:p>
            <a:pPr marL="0" indent="0">
              <a:buNone/>
            </a:pPr>
            <a:r>
              <a:rPr lang="en-US" sz="3200" b="1" dirty="0"/>
              <a:t>Joshua 15:14  Sheshai, Ahiman and Talmai</a:t>
            </a:r>
          </a:p>
          <a:p>
            <a:pPr marL="0" indent="0">
              <a:buNone/>
            </a:pPr>
            <a:endParaRPr lang="en-US" sz="3200" b="1" dirty="0"/>
          </a:p>
          <a:p>
            <a:pPr marL="0" indent="0">
              <a:buNone/>
            </a:pPr>
            <a:r>
              <a:rPr lang="en-US" sz="3200" b="1" dirty="0"/>
              <a:t>Joshua Ch 1-3  </a:t>
            </a:r>
          </a:p>
          <a:p>
            <a:pPr marL="0" indent="0">
              <a:buNone/>
            </a:pPr>
            <a:r>
              <a:rPr lang="en-US" sz="3200" b="1" dirty="0"/>
              <a:t>	29 cities</a:t>
            </a:r>
          </a:p>
          <a:p>
            <a:pPr marL="0" indent="0">
              <a:buNone/>
            </a:pPr>
            <a:r>
              <a:rPr lang="en-US" sz="3200" b="1" dirty="0"/>
              <a:t>	10 persons</a:t>
            </a:r>
          </a:p>
          <a:p>
            <a:pPr marL="0" indent="0">
              <a:buNone/>
            </a:pPr>
            <a:r>
              <a:rPr lang="en-US" sz="3200" b="1" dirty="0"/>
              <a:t>	17 “peoples”</a:t>
            </a:r>
          </a:p>
          <a:p>
            <a:pPr marL="0" indent="0">
              <a:buNone/>
            </a:pPr>
            <a:r>
              <a:rPr lang="en-US" sz="3200" b="1" dirty="0"/>
              <a:t>Ex:  The Hittites</a:t>
            </a:r>
          </a:p>
        </p:txBody>
      </p:sp>
    </p:spTree>
    <p:extLst>
      <p:ext uri="{BB962C8B-B14F-4D97-AF65-F5344CB8AC3E}">
        <p14:creationId xmlns:p14="http://schemas.microsoft.com/office/powerpoint/2010/main" val="20255159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B4401-DFD6-F7B8-BD6D-C37C023CD945}"/>
              </a:ext>
            </a:extLst>
          </p:cNvPr>
          <p:cNvSpPr>
            <a:spLocks noGrp="1"/>
          </p:cNvSpPr>
          <p:nvPr>
            <p:ph type="title"/>
          </p:nvPr>
        </p:nvSpPr>
        <p:spPr/>
        <p:txBody>
          <a:bodyPr/>
          <a:lstStyle/>
          <a:p>
            <a:pPr>
              <a:defRPr/>
            </a:pPr>
            <a:r>
              <a:rPr lang="en-US" b="1" dirty="0"/>
              <a:t>Are the Hittites a real people?</a:t>
            </a:r>
          </a:p>
        </p:txBody>
      </p:sp>
      <p:sp>
        <p:nvSpPr>
          <p:cNvPr id="3" name="Content Placeholder 2">
            <a:extLst>
              <a:ext uri="{FF2B5EF4-FFF2-40B4-BE49-F238E27FC236}">
                <a16:creationId xmlns:a16="http://schemas.microsoft.com/office/drawing/2014/main" id="{FE6295D7-6CD9-3F61-671C-902767092D1D}"/>
              </a:ext>
            </a:extLst>
          </p:cNvPr>
          <p:cNvSpPr>
            <a:spLocks noGrp="1"/>
          </p:cNvSpPr>
          <p:nvPr>
            <p:ph idx="1"/>
          </p:nvPr>
        </p:nvSpPr>
        <p:spPr>
          <a:xfrm>
            <a:off x="1219200" y="1981200"/>
            <a:ext cx="10356850" cy="4114800"/>
          </a:xfrm>
        </p:spPr>
        <p:txBody>
          <a:bodyPr/>
          <a:lstStyle/>
          <a:p>
            <a:pPr marL="0" indent="0">
              <a:buFont typeface="Wingdings" panose="05000000000000000000" pitchFamily="2" charset="2"/>
              <a:buNone/>
              <a:defRPr/>
            </a:pPr>
            <a:r>
              <a:rPr lang="en-US" b="1" dirty="0"/>
              <a:t>Mentioned 47 times in the Old Testament.</a:t>
            </a:r>
          </a:p>
          <a:p>
            <a:pPr marL="0" indent="0">
              <a:buFont typeface="Wingdings" panose="05000000000000000000" pitchFamily="2" charset="2"/>
              <a:buNone/>
              <a:defRPr/>
            </a:pPr>
            <a:endParaRPr lang="en-US" sz="1800" b="1" dirty="0"/>
          </a:p>
          <a:p>
            <a:pPr marL="0" indent="0">
              <a:buFont typeface="Wingdings" panose="05000000000000000000" pitchFamily="2" charset="2"/>
              <a:buNone/>
              <a:defRPr/>
            </a:pPr>
            <a:r>
              <a:rPr lang="en-US" b="1" dirty="0"/>
              <a:t>In Joshua and Judges the Hittites appear to be the other dominant power in Canaan other than Egypt.</a:t>
            </a:r>
          </a:p>
          <a:p>
            <a:pPr marL="0" indent="0">
              <a:buFont typeface="Wingdings" panose="05000000000000000000" pitchFamily="2" charset="2"/>
              <a:buNone/>
              <a:defRPr/>
            </a:pPr>
            <a:endParaRPr lang="en-US" sz="1800" b="1" dirty="0"/>
          </a:p>
          <a:p>
            <a:pPr marL="0" indent="0">
              <a:buFont typeface="Wingdings" panose="05000000000000000000" pitchFamily="2" charset="2"/>
              <a:buNone/>
              <a:defRPr/>
            </a:pPr>
            <a:r>
              <a:rPr lang="en-US" b="1" dirty="0"/>
              <a:t>19</a:t>
            </a:r>
            <a:r>
              <a:rPr lang="en-US" b="1" baseline="30000" dirty="0"/>
              <a:t>th</a:t>
            </a:r>
            <a:r>
              <a:rPr lang="en-US" b="1" dirty="0"/>
              <a:t> century:  Historians claim the Hittites (and Hivites, Jebusites, </a:t>
            </a:r>
            <a:r>
              <a:rPr lang="en-US" b="1" dirty="0" err="1"/>
              <a:t>Girgashites</a:t>
            </a:r>
            <a:r>
              <a:rPr lang="en-US" b="1" dirty="0"/>
              <a:t>, Gibeonites…)  were an invention of 5</a:t>
            </a:r>
            <a:r>
              <a:rPr lang="en-US" b="1" baseline="30000" dirty="0"/>
              <a:t>th</a:t>
            </a:r>
            <a:r>
              <a:rPr lang="en-US" b="1" dirty="0"/>
              <a:t> century BC Jewish writers.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bogazkoy">
            <a:extLst>
              <a:ext uri="{FF2B5EF4-FFF2-40B4-BE49-F238E27FC236}">
                <a16:creationId xmlns:a16="http://schemas.microsoft.com/office/drawing/2014/main" id="{907F9759-17D4-7D49-9A63-C2BA4EC3D8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085975"/>
            <a:ext cx="8494713" cy="894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Text Box 3">
            <a:extLst>
              <a:ext uri="{FF2B5EF4-FFF2-40B4-BE49-F238E27FC236}">
                <a16:creationId xmlns:a16="http://schemas.microsoft.com/office/drawing/2014/main" id="{DE6ED5F4-A7EC-60A4-54EC-FFA52DA5C9BF}"/>
              </a:ext>
            </a:extLst>
          </p:cNvPr>
          <p:cNvSpPr txBox="1">
            <a:spLocks noChangeArrowheads="1"/>
          </p:cNvSpPr>
          <p:nvPr/>
        </p:nvSpPr>
        <p:spPr bwMode="auto">
          <a:xfrm>
            <a:off x="8382000" y="1447800"/>
            <a:ext cx="3124200"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115000"/>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r>
              <a:rPr lang="en-US" altLang="en-US" sz="3600" b="1">
                <a:latin typeface="Verdana" panose="020B0604030504040204" pitchFamily="34" charset="0"/>
              </a:rPr>
              <a:t>1906</a:t>
            </a:r>
          </a:p>
          <a:p>
            <a:pPr>
              <a:spcBef>
                <a:spcPct val="50000"/>
              </a:spcBef>
              <a:buClrTx/>
              <a:buSzTx/>
              <a:buFontTx/>
              <a:buNone/>
            </a:pPr>
            <a:r>
              <a:rPr lang="en-US" altLang="en-US" sz="3600" b="1">
                <a:latin typeface="Verdana" panose="020B0604030504040204" pitchFamily="34" charset="0"/>
              </a:rPr>
              <a:t>Hugo Winkler</a:t>
            </a:r>
          </a:p>
          <a:p>
            <a:pPr>
              <a:spcBef>
                <a:spcPct val="50000"/>
              </a:spcBef>
              <a:buClrTx/>
              <a:buSzTx/>
              <a:buFontTx/>
              <a:buNone/>
            </a:pPr>
            <a:r>
              <a:rPr lang="en-US" altLang="en-US" sz="3600" b="1">
                <a:latin typeface="Verdana" panose="020B0604030504040204" pitchFamily="34" charset="0"/>
              </a:rPr>
              <a:t>Ruins of Hattusha, capital of the Hittites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at5">
            <a:extLst>
              <a:ext uri="{FF2B5EF4-FFF2-40B4-BE49-F238E27FC236}">
                <a16:creationId xmlns:a16="http://schemas.microsoft.com/office/drawing/2014/main" id="{EA2B8783-1E75-3065-2939-B177BB6D03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314450"/>
            <a:ext cx="7391400"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Text Box 3">
            <a:extLst>
              <a:ext uri="{FF2B5EF4-FFF2-40B4-BE49-F238E27FC236}">
                <a16:creationId xmlns:a16="http://schemas.microsoft.com/office/drawing/2014/main" id="{EEF5E5F0-6554-C745-799A-39F90B06AE7F}"/>
              </a:ext>
            </a:extLst>
          </p:cNvPr>
          <p:cNvSpPr txBox="1">
            <a:spLocks noChangeArrowheads="1"/>
          </p:cNvSpPr>
          <p:nvPr/>
        </p:nvSpPr>
        <p:spPr bwMode="auto">
          <a:xfrm>
            <a:off x="2286000" y="304800"/>
            <a:ext cx="8458200" cy="107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115000"/>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50000"/>
              </a:spcBef>
              <a:buClrTx/>
              <a:buSzTx/>
              <a:buFontTx/>
              <a:buNone/>
            </a:pPr>
            <a:br>
              <a:rPr lang="en-US" altLang="en-US" sz="2400">
                <a:latin typeface="Verdana" panose="020B0604030504040204" pitchFamily="34" charset="0"/>
              </a:rPr>
            </a:br>
            <a:r>
              <a:rPr lang="en-US" altLang="en-US" sz="4000" b="1">
                <a:latin typeface="Verdana" panose="020B0604030504040204" pitchFamily="34" charset="0"/>
              </a:rPr>
              <a:t>The Lion Gate in Hattusha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E9640-6330-7C17-6384-CDD8350539EA}"/>
              </a:ext>
            </a:extLst>
          </p:cNvPr>
          <p:cNvSpPr>
            <a:spLocks noGrp="1"/>
          </p:cNvSpPr>
          <p:nvPr>
            <p:ph type="title"/>
          </p:nvPr>
        </p:nvSpPr>
        <p:spPr/>
        <p:txBody>
          <a:bodyPr/>
          <a:lstStyle/>
          <a:p>
            <a:endParaRPr lang="en-US"/>
          </a:p>
        </p:txBody>
      </p:sp>
      <p:pic>
        <p:nvPicPr>
          <p:cNvPr id="2050" name="Picture 2" descr="Map of the Hittite Empire, 13th century BCE - World History Encyclopedia">
            <a:extLst>
              <a:ext uri="{FF2B5EF4-FFF2-40B4-BE49-F238E27FC236}">
                <a16:creationId xmlns:a16="http://schemas.microsoft.com/office/drawing/2014/main" id="{4B47A3DD-EA5B-9311-04E9-07EC42A06DF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5342" y="188118"/>
            <a:ext cx="11521315" cy="6481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8256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88686250-9C47-91E4-80EE-7BB0E7988311}"/>
              </a:ext>
            </a:extLst>
          </p:cNvPr>
          <p:cNvSpPr>
            <a:spLocks noChangeArrowheads="1"/>
          </p:cNvSpPr>
          <p:nvPr/>
        </p:nvSpPr>
        <p:spPr bwMode="auto">
          <a:xfrm>
            <a:off x="1550988" y="14716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115000"/>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2400">
              <a:latin typeface="Times New Roman" panose="02020603050405020304" pitchFamily="18" charset="0"/>
            </a:endParaRPr>
          </a:p>
        </p:txBody>
      </p:sp>
      <p:sp>
        <p:nvSpPr>
          <p:cNvPr id="58371" name="Text Box 3">
            <a:extLst>
              <a:ext uri="{FF2B5EF4-FFF2-40B4-BE49-F238E27FC236}">
                <a16:creationId xmlns:a16="http://schemas.microsoft.com/office/drawing/2014/main" id="{24707CDE-E13D-2D4E-8F68-A838FD719BBD}"/>
              </a:ext>
            </a:extLst>
          </p:cNvPr>
          <p:cNvSpPr txBox="1">
            <a:spLocks noChangeArrowheads="1"/>
          </p:cNvSpPr>
          <p:nvPr/>
        </p:nvSpPr>
        <p:spPr bwMode="auto">
          <a:xfrm>
            <a:off x="2286000" y="5943600"/>
            <a:ext cx="92964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115000"/>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3600" b="1" dirty="0">
                <a:solidFill>
                  <a:srgbClr val="FFFF00"/>
                </a:solidFill>
                <a:latin typeface="Times New Roman" panose="02020603050405020304" pitchFamily="18" charset="0"/>
              </a:rPr>
              <a:t>Tel El Amarna Letters c. 1400 BC</a:t>
            </a:r>
          </a:p>
        </p:txBody>
      </p:sp>
      <p:pic>
        <p:nvPicPr>
          <p:cNvPr id="58372" name="Picture 4" descr="ElAmarnaTablet15cmh">
            <a:extLst>
              <a:ext uri="{FF2B5EF4-FFF2-40B4-BE49-F238E27FC236}">
                <a16:creationId xmlns:a16="http://schemas.microsoft.com/office/drawing/2014/main" id="{69B2C0FE-4361-27F2-12C8-13065C83BA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58788"/>
            <a:ext cx="4419600" cy="643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3" name="Text Box 5">
            <a:extLst>
              <a:ext uri="{FF2B5EF4-FFF2-40B4-BE49-F238E27FC236}">
                <a16:creationId xmlns:a16="http://schemas.microsoft.com/office/drawing/2014/main" id="{EF0B6848-CDF5-59D3-312C-9FB181D087C8}"/>
              </a:ext>
            </a:extLst>
          </p:cNvPr>
          <p:cNvSpPr txBox="1">
            <a:spLocks noChangeArrowheads="1"/>
          </p:cNvSpPr>
          <p:nvPr/>
        </p:nvSpPr>
        <p:spPr bwMode="auto">
          <a:xfrm>
            <a:off x="533400" y="1143000"/>
            <a:ext cx="5181600" cy="354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115000"/>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tx2"/>
              </a:buClr>
              <a:buSzPct val="115000"/>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11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b="1">
                <a:solidFill>
                  <a:srgbClr val="FFFF00"/>
                </a:solidFill>
              </a:rPr>
              <a:t>‘The Habiru plunder all lands of the king.  If archers </a:t>
            </a:r>
          </a:p>
          <a:p>
            <a:pPr eaLnBrk="1" hangingPunct="1">
              <a:spcBef>
                <a:spcPct val="0"/>
              </a:spcBef>
              <a:buClrTx/>
              <a:buSzTx/>
              <a:buFontTx/>
              <a:buNone/>
            </a:pPr>
            <a:r>
              <a:rPr lang="en-US" altLang="en-US" sz="2800" b="1">
                <a:solidFill>
                  <a:srgbClr val="FFFF00"/>
                </a:solidFill>
              </a:rPr>
              <a:t>are here this year, then the lands of the king, the </a:t>
            </a:r>
          </a:p>
          <a:p>
            <a:pPr eaLnBrk="1" hangingPunct="1">
              <a:spcBef>
                <a:spcPct val="0"/>
              </a:spcBef>
              <a:buClrTx/>
              <a:buSzTx/>
              <a:buFontTx/>
              <a:buNone/>
            </a:pPr>
            <a:r>
              <a:rPr lang="en-US" altLang="en-US" sz="2800" b="1">
                <a:solidFill>
                  <a:srgbClr val="FFFF00"/>
                </a:solidFill>
              </a:rPr>
              <a:t>lord, will remain; but if the archers are not here, </a:t>
            </a:r>
          </a:p>
          <a:p>
            <a:pPr eaLnBrk="1" hangingPunct="1">
              <a:spcBef>
                <a:spcPct val="0"/>
              </a:spcBef>
              <a:buClrTx/>
              <a:buSzTx/>
              <a:buFontTx/>
              <a:buNone/>
            </a:pPr>
            <a:r>
              <a:rPr lang="en-US" altLang="en-US" sz="2800" b="1">
                <a:solidFill>
                  <a:srgbClr val="FFFF00"/>
                </a:solidFill>
              </a:rPr>
              <a:t>then the lands of the king, my lord, are lost.’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069F1-6252-4BC4-C899-CE481CE86B76}"/>
              </a:ext>
            </a:extLst>
          </p:cNvPr>
          <p:cNvSpPr>
            <a:spLocks noGrp="1"/>
          </p:cNvSpPr>
          <p:nvPr>
            <p:ph type="title"/>
          </p:nvPr>
        </p:nvSpPr>
        <p:spPr/>
        <p:txBody>
          <a:bodyPr/>
          <a:lstStyle/>
          <a:p>
            <a:pPr algn="ctr"/>
            <a:r>
              <a:rPr lang="en-US" b="1" dirty="0"/>
              <a:t>Joshua as History</a:t>
            </a:r>
          </a:p>
        </p:txBody>
      </p:sp>
      <p:sp>
        <p:nvSpPr>
          <p:cNvPr id="3" name="Content Placeholder 2">
            <a:extLst>
              <a:ext uri="{FF2B5EF4-FFF2-40B4-BE49-F238E27FC236}">
                <a16:creationId xmlns:a16="http://schemas.microsoft.com/office/drawing/2014/main" id="{7C4A21FF-B8B8-3612-AEAC-F5FF39F1EE16}"/>
              </a:ext>
            </a:extLst>
          </p:cNvPr>
          <p:cNvSpPr>
            <a:spLocks noGrp="1"/>
          </p:cNvSpPr>
          <p:nvPr>
            <p:ph idx="1"/>
          </p:nvPr>
        </p:nvSpPr>
        <p:spPr>
          <a:xfrm>
            <a:off x="1066800" y="2362200"/>
            <a:ext cx="10287000" cy="3814762"/>
          </a:xfrm>
        </p:spPr>
        <p:txBody>
          <a:bodyPr>
            <a:normAutofit/>
          </a:bodyPr>
          <a:lstStyle/>
          <a:p>
            <a:pPr marL="0" indent="0">
              <a:buNone/>
            </a:pPr>
            <a:r>
              <a:rPr lang="en-US" sz="3200" b="1" dirty="0"/>
              <a:t>Conclusion:   “The Book of Joshua is a contemporary historical account of actual events, which lends strong credence, both to the historical reliability of the Bible, and to the miraculous events recorded in the book.”</a:t>
            </a:r>
          </a:p>
          <a:p>
            <a:pPr marL="0" indent="0" algn="r">
              <a:buNone/>
            </a:pPr>
            <a:r>
              <a:rPr lang="en-US" sz="3200" b="1" dirty="0"/>
              <a:t>John Oakes</a:t>
            </a:r>
          </a:p>
          <a:p>
            <a:pPr marL="0" indent="0" algn="r">
              <a:buNone/>
            </a:pPr>
            <a:r>
              <a:rPr lang="en-US" sz="3200" b="1" dirty="0">
                <a:sym typeface="Wingdings" panose="05000000000000000000" pitchFamily="2" charset="2"/>
              </a:rPr>
              <a:t></a:t>
            </a:r>
            <a:endParaRPr lang="en-US" sz="3200" b="1" dirty="0"/>
          </a:p>
        </p:txBody>
      </p:sp>
    </p:spTree>
    <p:extLst>
      <p:ext uri="{BB962C8B-B14F-4D97-AF65-F5344CB8AC3E}">
        <p14:creationId xmlns:p14="http://schemas.microsoft.com/office/powerpoint/2010/main" val="12880854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3A28A-ECE2-F410-AF2B-B413B9C85711}"/>
              </a:ext>
            </a:extLst>
          </p:cNvPr>
          <p:cNvSpPr>
            <a:spLocks noGrp="1"/>
          </p:cNvSpPr>
          <p:nvPr>
            <p:ph type="title"/>
          </p:nvPr>
        </p:nvSpPr>
        <p:spPr/>
        <p:txBody>
          <a:bodyPr/>
          <a:lstStyle/>
          <a:p>
            <a:pPr algn="ctr"/>
            <a:r>
              <a:rPr lang="en-US" b="1" dirty="0"/>
              <a:t>Prefigures and Foreshadows in Joshua</a:t>
            </a:r>
          </a:p>
        </p:txBody>
      </p:sp>
      <p:sp>
        <p:nvSpPr>
          <p:cNvPr id="3" name="Content Placeholder 2">
            <a:extLst>
              <a:ext uri="{FF2B5EF4-FFF2-40B4-BE49-F238E27FC236}">
                <a16:creationId xmlns:a16="http://schemas.microsoft.com/office/drawing/2014/main" id="{AA316125-69AF-1AFA-453A-7597AF8397C8}"/>
              </a:ext>
            </a:extLst>
          </p:cNvPr>
          <p:cNvSpPr>
            <a:spLocks noGrp="1"/>
          </p:cNvSpPr>
          <p:nvPr>
            <p:ph idx="1"/>
          </p:nvPr>
        </p:nvSpPr>
        <p:spPr>
          <a:xfrm>
            <a:off x="762000" y="2590800"/>
            <a:ext cx="10591800" cy="3586162"/>
          </a:xfrm>
        </p:spPr>
        <p:txBody>
          <a:bodyPr>
            <a:normAutofit/>
          </a:bodyPr>
          <a:lstStyle/>
          <a:p>
            <a:pPr marL="0" indent="0" algn="ctr">
              <a:buNone/>
            </a:pPr>
            <a:r>
              <a:rPr lang="en-US" sz="3200" b="1" dirty="0"/>
              <a:t>Joshua is the New Moses.</a:t>
            </a:r>
          </a:p>
          <a:p>
            <a:pPr marL="0" indent="0" algn="ctr">
              <a:buNone/>
            </a:pPr>
            <a:r>
              <a:rPr lang="en-US" sz="3200" b="1" dirty="0"/>
              <a:t>Joshua is a prefigure of Christ.</a:t>
            </a:r>
          </a:p>
          <a:p>
            <a:pPr marL="0" indent="0" algn="ctr">
              <a:buNone/>
            </a:pPr>
            <a:r>
              <a:rPr lang="en-US" sz="3200" b="1" dirty="0"/>
              <a:t>Jeshua/Jesus  The Lord Saves</a:t>
            </a:r>
          </a:p>
          <a:p>
            <a:pPr marL="0" indent="0" algn="ctr">
              <a:buNone/>
            </a:pPr>
            <a:r>
              <a:rPr lang="en-US" sz="3200" b="1" dirty="0"/>
              <a:t>The Jordan River is the new Red Sea</a:t>
            </a:r>
          </a:p>
        </p:txBody>
      </p:sp>
    </p:spTree>
    <p:extLst>
      <p:ext uri="{BB962C8B-B14F-4D97-AF65-F5344CB8AC3E}">
        <p14:creationId xmlns:p14="http://schemas.microsoft.com/office/powerpoint/2010/main" val="1626693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C584B-A373-30D3-E206-F324488EDA2A}"/>
              </a:ext>
            </a:extLst>
          </p:cNvPr>
          <p:cNvSpPr>
            <a:spLocks noGrp="1"/>
          </p:cNvSpPr>
          <p:nvPr>
            <p:ph type="title"/>
          </p:nvPr>
        </p:nvSpPr>
        <p:spPr>
          <a:xfrm>
            <a:off x="838200" y="365125"/>
            <a:ext cx="10515600" cy="1082675"/>
          </a:xfrm>
        </p:spPr>
        <p:txBody>
          <a:bodyPr>
            <a:normAutofit/>
          </a:bodyPr>
          <a:lstStyle/>
          <a:p>
            <a:pPr algn="ctr"/>
            <a:r>
              <a:rPr lang="en-US" sz="3600" b="1" dirty="0"/>
              <a:t>Foreshadows</a:t>
            </a:r>
          </a:p>
        </p:txBody>
      </p:sp>
      <p:sp>
        <p:nvSpPr>
          <p:cNvPr id="3" name="Content Placeholder 2">
            <a:extLst>
              <a:ext uri="{FF2B5EF4-FFF2-40B4-BE49-F238E27FC236}">
                <a16:creationId xmlns:a16="http://schemas.microsoft.com/office/drawing/2014/main" id="{AE7F733D-6B0E-3110-E80B-1200B1555111}"/>
              </a:ext>
            </a:extLst>
          </p:cNvPr>
          <p:cNvSpPr>
            <a:spLocks noGrp="1"/>
          </p:cNvSpPr>
          <p:nvPr>
            <p:ph idx="1"/>
          </p:nvPr>
        </p:nvSpPr>
        <p:spPr>
          <a:xfrm>
            <a:off x="304800" y="1828799"/>
            <a:ext cx="5867400" cy="4348163"/>
          </a:xfrm>
        </p:spPr>
        <p:txBody>
          <a:bodyPr>
            <a:normAutofit/>
          </a:bodyPr>
          <a:lstStyle/>
          <a:p>
            <a:pPr marL="0" indent="0">
              <a:buNone/>
            </a:pPr>
            <a:r>
              <a:rPr lang="en-US" sz="3200" b="1" dirty="0"/>
              <a:t>Exodus – Deuteronomy:</a:t>
            </a:r>
          </a:p>
          <a:p>
            <a:pPr marL="0" indent="0">
              <a:buNone/>
            </a:pPr>
            <a:r>
              <a:rPr lang="en-US" sz="3200" b="1" dirty="0"/>
              <a:t>Egypt = Slavery, lost</a:t>
            </a:r>
          </a:p>
          <a:p>
            <a:pPr marL="0" indent="0">
              <a:buNone/>
            </a:pPr>
            <a:r>
              <a:rPr lang="en-US" sz="3200" b="1" dirty="0"/>
              <a:t>Wilderness =  Disciple, saved</a:t>
            </a:r>
          </a:p>
          <a:p>
            <a:pPr marL="0" indent="0">
              <a:buNone/>
            </a:pPr>
            <a:r>
              <a:rPr lang="en-US" sz="3200" b="1" dirty="0"/>
              <a:t>Promised Land = Heaven</a:t>
            </a:r>
          </a:p>
          <a:p>
            <a:pPr marL="0" indent="0">
              <a:buNone/>
            </a:pPr>
            <a:r>
              <a:rPr lang="en-US" sz="3200" b="1" dirty="0"/>
              <a:t>Red Sea = baptism, when you were saved</a:t>
            </a:r>
          </a:p>
          <a:p>
            <a:pPr marL="0" indent="0">
              <a:buNone/>
            </a:pPr>
            <a:r>
              <a:rPr lang="en-US" sz="3200" b="1" dirty="0"/>
              <a:t>Moses as messianic prefigure</a:t>
            </a:r>
          </a:p>
        </p:txBody>
      </p:sp>
      <p:sp>
        <p:nvSpPr>
          <p:cNvPr id="4" name="TextBox 3">
            <a:extLst>
              <a:ext uri="{FF2B5EF4-FFF2-40B4-BE49-F238E27FC236}">
                <a16:creationId xmlns:a16="http://schemas.microsoft.com/office/drawing/2014/main" id="{C4B897A1-E55F-E14C-E1DA-410C52414210}"/>
              </a:ext>
            </a:extLst>
          </p:cNvPr>
          <p:cNvSpPr txBox="1"/>
          <p:nvPr/>
        </p:nvSpPr>
        <p:spPr>
          <a:xfrm>
            <a:off x="6248400" y="1828799"/>
            <a:ext cx="5867400" cy="4293483"/>
          </a:xfrm>
          <a:prstGeom prst="rect">
            <a:avLst/>
          </a:prstGeom>
          <a:noFill/>
        </p:spPr>
        <p:txBody>
          <a:bodyPr wrap="square" rtlCol="0">
            <a:spAutoFit/>
          </a:bodyPr>
          <a:lstStyle/>
          <a:p>
            <a:r>
              <a:rPr lang="en-US" sz="3200" b="1" dirty="0"/>
              <a:t>Joshua-2 Kings</a:t>
            </a:r>
          </a:p>
          <a:p>
            <a:endParaRPr lang="en-US" sz="400" b="1" dirty="0"/>
          </a:p>
          <a:p>
            <a:r>
              <a:rPr lang="en-US" sz="3200" b="1" dirty="0"/>
              <a:t>Egypt = Slavery, lost</a:t>
            </a:r>
          </a:p>
          <a:p>
            <a:endParaRPr lang="en-US" sz="400" b="1" dirty="0"/>
          </a:p>
          <a:p>
            <a:r>
              <a:rPr lang="en-US" sz="3200" b="1" dirty="0"/>
              <a:t>Canaan = Disciple, saved</a:t>
            </a:r>
          </a:p>
          <a:p>
            <a:endParaRPr lang="en-US" sz="400" b="1" dirty="0"/>
          </a:p>
          <a:p>
            <a:r>
              <a:rPr lang="en-US" sz="3200" b="1" dirty="0"/>
              <a:t>Heaven = Heaven</a:t>
            </a:r>
          </a:p>
          <a:p>
            <a:endParaRPr lang="en-US" sz="400" b="1" dirty="0"/>
          </a:p>
          <a:p>
            <a:r>
              <a:rPr lang="en-US" sz="3200" b="1" dirty="0"/>
              <a:t>Jordan River = baptism, when you were saved</a:t>
            </a:r>
          </a:p>
          <a:p>
            <a:endParaRPr lang="en-US" sz="500" b="1" dirty="0"/>
          </a:p>
          <a:p>
            <a:r>
              <a:rPr lang="en-US" sz="3200" b="1" dirty="0"/>
              <a:t>Joshua as messianic prefigure</a:t>
            </a:r>
          </a:p>
          <a:p>
            <a:endParaRPr lang="en-US" sz="2800" b="1" dirty="0"/>
          </a:p>
        </p:txBody>
      </p:sp>
    </p:spTree>
    <p:extLst>
      <p:ext uri="{BB962C8B-B14F-4D97-AF65-F5344CB8AC3E}">
        <p14:creationId xmlns:p14="http://schemas.microsoft.com/office/powerpoint/2010/main" val="15952612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2B054-DC81-FC2F-1738-5441A31C94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DC5065-FC53-1C99-852E-A31CAF177C13}"/>
              </a:ext>
            </a:extLst>
          </p:cNvPr>
          <p:cNvSpPr>
            <a:spLocks noGrp="1"/>
          </p:cNvSpPr>
          <p:nvPr>
            <p:ph type="title"/>
          </p:nvPr>
        </p:nvSpPr>
        <p:spPr/>
        <p:txBody>
          <a:bodyPr/>
          <a:lstStyle/>
          <a:p>
            <a:pPr algn="ctr"/>
            <a:r>
              <a:rPr lang="en-US" b="1" dirty="0"/>
              <a:t>Joshua I  Be Strong and Courageous</a:t>
            </a:r>
          </a:p>
        </p:txBody>
      </p:sp>
      <p:sp>
        <p:nvSpPr>
          <p:cNvPr id="3" name="Content Placeholder 2">
            <a:extLst>
              <a:ext uri="{FF2B5EF4-FFF2-40B4-BE49-F238E27FC236}">
                <a16:creationId xmlns:a16="http://schemas.microsoft.com/office/drawing/2014/main" id="{24B34173-1116-49FA-96B0-2E941473F46C}"/>
              </a:ext>
            </a:extLst>
          </p:cNvPr>
          <p:cNvSpPr>
            <a:spLocks noGrp="1"/>
          </p:cNvSpPr>
          <p:nvPr>
            <p:ph idx="1"/>
          </p:nvPr>
        </p:nvSpPr>
        <p:spPr>
          <a:xfrm>
            <a:off x="685800" y="1905001"/>
            <a:ext cx="10668000" cy="4271962"/>
          </a:xfrm>
        </p:spPr>
        <p:txBody>
          <a:bodyPr>
            <a:normAutofit fontScale="92500" lnSpcReduction="10000"/>
          </a:bodyPr>
          <a:lstStyle/>
          <a:p>
            <a:pPr marL="0" indent="0">
              <a:buNone/>
            </a:pPr>
            <a:r>
              <a:rPr lang="en-US" sz="3200" b="1" dirty="0"/>
              <a:t>Joshua 1:1-5</a:t>
            </a:r>
          </a:p>
          <a:p>
            <a:pPr marL="0" indent="0">
              <a:buNone/>
            </a:pPr>
            <a:r>
              <a:rPr lang="en-US" sz="3200" b="1" dirty="0"/>
              <a:t>“After the death of Moses.  Connects with Deuteronomy</a:t>
            </a:r>
          </a:p>
          <a:p>
            <a:pPr marL="0" indent="0">
              <a:buNone/>
            </a:pPr>
            <a:endParaRPr lang="en-US" sz="3200" b="1" dirty="0"/>
          </a:p>
          <a:p>
            <a:pPr marL="0" indent="0">
              <a:buNone/>
            </a:pPr>
            <a:r>
              <a:rPr lang="en-US" sz="3200" b="1" dirty="0"/>
              <a:t>Luke: Coming to Jerusalem.</a:t>
            </a:r>
          </a:p>
          <a:p>
            <a:pPr marL="0" indent="0">
              <a:buNone/>
            </a:pPr>
            <a:r>
              <a:rPr lang="en-US" sz="3200" b="1" dirty="0"/>
              <a:t>Acts: Leaving Jerusalem.</a:t>
            </a:r>
          </a:p>
          <a:p>
            <a:pPr marL="0" indent="0">
              <a:buNone/>
            </a:pPr>
            <a:endParaRPr lang="en-US" sz="3200" b="1" dirty="0"/>
          </a:p>
          <a:p>
            <a:pPr marL="0" indent="0">
              <a:buNone/>
            </a:pPr>
            <a:r>
              <a:rPr lang="en-US" sz="3200" b="1" dirty="0"/>
              <a:t>Deuteronomy: Coming to the Jordan</a:t>
            </a:r>
          </a:p>
          <a:p>
            <a:pPr marL="0" indent="0">
              <a:buNone/>
            </a:pPr>
            <a:r>
              <a:rPr lang="en-US" sz="3200" b="1" dirty="0"/>
              <a:t>Joshua: Crossing the Jordan, taking the land</a:t>
            </a:r>
          </a:p>
          <a:p>
            <a:pPr marL="0" indent="0">
              <a:buNone/>
            </a:pPr>
            <a:endParaRPr lang="en-US" sz="3200" b="1" dirty="0"/>
          </a:p>
        </p:txBody>
      </p:sp>
    </p:spTree>
    <p:extLst>
      <p:ext uri="{BB962C8B-B14F-4D97-AF65-F5344CB8AC3E}">
        <p14:creationId xmlns:p14="http://schemas.microsoft.com/office/powerpoint/2010/main" val="1048485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D36F6-ACE5-C63E-7EC2-AE914D62D57A}"/>
              </a:ext>
            </a:extLst>
          </p:cNvPr>
          <p:cNvSpPr>
            <a:spLocks noGrp="1"/>
          </p:cNvSpPr>
          <p:nvPr>
            <p:ph type="title"/>
          </p:nvPr>
        </p:nvSpPr>
        <p:spPr/>
        <p:txBody>
          <a:bodyPr/>
          <a:lstStyle/>
          <a:p>
            <a:pPr algn="ctr"/>
            <a:r>
              <a:rPr lang="en-US" b="1" dirty="0"/>
              <a:t>Outline of the Book of Joshua</a:t>
            </a:r>
          </a:p>
        </p:txBody>
      </p:sp>
      <p:sp>
        <p:nvSpPr>
          <p:cNvPr id="3" name="Content Placeholder 2">
            <a:extLst>
              <a:ext uri="{FF2B5EF4-FFF2-40B4-BE49-F238E27FC236}">
                <a16:creationId xmlns:a16="http://schemas.microsoft.com/office/drawing/2014/main" id="{248ADC9B-ABB9-1E11-1499-0981EA925C2B}"/>
              </a:ext>
            </a:extLst>
          </p:cNvPr>
          <p:cNvSpPr>
            <a:spLocks noGrp="1"/>
          </p:cNvSpPr>
          <p:nvPr>
            <p:ph idx="1"/>
          </p:nvPr>
        </p:nvSpPr>
        <p:spPr/>
        <p:txBody>
          <a:bodyPr>
            <a:normAutofit/>
          </a:bodyPr>
          <a:lstStyle/>
          <a:p>
            <a:pPr marL="0" indent="0">
              <a:buNone/>
            </a:pPr>
            <a:endParaRPr lang="en-US" sz="3200" b="1" dirty="0"/>
          </a:p>
          <a:p>
            <a:pPr marL="0" indent="0">
              <a:buNone/>
            </a:pPr>
            <a:endParaRPr lang="en-US" sz="3200" b="1" dirty="0"/>
          </a:p>
          <a:p>
            <a:pPr marL="0" indent="0">
              <a:buNone/>
            </a:pPr>
            <a:r>
              <a:rPr lang="en-US" sz="3200" b="1" dirty="0"/>
              <a:t>v. 2 Crossing the Jordan Ch 1-5</a:t>
            </a:r>
          </a:p>
          <a:p>
            <a:pPr marL="0" indent="0">
              <a:buNone/>
            </a:pPr>
            <a:r>
              <a:rPr lang="en-US" sz="3200" b="1" dirty="0"/>
              <a:t>v. 3 Conquering the land  Ch 6-12</a:t>
            </a:r>
          </a:p>
          <a:p>
            <a:pPr marL="0" indent="0">
              <a:buNone/>
            </a:pPr>
            <a:r>
              <a:rPr lang="en-US" sz="3200" b="1" dirty="0"/>
              <a:t>v. 4 Dividing the land Ch 13-22</a:t>
            </a:r>
          </a:p>
        </p:txBody>
      </p:sp>
    </p:spTree>
    <p:extLst>
      <p:ext uri="{BB962C8B-B14F-4D97-AF65-F5344CB8AC3E}">
        <p14:creationId xmlns:p14="http://schemas.microsoft.com/office/powerpoint/2010/main" val="6315203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2476A-0DC2-9F13-7A7A-B405FF961BDD}"/>
              </a:ext>
            </a:extLst>
          </p:cNvPr>
          <p:cNvSpPr>
            <a:spLocks noGrp="1"/>
          </p:cNvSpPr>
          <p:nvPr>
            <p:ph type="title"/>
          </p:nvPr>
        </p:nvSpPr>
        <p:spPr/>
        <p:txBody>
          <a:bodyPr>
            <a:normAutofit/>
          </a:bodyPr>
          <a:lstStyle/>
          <a:p>
            <a:pPr algn="ctr"/>
            <a:r>
              <a:rPr lang="en-US" sz="4000" b="1" dirty="0"/>
              <a:t>Joshua 1:5-9</a:t>
            </a:r>
          </a:p>
        </p:txBody>
      </p:sp>
      <p:sp>
        <p:nvSpPr>
          <p:cNvPr id="3" name="Content Placeholder 2">
            <a:extLst>
              <a:ext uri="{FF2B5EF4-FFF2-40B4-BE49-F238E27FC236}">
                <a16:creationId xmlns:a16="http://schemas.microsoft.com/office/drawing/2014/main" id="{26D70CED-1031-469C-A18B-B4E045E0462C}"/>
              </a:ext>
            </a:extLst>
          </p:cNvPr>
          <p:cNvSpPr>
            <a:spLocks noGrp="1"/>
          </p:cNvSpPr>
          <p:nvPr>
            <p:ph idx="1"/>
          </p:nvPr>
        </p:nvSpPr>
        <p:spPr/>
        <p:txBody>
          <a:bodyPr>
            <a:normAutofit lnSpcReduction="10000"/>
          </a:bodyPr>
          <a:lstStyle/>
          <a:p>
            <a:pPr marL="0" indent="0">
              <a:buNone/>
            </a:pPr>
            <a:r>
              <a:rPr lang="en-US" sz="3200" b="1" dirty="0"/>
              <a:t>Be strong and VERY courageous  v. 6, 7, 9</a:t>
            </a:r>
          </a:p>
          <a:p>
            <a:pPr marL="0" indent="0">
              <a:buNone/>
            </a:pPr>
            <a:endParaRPr lang="en-US" sz="3200" b="1" dirty="0"/>
          </a:p>
          <a:p>
            <a:pPr marL="0" indent="0">
              <a:buNone/>
            </a:pPr>
            <a:r>
              <a:rPr lang="en-US" sz="3200" b="1" dirty="0"/>
              <a:t>Joshua:  Why?</a:t>
            </a:r>
          </a:p>
          <a:p>
            <a:pPr marL="0" indent="0">
              <a:buNone/>
            </a:pPr>
            <a:r>
              <a:rPr lang="en-US" sz="3200" b="1" dirty="0"/>
              <a:t>v. 6 Because I chose you to lead</a:t>
            </a:r>
          </a:p>
          <a:p>
            <a:pPr marL="0" indent="0">
              <a:buNone/>
            </a:pPr>
            <a:r>
              <a:rPr lang="en-US" sz="3200" b="1" dirty="0"/>
              <a:t>v. 7 Because you have obeyed the Law of Moses</a:t>
            </a:r>
          </a:p>
          <a:p>
            <a:pPr marL="0" indent="0">
              <a:buNone/>
            </a:pPr>
            <a:r>
              <a:rPr lang="en-US" sz="3200" b="1" dirty="0"/>
              <a:t>v. 9 Because the Lord your God will be with you wherever you go.</a:t>
            </a:r>
          </a:p>
          <a:p>
            <a:pPr marL="0" indent="0">
              <a:buNone/>
            </a:pPr>
            <a:r>
              <a:rPr lang="en-US" sz="3200" b="1" dirty="0"/>
              <a:t>Deuteronomy 31:6  Matthew 28:20</a:t>
            </a:r>
          </a:p>
        </p:txBody>
      </p:sp>
    </p:spTree>
    <p:extLst>
      <p:ext uri="{BB962C8B-B14F-4D97-AF65-F5344CB8AC3E}">
        <p14:creationId xmlns:p14="http://schemas.microsoft.com/office/powerpoint/2010/main" val="23450973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4AC3C-FA5D-EDCF-955C-B4E6C839EE1B}"/>
              </a:ext>
            </a:extLst>
          </p:cNvPr>
          <p:cNvSpPr>
            <a:spLocks noGrp="1"/>
          </p:cNvSpPr>
          <p:nvPr>
            <p:ph type="title"/>
          </p:nvPr>
        </p:nvSpPr>
        <p:spPr/>
        <p:txBody>
          <a:bodyPr>
            <a:normAutofit/>
          </a:bodyPr>
          <a:lstStyle/>
          <a:p>
            <a:pPr algn="ctr"/>
            <a:r>
              <a:rPr lang="en-US" sz="4000" b="1" dirty="0"/>
              <a:t>Have you ever felt inadequate and discouraged?</a:t>
            </a:r>
          </a:p>
        </p:txBody>
      </p:sp>
      <p:sp>
        <p:nvSpPr>
          <p:cNvPr id="3" name="Content Placeholder 2">
            <a:extLst>
              <a:ext uri="{FF2B5EF4-FFF2-40B4-BE49-F238E27FC236}">
                <a16:creationId xmlns:a16="http://schemas.microsoft.com/office/drawing/2014/main" id="{729A14E0-175B-8307-6CFD-90A5F1CCD7CA}"/>
              </a:ext>
            </a:extLst>
          </p:cNvPr>
          <p:cNvSpPr>
            <a:spLocks noGrp="1"/>
          </p:cNvSpPr>
          <p:nvPr>
            <p:ph idx="1"/>
          </p:nvPr>
        </p:nvSpPr>
        <p:spPr/>
        <p:txBody>
          <a:bodyPr>
            <a:normAutofit/>
          </a:bodyPr>
          <a:lstStyle/>
          <a:p>
            <a:pPr marL="0" indent="0">
              <a:buNone/>
            </a:pPr>
            <a:r>
              <a:rPr lang="en-US" sz="3200" b="1" dirty="0"/>
              <a:t>God to Joshua:   Do not be afraid.  Do not be discouraged.</a:t>
            </a:r>
          </a:p>
          <a:p>
            <a:pPr marL="0" indent="0">
              <a:buNone/>
            </a:pPr>
            <a:endParaRPr lang="en-US" sz="3200" b="1" dirty="0"/>
          </a:p>
          <a:p>
            <a:pPr marL="0" indent="0">
              <a:buNone/>
            </a:pPr>
            <a:r>
              <a:rPr lang="en-US" sz="3200" b="1" dirty="0"/>
              <a:t>God says to Joshua and to you (Joshua 1:5)</a:t>
            </a:r>
          </a:p>
          <a:p>
            <a:pPr marL="0" indent="0">
              <a:buNone/>
            </a:pPr>
            <a:r>
              <a:rPr lang="en-US" sz="3200" b="1" dirty="0"/>
              <a:t>“I will be with you.  I will never leave you nor forsake you.”</a:t>
            </a:r>
          </a:p>
        </p:txBody>
      </p:sp>
    </p:spTree>
    <p:extLst>
      <p:ext uri="{BB962C8B-B14F-4D97-AF65-F5344CB8AC3E}">
        <p14:creationId xmlns:p14="http://schemas.microsoft.com/office/powerpoint/2010/main" val="24992702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F6824-0362-4488-F33C-59A8E682C2C1}"/>
              </a:ext>
            </a:extLst>
          </p:cNvPr>
          <p:cNvSpPr>
            <a:spLocks noGrp="1"/>
          </p:cNvSpPr>
          <p:nvPr>
            <p:ph type="title"/>
          </p:nvPr>
        </p:nvSpPr>
        <p:spPr/>
        <p:txBody>
          <a:bodyPr/>
          <a:lstStyle/>
          <a:p>
            <a:pPr algn="ctr"/>
            <a:r>
              <a:rPr lang="en-US" b="1" dirty="0"/>
              <a:t>Summary</a:t>
            </a:r>
          </a:p>
        </p:txBody>
      </p:sp>
      <p:sp>
        <p:nvSpPr>
          <p:cNvPr id="3" name="Content Placeholder 2">
            <a:extLst>
              <a:ext uri="{FF2B5EF4-FFF2-40B4-BE49-F238E27FC236}">
                <a16:creationId xmlns:a16="http://schemas.microsoft.com/office/drawing/2014/main" id="{2D41D437-9492-73C5-CCFC-27D3749107AD}"/>
              </a:ext>
            </a:extLst>
          </p:cNvPr>
          <p:cNvSpPr>
            <a:spLocks noGrp="1"/>
          </p:cNvSpPr>
          <p:nvPr>
            <p:ph idx="1"/>
          </p:nvPr>
        </p:nvSpPr>
        <p:spPr/>
        <p:txBody>
          <a:bodyPr>
            <a:normAutofit/>
          </a:bodyPr>
          <a:lstStyle/>
          <a:p>
            <a:pPr marL="0" indent="0">
              <a:buNone/>
            </a:pPr>
            <a:r>
              <a:rPr lang="en-US" sz="3200" b="1" dirty="0"/>
              <a:t>God has already given you the land.  An event</a:t>
            </a:r>
          </a:p>
          <a:p>
            <a:pPr marL="0" indent="0">
              <a:buNone/>
            </a:pPr>
            <a:endParaRPr lang="en-US" sz="3200" b="1" dirty="0"/>
          </a:p>
          <a:p>
            <a:pPr marL="0" indent="0">
              <a:buNone/>
            </a:pPr>
            <a:r>
              <a:rPr lang="en-US" sz="3200" b="1" dirty="0"/>
              <a:t>But taking the land, our mission, is a process.</a:t>
            </a:r>
          </a:p>
          <a:p>
            <a:pPr marL="0" indent="0">
              <a:buNone/>
            </a:pPr>
            <a:endParaRPr lang="en-US" sz="3200" b="1" dirty="0"/>
          </a:p>
          <a:p>
            <a:pPr marL="0" indent="0">
              <a:buNone/>
            </a:pPr>
            <a:r>
              <a:rPr lang="en-US" sz="3200" b="1" dirty="0"/>
              <a:t>Be strong and very courageous!  Cross that river and take that land!</a:t>
            </a:r>
          </a:p>
        </p:txBody>
      </p:sp>
    </p:spTree>
    <p:extLst>
      <p:ext uri="{BB962C8B-B14F-4D97-AF65-F5344CB8AC3E}">
        <p14:creationId xmlns:p14="http://schemas.microsoft.com/office/powerpoint/2010/main" val="1881428528"/>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2.xml><?xml version="1.0" encoding="utf-8"?>
<a:theme xmlns:a="http://schemas.openxmlformats.org/drawingml/2006/main" name="7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Arial"/>
      </a:majorFont>
      <a:minorFont>
        <a:latin typeface="Garamon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Apex">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15902</TotalTime>
  <Words>1324</Words>
  <Application>Microsoft Office PowerPoint</Application>
  <PresentationFormat>Widescreen</PresentationFormat>
  <Paragraphs>193</Paragraphs>
  <Slides>39</Slides>
  <Notes>23</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39</vt:i4>
      </vt:variant>
    </vt:vector>
  </HeadingPairs>
  <TitlesOfParts>
    <vt:vector size="55" baseType="lpstr">
      <vt:lpstr>Aptos</vt:lpstr>
      <vt:lpstr>Aptos Display</vt:lpstr>
      <vt:lpstr>Arial</vt:lpstr>
      <vt:lpstr>Book Antiqua</vt:lpstr>
      <vt:lpstr>Calibri</vt:lpstr>
      <vt:lpstr>Garamond</vt:lpstr>
      <vt:lpstr>Lucida Sans</vt:lpstr>
      <vt:lpstr>Times New Roman</vt:lpstr>
      <vt:lpstr>Verdana</vt:lpstr>
      <vt:lpstr>Wingdings</vt:lpstr>
      <vt:lpstr>Wingdings 2</vt:lpstr>
      <vt:lpstr>Wingdings 3</vt:lpstr>
      <vt:lpstr>Office Theme</vt:lpstr>
      <vt:lpstr>7_Stream</vt:lpstr>
      <vt:lpstr>Apex</vt:lpstr>
      <vt:lpstr>Simple Light</vt:lpstr>
      <vt:lpstr>Welcome to the Merced Christian Church</vt:lpstr>
      <vt:lpstr>I Feel Good</vt:lpstr>
      <vt:lpstr>I feel good, good good I feel good, oh yes my Lord! Because there’s somethin’ ‘bout the Spirit of Jesus, That makes me feel good, Good, good, good.</vt:lpstr>
      <vt:lpstr>I feel love, love love I feel love, oh yes my Lord! Because there’s somethin’ ‘bout the Spirit of Jesus, That makes me feel love, Love, love, love.</vt:lpstr>
      <vt:lpstr>I feel joy, joy joy I feel joy, oh yes my Lord! Because there’s somethin’ ‘bout the Spirit of Jesus, That makes me feel joy, joy, joy, joy.</vt:lpstr>
      <vt:lpstr>I feel peace, peace, peace I feel peace, oh yes my Lord! Because there’s somethin’ ‘bout the Spirit of Jesus, That makes me feel peace, Peace, peace, peace.</vt:lpstr>
      <vt:lpstr>So – I feel good, good good I feel good, oh yes my Lord! Because there’s somethin’ ‘bout the Spirit of Jesus, That makes me feel good, Good, good, good.  [End]</vt:lpstr>
      <vt:lpstr>PowerPoint Presentation</vt:lpstr>
      <vt:lpstr>Sing Hallelujah To The Lord</vt:lpstr>
      <vt:lpstr>(Women echo after men.)  Sing hallelujah to the Lord, Sing hallelujah to the Lord,  Sing hallelujah, sing hallelujah, Sing hallelujah to the Lord.</vt:lpstr>
      <vt:lpstr>(Women echo after men.)  Jesus is risen from the dead, Jesus is risen from the dead,  Jesus is risen, Jesus is risen Jesus is risen from the dead.</vt:lpstr>
      <vt:lpstr>(Women echo after men.)  Jesus is living in His church, Jesus is living in His church,  Jesus is living, Jesus is living Jesus is living in His church.</vt:lpstr>
      <vt:lpstr>(Women echo after men.)  Jesus is Lord of Heaven and Earth, Jesus is Lord of Heaven and Earth,  Jesus is Lord, Jesus is Lord, Jesus is Lord of Heaven and Earth.</vt:lpstr>
      <vt:lpstr>(Women echo after men.)  He’s coming back to claim his own, He’s coming back to claim his own,  He’s coming back, He’s coming back, He’s coming back to claim his own.</vt:lpstr>
      <vt:lpstr>(Women echo after men.)  Sing hallelujah to the Lord, Sing hallelujah to the Lord,  Sing hallelujah, sing hallelujah, Sing hallelujah to the Lord. [End]</vt:lpstr>
      <vt:lpstr>I Need Your Love</vt:lpstr>
      <vt:lpstr>Oh I need your love in this shadowed place; I can’t get enough of your sunlight on my face When it’s cold and dark, or I’m far from home, you are in my heart and I never walk alone.</vt:lpstr>
      <vt:lpstr>And just like a tree planted by a stream, thirsty for a drink of your love, I can’t face a day without some time to pray; I sing this song to say I need your love</vt:lpstr>
      <vt:lpstr>I’m a tiny child, but when I’m with you I will not grow tired ‘cause there’s nothing you can’t do. Your love makes me strong though I’m small and weak, And the whole day long you’ll speak through me when I speak.</vt:lpstr>
      <vt:lpstr>And just like a tree planted by a stream, thirsty for a drink of your love, I can’t face a day without some time to pray; I sing this song to say I need your love</vt:lpstr>
      <vt:lpstr>You gave all for me though I’d cursed your name; On that bitter tree, Lord, you suffered for my shame. How can I thank you? Your love paid my way. All that I can do is live for you every day.</vt:lpstr>
      <vt:lpstr>And just like a tree planted by a stream, thirsty for a drink of your love, I can’t face a day without some time to pray; I sing this song to say I need your love  [End]</vt:lpstr>
      <vt:lpstr>Joshua II Preparing to Enter </vt:lpstr>
      <vt:lpstr>Background to Joshua</vt:lpstr>
      <vt:lpstr>Theme Passage</vt:lpstr>
      <vt:lpstr>Joshua as History</vt:lpstr>
      <vt:lpstr>Are the Hittites a real people?</vt:lpstr>
      <vt:lpstr>PowerPoint Presentation</vt:lpstr>
      <vt:lpstr>PowerPoint Presentation</vt:lpstr>
      <vt:lpstr>PowerPoint Presentation</vt:lpstr>
      <vt:lpstr>PowerPoint Presentation</vt:lpstr>
      <vt:lpstr>Joshua as History</vt:lpstr>
      <vt:lpstr>Prefigures and Foreshadows in Joshua</vt:lpstr>
      <vt:lpstr>Foreshadows</vt:lpstr>
      <vt:lpstr>Joshua I  Be Strong and Courageous</vt:lpstr>
      <vt:lpstr>Outline of the Book of Joshua</vt:lpstr>
      <vt:lpstr>Joshua 1:5-9</vt:lpstr>
      <vt:lpstr>Have you ever felt inadequate and discouraged?</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Oakes</dc:creator>
  <cp:lastModifiedBy>John Oakes</cp:lastModifiedBy>
  <cp:revision>31</cp:revision>
  <dcterms:created xsi:type="dcterms:W3CDTF">2013-09-15T03:09:25Z</dcterms:created>
  <dcterms:modified xsi:type="dcterms:W3CDTF">2026-01-25T15:56:24Z</dcterms:modified>
</cp:coreProperties>
</file>